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SALAMONE" initials="GS" lastIdx="1" clrIdx="0">
    <p:extLst>
      <p:ext uri="{19B8F6BF-5375-455C-9EA6-DF929625EA0E}">
        <p15:presenceInfo xmlns:p15="http://schemas.microsoft.com/office/powerpoint/2012/main" userId="S::uni401062@studium.unict.it::6ed0a61a-7219-4bd9-acd3-d382f96a4e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36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Giovanni Salamone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O46002305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22/03/2021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280603"/>
            <a:ext cx="6555347" cy="45231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dirty="0"/>
              <a:t>Il sito è basato sul progetto  «Fantacalcio» e si occuperà di:</a:t>
            </a:r>
          </a:p>
          <a:p>
            <a:pPr lvl="1"/>
            <a:r>
              <a:rPr lang="it-IT" sz="2000" dirty="0"/>
              <a:t>Visualizzare le varie classifiche  relative alla lega di appartenenza.</a:t>
            </a:r>
          </a:p>
          <a:p>
            <a:pPr lvl="1"/>
            <a:r>
              <a:rPr lang="it-IT" sz="2000" dirty="0"/>
              <a:t>Visualizzare le squadre con i relativi giocatori.</a:t>
            </a:r>
          </a:p>
          <a:p>
            <a:pPr lvl="1"/>
            <a:r>
              <a:rPr lang="it-IT" sz="2000" dirty="0"/>
              <a:t>Aggiornamento sulle varie news riguardanti il fantacalcio.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35E4661C-1136-4C9A-9BD0-847368F8C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06" y="104934"/>
            <a:ext cx="5070358" cy="2147935"/>
          </a:xfr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A79CA15-25D7-4A4A-85BF-A9C8D5AD1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06" y="2278757"/>
            <a:ext cx="5070358" cy="24527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113C521-3783-4037-A535-2CEB7CD77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41" y="4594027"/>
            <a:ext cx="5023547" cy="22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4EC6D0-D551-4F3B-9E66-B815ECE48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46" y="252080"/>
            <a:ext cx="6537278" cy="2647666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23CF9EE-AA87-4AE9-A63F-FD2D1DAE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24" y="3266372"/>
            <a:ext cx="2402215" cy="3412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EBB79-54C2-49B0-A282-F060AA294864}"/>
              </a:ext>
            </a:extLst>
          </p:cNvPr>
          <p:cNvSpPr txBox="1"/>
          <p:nvPr/>
        </p:nvSpPr>
        <p:spPr>
          <a:xfrm>
            <a:off x="4841698" y="28745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1E1E1E"/>
                </a:solidFill>
              </a:rPr>
              <a:t>HTML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5BFBEC7-FB8A-497F-B53D-A2C137F4BC95}"/>
              </a:ext>
            </a:extLst>
          </p:cNvPr>
          <p:cNvSpPr txBox="1"/>
          <p:nvPr/>
        </p:nvSpPr>
        <p:spPr>
          <a:xfrm>
            <a:off x="7593691" y="287453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E1E1E"/>
                </a:solidFill>
              </a:rPr>
              <a:t>CSS</a:t>
            </a: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A6571F5-3F01-4126-B40F-0FAA945767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01"/>
          <a:stretch/>
        </p:blipFill>
        <p:spPr>
          <a:xfrm>
            <a:off x="7593692" y="3266373"/>
            <a:ext cx="1740364" cy="1790370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9251CD-C513-4928-B1E7-AC1F107991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62"/>
          <a:stretch/>
        </p:blipFill>
        <p:spPr>
          <a:xfrm>
            <a:off x="9458012" y="3270725"/>
            <a:ext cx="2120716" cy="2875476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40555E-1D0E-4E95-A2E6-0302B3483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43" y="5030995"/>
            <a:ext cx="1743413" cy="1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0E982B-073D-4AF7-8417-BF47E823F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7" t="1001" r="1790" b="88908"/>
          <a:stretch/>
        </p:blipFill>
        <p:spPr>
          <a:xfrm>
            <a:off x="5334090" y="511389"/>
            <a:ext cx="5558589" cy="73998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BD544B-09D9-4011-A1F1-3E128040E011}"/>
              </a:ext>
            </a:extLst>
          </p:cNvPr>
          <p:cNvSpPr txBox="1"/>
          <p:nvPr/>
        </p:nvSpPr>
        <p:spPr>
          <a:xfrm>
            <a:off x="4589976" y="188904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E1E1E"/>
                </a:solidFill>
              </a:rPr>
              <a:t>HTML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E0EA9D-F52C-40DE-B33E-D61E0FF6B756}"/>
              </a:ext>
            </a:extLst>
          </p:cNvPr>
          <p:cNvSpPr txBox="1"/>
          <p:nvPr/>
        </p:nvSpPr>
        <p:spPr>
          <a:xfrm>
            <a:off x="7743424" y="191127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7F58251F-BADA-4907-98E3-5733736A02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" b="19654"/>
          <a:stretch/>
        </p:blipFill>
        <p:spPr>
          <a:xfrm>
            <a:off x="4504548" y="2442700"/>
            <a:ext cx="2772162" cy="3404647"/>
          </a:xfrm>
          <a:prstGeom prst="rect">
            <a:avLst/>
          </a:prstGeom>
        </p:spPr>
      </p:pic>
      <p:pic>
        <p:nvPicPr>
          <p:cNvPr id="19" name="Immagine 18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A38F9542-7DB6-4E59-9A79-7BA075135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7" t="15614" r="58679" b="10932"/>
          <a:stretch/>
        </p:blipFill>
        <p:spPr>
          <a:xfrm>
            <a:off x="7743425" y="2442701"/>
            <a:ext cx="1905902" cy="3777626"/>
          </a:xfrm>
          <a:prstGeom prst="rect">
            <a:avLst/>
          </a:prstGeom>
        </p:spPr>
      </p:pic>
      <p:pic>
        <p:nvPicPr>
          <p:cNvPr id="22" name="Immagine 21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5C1A220B-2EC0-4BF5-9D7C-50C0EFE6E5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5" t="8558" r="62426" b="61404"/>
          <a:stretch/>
        </p:blipFill>
        <p:spPr>
          <a:xfrm>
            <a:off x="10022908" y="2442700"/>
            <a:ext cx="1792463" cy="2060097"/>
          </a:xfrm>
          <a:prstGeom prst="rect">
            <a:avLst/>
          </a:prstGeom>
        </p:spPr>
      </p:pic>
      <p:pic>
        <p:nvPicPr>
          <p:cNvPr id="24" name="Immagine 23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7F8D9C89-5F91-41D7-AE57-29CCE43441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4" t="65954" r="59807" b="11362"/>
          <a:stretch/>
        </p:blipFill>
        <p:spPr>
          <a:xfrm>
            <a:off x="10022908" y="4664677"/>
            <a:ext cx="2053570" cy="155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7D84D0F-B646-48D2-9FEC-77FB80EAE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87" y="180473"/>
            <a:ext cx="6202395" cy="2503193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FA3CDE-348A-41B4-8A32-5E92C84F6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1" t="8410" r="48223" b="55478"/>
          <a:stretch/>
        </p:blipFill>
        <p:spPr>
          <a:xfrm>
            <a:off x="4497959" y="3168273"/>
            <a:ext cx="3193033" cy="23542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572556-7AD7-42B3-A118-29A7B5551554}"/>
              </a:ext>
            </a:extLst>
          </p:cNvPr>
          <p:cNvSpPr txBox="1"/>
          <p:nvPr/>
        </p:nvSpPr>
        <p:spPr>
          <a:xfrm>
            <a:off x="4532997" y="274130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pic>
        <p:nvPicPr>
          <p:cNvPr id="13" name="Immagine 12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DA8EA7F9-DBF1-408E-B2EE-31E66F439D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0" t="15965" r="66948" b="39649"/>
          <a:stretch/>
        </p:blipFill>
        <p:spPr>
          <a:xfrm>
            <a:off x="7981036" y="3168273"/>
            <a:ext cx="1752511" cy="320589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5CFB692-8BD2-4C8D-A783-7C1CB0149A1E}"/>
              </a:ext>
            </a:extLst>
          </p:cNvPr>
          <p:cNvSpPr txBox="1"/>
          <p:nvPr/>
        </p:nvSpPr>
        <p:spPr>
          <a:xfrm>
            <a:off x="7981037" y="274778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pic>
        <p:nvPicPr>
          <p:cNvPr id="19" name="Immagine 18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94D1DBB8-31EE-49F9-BB88-4BB37DC852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7" t="25698" r="68075" b="27544"/>
          <a:stretch/>
        </p:blipFill>
        <p:spPr>
          <a:xfrm>
            <a:off x="9970949" y="3159346"/>
            <a:ext cx="1752511" cy="321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572556-7AD7-42B3-A118-29A7B5551554}"/>
              </a:ext>
            </a:extLst>
          </p:cNvPr>
          <p:cNvSpPr txBox="1"/>
          <p:nvPr/>
        </p:nvSpPr>
        <p:spPr>
          <a:xfrm>
            <a:off x="4206691" y="256311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5CFB692-8BD2-4C8D-A783-7C1CB0149A1E}"/>
              </a:ext>
            </a:extLst>
          </p:cNvPr>
          <p:cNvSpPr txBox="1"/>
          <p:nvPr/>
        </p:nvSpPr>
        <p:spPr>
          <a:xfrm>
            <a:off x="7425177" y="256311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09CF5DE0-9723-4126-B5BF-7021101C6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t="6710" r="8755" b="28035"/>
          <a:stretch/>
        </p:blipFill>
        <p:spPr>
          <a:xfrm>
            <a:off x="4690330" y="151743"/>
            <a:ext cx="6846110" cy="2444299"/>
          </a:xfr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A8E315-1CE4-4AC2-A171-32929EBFE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0" t="45749" r="54227" b="7456"/>
          <a:stretch/>
        </p:blipFill>
        <p:spPr>
          <a:xfrm>
            <a:off x="4188267" y="2932451"/>
            <a:ext cx="3068053" cy="3209216"/>
          </a:xfrm>
          <a:prstGeom prst="rect">
            <a:avLst/>
          </a:prstGeom>
        </p:spPr>
      </p:pic>
      <p:pic>
        <p:nvPicPr>
          <p:cNvPr id="33" name="Immagine 32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59D105B6-C2B8-482D-9DFF-486736C3F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9" t="50605" r="61575" b="12912"/>
          <a:stretch/>
        </p:blipFill>
        <p:spPr>
          <a:xfrm>
            <a:off x="7430368" y="2942593"/>
            <a:ext cx="2184507" cy="2670132"/>
          </a:xfrm>
          <a:prstGeom prst="rect">
            <a:avLst/>
          </a:prstGeom>
        </p:spPr>
      </p:pic>
      <p:pic>
        <p:nvPicPr>
          <p:cNvPr id="35" name="Immagine 34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F9A3F925-68DA-4B2D-BD21-712D5D890D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3" t="25698" r="63105" b="17141"/>
          <a:stretch/>
        </p:blipFill>
        <p:spPr>
          <a:xfrm>
            <a:off x="9684041" y="2931900"/>
            <a:ext cx="2438446" cy="373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6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17FF7D6-F6FA-4909-B363-0F9226628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" t="81438" r="1760" b="-465"/>
          <a:stretch/>
        </p:blipFill>
        <p:spPr>
          <a:xfrm>
            <a:off x="4434593" y="1101795"/>
            <a:ext cx="7357583" cy="75586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325973-CD4C-4D31-BCF5-688A99C82D3B}"/>
              </a:ext>
            </a:extLst>
          </p:cNvPr>
          <p:cNvSpPr txBox="1"/>
          <p:nvPr/>
        </p:nvSpPr>
        <p:spPr>
          <a:xfrm>
            <a:off x="4532997" y="260185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D65894E-C7E5-41C6-B033-EB6F61F5C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8" t="76045" r="63053" b="16659"/>
          <a:stretch/>
        </p:blipFill>
        <p:spPr>
          <a:xfrm>
            <a:off x="4508167" y="3116179"/>
            <a:ext cx="3243789" cy="75586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A8E891-4CD8-40E2-93FA-C1029BE1811E}"/>
              </a:ext>
            </a:extLst>
          </p:cNvPr>
          <p:cNvSpPr txBox="1"/>
          <p:nvPr/>
        </p:nvSpPr>
        <p:spPr>
          <a:xfrm>
            <a:off x="8313821" y="260185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A3DDBE7-2213-4F68-8795-8030F699FF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60351" r="66947" b="22631"/>
          <a:stretch/>
        </p:blipFill>
        <p:spPr>
          <a:xfrm>
            <a:off x="8313821" y="3116179"/>
            <a:ext cx="3030043" cy="21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GIOVANNI SALAMONE</cp:lastModifiedBy>
  <cp:revision>11</cp:revision>
  <dcterms:created xsi:type="dcterms:W3CDTF">2021-03-24T16:57:46Z</dcterms:created>
  <dcterms:modified xsi:type="dcterms:W3CDTF">2021-03-27T17:55:21Z</dcterms:modified>
</cp:coreProperties>
</file>