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80" d="100"/>
          <a:sy n="80" d="100"/>
        </p:scale>
        <p:origin x="366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Giovanni Salamone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O46002305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12/04/2021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7DE524B-0B9A-4FF5-B928-07FBE71F3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385" b="5702"/>
          <a:stretch/>
        </p:blipFill>
        <p:spPr>
          <a:xfrm>
            <a:off x="4504548" y="1366888"/>
            <a:ext cx="7407519" cy="3384618"/>
          </a:xfr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D1F8E7E-47C8-490C-8F90-7EA8CE325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82" t="13635" r="-96" b="73476"/>
          <a:stretch/>
        </p:blipFill>
        <p:spPr>
          <a:xfrm>
            <a:off x="4241048" y="410817"/>
            <a:ext cx="7826239" cy="679907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C92B474-93F8-41A0-8805-9810995AB131}"/>
              </a:ext>
            </a:extLst>
          </p:cNvPr>
          <p:cNvSpPr txBox="1"/>
          <p:nvPr/>
        </p:nvSpPr>
        <p:spPr>
          <a:xfrm>
            <a:off x="4241048" y="1132209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1E1E1E"/>
                </a:solidFill>
              </a:rPr>
              <a:t>HTML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56E5F77-96CA-4BCF-B38C-1FBDEB4B34E9}"/>
              </a:ext>
            </a:extLst>
          </p:cNvPr>
          <p:cNvSpPr txBox="1"/>
          <p:nvPr/>
        </p:nvSpPr>
        <p:spPr>
          <a:xfrm>
            <a:off x="4241048" y="378636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CSS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C8CD765F-1EE0-487B-BBD8-938AEA65A4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12" t="19904" r="16140" b="30702"/>
          <a:stretch/>
        </p:blipFill>
        <p:spPr>
          <a:xfrm>
            <a:off x="4241048" y="1543027"/>
            <a:ext cx="4531891" cy="221597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ACCFE521-32C7-43C0-80B4-FCF81A1008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979" t="29894" r="48887" b="22489"/>
          <a:stretch/>
        </p:blipFill>
        <p:spPr>
          <a:xfrm>
            <a:off x="4242047" y="4165833"/>
            <a:ext cx="2264770" cy="263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688C224-284A-4F12-9AFF-C1DDF9CFE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619" b="10715"/>
          <a:stretch/>
        </p:blipFill>
        <p:spPr>
          <a:xfrm>
            <a:off x="4105205" y="17908"/>
            <a:ext cx="7620073" cy="2911719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24CA96F-97D3-467D-97C7-7CCF7F7D4FBA}"/>
              </a:ext>
            </a:extLst>
          </p:cNvPr>
          <p:cNvSpPr txBox="1"/>
          <p:nvPr/>
        </p:nvSpPr>
        <p:spPr>
          <a:xfrm>
            <a:off x="4160940" y="284587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1E1E1E"/>
                </a:solidFill>
              </a:rPr>
              <a:t>HTML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1DA0FCA-60EE-49AB-BCA8-503F65EE6483}"/>
              </a:ext>
            </a:extLst>
          </p:cNvPr>
          <p:cNvSpPr txBox="1"/>
          <p:nvPr/>
        </p:nvSpPr>
        <p:spPr>
          <a:xfrm>
            <a:off x="6456385" y="287453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CSS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6F8FE32-02CB-4F0B-8BE5-8F9DEB4B4062}"/>
              </a:ext>
            </a:extLst>
          </p:cNvPr>
          <p:cNvSpPr txBox="1"/>
          <p:nvPr/>
        </p:nvSpPr>
        <p:spPr>
          <a:xfrm>
            <a:off x="8697365" y="2928436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JS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C5E932F5-B3A9-4056-9F5C-6E5C5459E8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40" t="24155" r="36905" b="15169"/>
          <a:stretch/>
        </p:blipFill>
        <p:spPr>
          <a:xfrm>
            <a:off x="4160933" y="3215208"/>
            <a:ext cx="2298867" cy="2827969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574CB536-0F9D-401E-88B0-CCC6414CBF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503" t="12560" r="46206" b="12676"/>
          <a:stretch/>
        </p:blipFill>
        <p:spPr>
          <a:xfrm>
            <a:off x="6565475" y="3254005"/>
            <a:ext cx="2004146" cy="3345578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1C545AF4-CBD7-4F49-AC3A-2099214FA1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975" t="11882" r="35377" b="8558"/>
          <a:stretch/>
        </p:blipFill>
        <p:spPr>
          <a:xfrm>
            <a:off x="8809165" y="3254005"/>
            <a:ext cx="2916114" cy="34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Preferiti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2C186F64-97DC-4615-A062-8D2D8632E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743" b="9998"/>
          <a:stretch/>
        </p:blipFill>
        <p:spPr>
          <a:xfrm>
            <a:off x="4905054" y="10138"/>
            <a:ext cx="5805643" cy="2500106"/>
          </a:xfr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40235C7-582A-40B5-9A74-F0140DA597B3}"/>
              </a:ext>
            </a:extLst>
          </p:cNvPr>
          <p:cNvSpPr txBox="1"/>
          <p:nvPr/>
        </p:nvSpPr>
        <p:spPr>
          <a:xfrm>
            <a:off x="4134810" y="2510244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HTML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0C3C511-AAAC-44A7-81BE-9BA81756FC0F}"/>
              </a:ext>
            </a:extLst>
          </p:cNvPr>
          <p:cNvSpPr txBox="1"/>
          <p:nvPr/>
        </p:nvSpPr>
        <p:spPr>
          <a:xfrm>
            <a:off x="4154687" y="385400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CSS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B1C03F2-CACF-4DA6-A803-FF0311367206}"/>
              </a:ext>
            </a:extLst>
          </p:cNvPr>
          <p:cNvSpPr txBox="1"/>
          <p:nvPr/>
        </p:nvSpPr>
        <p:spPr>
          <a:xfrm>
            <a:off x="6163457" y="2510244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JS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33B0A457-5262-4822-80F0-C6B1718C2D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58" t="24155" r="52400" b="57488"/>
          <a:stretch/>
        </p:blipFill>
        <p:spPr>
          <a:xfrm>
            <a:off x="4160940" y="2840416"/>
            <a:ext cx="1431477" cy="1013592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0028D4B3-9656-44D4-A404-42EB8DE15D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503" t="11787" r="45915" b="26763"/>
          <a:stretch/>
        </p:blipFill>
        <p:spPr>
          <a:xfrm>
            <a:off x="4175974" y="4252516"/>
            <a:ext cx="1535713" cy="2405071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49C32360-7B16-411C-ADD0-C547F52F31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303" t="16618" r="33052" b="10932"/>
          <a:stretch/>
        </p:blipFill>
        <p:spPr>
          <a:xfrm>
            <a:off x="5884458" y="2840415"/>
            <a:ext cx="2678463" cy="3817171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78526F2D-35EE-4A02-924F-F0950FC7B12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975" t="18242" r="22501" b="26099"/>
          <a:stretch/>
        </p:blipFill>
        <p:spPr>
          <a:xfrm>
            <a:off x="8717983" y="2840415"/>
            <a:ext cx="3315907" cy="310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Ricerca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2C186F64-97DC-4615-A062-8D2D8632E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2414" r="6458" b="34037"/>
          <a:stretch/>
        </p:blipFill>
        <p:spPr>
          <a:xfrm>
            <a:off x="4240827" y="289860"/>
            <a:ext cx="7262060" cy="593989"/>
          </a:xfr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9BB86CA-23B0-4C22-9312-5F5B6877DF6B}"/>
              </a:ext>
            </a:extLst>
          </p:cNvPr>
          <p:cNvSpPr txBox="1"/>
          <p:nvPr/>
        </p:nvSpPr>
        <p:spPr>
          <a:xfrm>
            <a:off x="4240827" y="893991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HTML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F441669-DD6B-4DBA-A1E8-8BBF4BD8CF29}"/>
              </a:ext>
            </a:extLst>
          </p:cNvPr>
          <p:cNvSpPr txBox="1"/>
          <p:nvPr/>
        </p:nvSpPr>
        <p:spPr>
          <a:xfrm>
            <a:off x="4240827" y="1947275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CSS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4FBA112-0AE7-497D-8D19-63F60638B6D8}"/>
              </a:ext>
            </a:extLst>
          </p:cNvPr>
          <p:cNvSpPr txBox="1"/>
          <p:nvPr/>
        </p:nvSpPr>
        <p:spPr>
          <a:xfrm>
            <a:off x="7021754" y="889393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JS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437D4321-41F8-4047-815E-A148464F6A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24" t="43700" r="35807" b="40925"/>
          <a:stretch/>
        </p:blipFill>
        <p:spPr>
          <a:xfrm>
            <a:off x="4202027" y="1273465"/>
            <a:ext cx="2505360" cy="647982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DB220B40-60D7-467D-943B-3B61C059AD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336" t="21929" r="46698" b="13036"/>
          <a:stretch/>
        </p:blipFill>
        <p:spPr>
          <a:xfrm>
            <a:off x="4175103" y="2280604"/>
            <a:ext cx="2503985" cy="3683406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5249177A-34D7-4EEB-BE0D-6D9A1406A9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049" t="36922" r="30008" b="13683"/>
          <a:stretch/>
        </p:blipFill>
        <p:spPr>
          <a:xfrm>
            <a:off x="6866121" y="1258725"/>
            <a:ext cx="5215230" cy="338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6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Dettagli</a:t>
            </a:r>
          </a:p>
        </p:txBody>
      </p:sp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1EEC742D-B94C-4315-838F-E7FF8D025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763" b="12535"/>
          <a:stretch/>
        </p:blipFill>
        <p:spPr>
          <a:xfrm>
            <a:off x="4597241" y="122647"/>
            <a:ext cx="6537932" cy="2721088"/>
          </a:xfr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F3490DF-E4E1-40FA-9465-0D4397439C53}"/>
              </a:ext>
            </a:extLst>
          </p:cNvPr>
          <p:cNvSpPr txBox="1"/>
          <p:nvPr/>
        </p:nvSpPr>
        <p:spPr>
          <a:xfrm>
            <a:off x="4504548" y="2874531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JS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CAA16C39-9A3E-42AB-9DE6-8AF66876F0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46" t="29474" r="15787" b="25438"/>
          <a:stretch/>
        </p:blipFill>
        <p:spPr>
          <a:xfrm>
            <a:off x="4217015" y="3243863"/>
            <a:ext cx="6918158" cy="309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75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28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MHW2</vt:lpstr>
      <vt:lpstr>Layout complessivo</vt:lpstr>
      <vt:lpstr>Header</vt:lpstr>
      <vt:lpstr>Sezione contenuti</vt:lpstr>
      <vt:lpstr>Sezione Preferiti</vt:lpstr>
      <vt:lpstr>Sezione Ricerca</vt:lpstr>
      <vt:lpstr>Sezione Dettagli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GIOVANNI SALAMONE</cp:lastModifiedBy>
  <cp:revision>7</cp:revision>
  <dcterms:created xsi:type="dcterms:W3CDTF">2021-03-24T16:57:46Z</dcterms:created>
  <dcterms:modified xsi:type="dcterms:W3CDTF">2021-04-12T17:06:39Z</dcterms:modified>
</cp:coreProperties>
</file>