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9" r:id="rId5"/>
    <p:sldId id="267" r:id="rId6"/>
    <p:sldId id="259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SALAMONE" initials="GS" lastIdx="1" clrIdx="0">
    <p:extLst>
      <p:ext uri="{19B8F6BF-5375-455C-9EA6-DF929625EA0E}">
        <p15:presenceInfo xmlns:p15="http://schemas.microsoft.com/office/powerpoint/2012/main" userId="S::uni401062@studium.unict.it::6ed0a61a-7219-4bd9-acd3-d382f96a4e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E0C10-85B8-4020-BD57-DE755B2A39E1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B218B-9626-40DD-9822-C7A80A4B37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18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Salamone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O46002305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Layout pagina con API REST senza autenticazione</a:t>
            </a:r>
          </a:p>
        </p:txBody>
      </p:sp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91BB51FE-549D-4CD9-BC06-8EFC170F0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7" b="6019"/>
          <a:stretch/>
        </p:blipFill>
        <p:spPr>
          <a:xfrm>
            <a:off x="4657168" y="155233"/>
            <a:ext cx="6993999" cy="34633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00210CD-8113-4723-AB22-A7511E9F4569}"/>
              </a:ext>
            </a:extLst>
          </p:cNvPr>
          <p:cNvSpPr txBox="1"/>
          <p:nvPr/>
        </p:nvSpPr>
        <p:spPr>
          <a:xfrm>
            <a:off x="4395830" y="4171238"/>
            <a:ext cx="7770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 api usata per questa pagina è quella di </a:t>
            </a:r>
            <a:r>
              <a:rPr lang="it-IT" b="0" i="0" dirty="0" err="1">
                <a:effectLst/>
                <a:latin typeface="-apple-system"/>
              </a:rPr>
              <a:t>scorebat</a:t>
            </a:r>
            <a:r>
              <a:rPr lang="it-IT" b="0" i="0" dirty="0">
                <a:effectLst/>
                <a:latin typeface="-apple-system"/>
              </a:rPr>
              <a:t> ed è</a:t>
            </a:r>
            <a:r>
              <a:rPr lang="it-IT" dirty="0"/>
              <a:t> senza autenticazione,</a:t>
            </a:r>
          </a:p>
          <a:p>
            <a:r>
              <a:rPr lang="it-IT" dirty="0"/>
              <a:t>questo significa che possiamo accedere alle risorse attraverso un endpoint che</a:t>
            </a:r>
          </a:p>
          <a:p>
            <a:r>
              <a:rPr lang="it-IT" dirty="0"/>
              <a:t>permette di avere a disposizione la maggior parte degli highlights dei maggiori </a:t>
            </a:r>
          </a:p>
          <a:p>
            <a:r>
              <a:rPr lang="it-IT" dirty="0"/>
              <a:t>campionati europei. 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8DEC220-7080-47C6-B00A-3E251EE1BD8F}"/>
              </a:ext>
            </a:extLst>
          </p:cNvPr>
          <p:cNvSpPr txBox="1"/>
          <p:nvPr/>
        </p:nvSpPr>
        <p:spPr>
          <a:xfrm>
            <a:off x="4128714" y="14205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RICHIESTA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E9001C-8F55-4D14-9D5B-7819A2130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0" t="14766" r="44980" b="34739"/>
          <a:stretch/>
        </p:blipFill>
        <p:spPr>
          <a:xfrm>
            <a:off x="4134810" y="511387"/>
            <a:ext cx="3326164" cy="41424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A9EF1B-0963-4135-822E-C0761C03BF3E}"/>
              </a:ext>
            </a:extLst>
          </p:cNvPr>
          <p:cNvSpPr txBox="1"/>
          <p:nvPr/>
        </p:nvSpPr>
        <p:spPr>
          <a:xfrm>
            <a:off x="8136939" y="142056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RISPOSTA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4C26F9B-E4ED-40FE-94AE-60DD44219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96" t="22289" r="40635" b="40298"/>
          <a:stretch/>
        </p:blipFill>
        <p:spPr>
          <a:xfrm>
            <a:off x="7877795" y="493416"/>
            <a:ext cx="3326164" cy="312749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D5F8289-B272-490C-A19D-4B994DF45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96" t="29652" r="37962" b="47202"/>
          <a:stretch/>
        </p:blipFill>
        <p:spPr>
          <a:xfrm>
            <a:off x="7877795" y="3972273"/>
            <a:ext cx="3332494" cy="173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Integrazione nel sito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199ADB-2BBC-4E7A-A8F8-E9F4B87D5898}"/>
              </a:ext>
            </a:extLst>
          </p:cNvPr>
          <p:cNvSpPr txBox="1"/>
          <p:nvPr/>
        </p:nvSpPr>
        <p:spPr>
          <a:xfrm>
            <a:off x="4503664" y="162569"/>
            <a:ext cx="7546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integrare l’ api ho sviluppato una pagina nel quale è possibile cercare</a:t>
            </a:r>
          </a:p>
          <a:p>
            <a:r>
              <a:rPr lang="it-IT" dirty="0"/>
              <a:t>gli highlights delle ultime giornate. Come risultato verrà mostrato : </a:t>
            </a:r>
          </a:p>
          <a:p>
            <a:r>
              <a:rPr lang="it-IT" dirty="0"/>
              <a:t>il titolo, un’immagine della partita ed un link che porta al sito in cui è possibile </a:t>
            </a:r>
          </a:p>
          <a:p>
            <a:r>
              <a:rPr lang="it-IT" dirty="0"/>
              <a:t>vedere gli highlights e le statistiche della partita.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38E919F-902A-4ED5-9AEB-ADBC167D79F1}"/>
              </a:ext>
            </a:extLst>
          </p:cNvPr>
          <p:cNvSpPr txBox="1"/>
          <p:nvPr/>
        </p:nvSpPr>
        <p:spPr>
          <a:xfrm>
            <a:off x="4131608" y="13628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09B42DE-94F0-40B9-B92F-4864F54148D2}"/>
              </a:ext>
            </a:extLst>
          </p:cNvPr>
          <p:cNvSpPr txBox="1"/>
          <p:nvPr/>
        </p:nvSpPr>
        <p:spPr>
          <a:xfrm>
            <a:off x="4241412" y="417588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89A6683-4551-4AFA-A6FB-6DE0CF005D2D}"/>
              </a:ext>
            </a:extLst>
          </p:cNvPr>
          <p:cNvSpPr txBox="1"/>
          <p:nvPr/>
        </p:nvSpPr>
        <p:spPr>
          <a:xfrm>
            <a:off x="8606116" y="136289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42181B-44FD-4805-9B2B-59B392CBA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85" t="21472" r="23685" b="19878"/>
          <a:stretch/>
        </p:blipFill>
        <p:spPr>
          <a:xfrm>
            <a:off x="4131608" y="1699377"/>
            <a:ext cx="4224122" cy="24663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F34E3A4-912A-479D-B5DE-F6CC6B7CB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8" t="11706" r="54809" b="43856"/>
          <a:stretch/>
        </p:blipFill>
        <p:spPr>
          <a:xfrm>
            <a:off x="4131607" y="4530724"/>
            <a:ext cx="2083663" cy="216470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767BD04-57D3-4028-9E95-322684948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3" t="55369" r="56329" b="13067"/>
          <a:stretch/>
        </p:blipFill>
        <p:spPr>
          <a:xfrm>
            <a:off x="6272066" y="4524651"/>
            <a:ext cx="2083664" cy="216470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8F62706-9C8C-481C-938A-03BB72814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19" t="10048" r="42580" b="7457"/>
          <a:stretch/>
        </p:blipFill>
        <p:spPr>
          <a:xfrm>
            <a:off x="8517130" y="1699377"/>
            <a:ext cx="3307119" cy="44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535899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3200" dirty="0">
                <a:solidFill>
                  <a:srgbClr val="FFFFFF"/>
                </a:solidFill>
              </a:rPr>
              <a:t>Layout pagina API REST con autenticazione OAuth2</a:t>
            </a:r>
          </a:p>
        </p:txBody>
      </p:sp>
      <p:pic>
        <p:nvPicPr>
          <p:cNvPr id="15" name="Segnaposto contenuto 6">
            <a:extLst>
              <a:ext uri="{FF2B5EF4-FFF2-40B4-BE49-F238E27FC236}">
                <a16:creationId xmlns:a16="http://schemas.microsoft.com/office/drawing/2014/main" id="{385FEC19-4B02-4B92-A12B-A654811D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22" b="5338"/>
          <a:stretch/>
        </p:blipFill>
        <p:spPr>
          <a:xfrm>
            <a:off x="4264531" y="165269"/>
            <a:ext cx="7697707" cy="3492332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990D612-B685-4CFF-8EE3-8EB5E2B5995E}"/>
              </a:ext>
            </a:extLst>
          </p:cNvPr>
          <p:cNvSpPr txBox="1"/>
          <p:nvPr/>
        </p:nvSpPr>
        <p:spPr>
          <a:xfrm>
            <a:off x="4319198" y="3903136"/>
            <a:ext cx="815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L’ api utilizzata per questa pagina è quella di Spotify,  permette di avere a disposizione </a:t>
            </a:r>
          </a:p>
          <a:p>
            <a:r>
              <a:rPr lang="it-IT" sz="1600" dirty="0"/>
              <a:t>brani, playlist o come nel mio caso podcast. Il meccanismo di autenticazione usato è OAuth2,</a:t>
            </a:r>
          </a:p>
          <a:p>
            <a:r>
              <a:rPr lang="it-IT" sz="1600" dirty="0"/>
              <a:t>che consiste nel richiedere un token ad un server di autenticazione, che verificherà le </a:t>
            </a:r>
          </a:p>
          <a:p>
            <a:r>
              <a:rPr lang="it-IT" sz="1600" dirty="0"/>
              <a:t>credenziali, una volta ottenuto il token sarà usato per le richieste al servizio.</a:t>
            </a:r>
          </a:p>
        </p:txBody>
      </p:sp>
    </p:spTree>
    <p:extLst>
      <p:ext uri="{BB962C8B-B14F-4D97-AF65-F5344CB8AC3E}">
        <p14:creationId xmlns:p14="http://schemas.microsoft.com/office/powerpoint/2010/main" val="412328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E722387-10BD-4B9E-B0E8-999D960DF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1" t="10628" r="25993" b="8058"/>
          <a:stretch/>
        </p:blipFill>
        <p:spPr>
          <a:xfrm>
            <a:off x="4128714" y="511388"/>
            <a:ext cx="3712600" cy="494109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19253D-55E8-44F3-BD0B-C7203D3D0841}"/>
              </a:ext>
            </a:extLst>
          </p:cNvPr>
          <p:cNvSpPr txBox="1"/>
          <p:nvPr/>
        </p:nvSpPr>
        <p:spPr>
          <a:xfrm>
            <a:off x="4128714" y="14205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RICHIESTA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3CD061C-23ED-45B3-A9CC-128384C00CE8}"/>
              </a:ext>
            </a:extLst>
          </p:cNvPr>
          <p:cNvSpPr txBox="1"/>
          <p:nvPr/>
        </p:nvSpPr>
        <p:spPr>
          <a:xfrm>
            <a:off x="8136939" y="142056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RISPOSTA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F6638187-343A-4384-BAF6-BB7C9BCB7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96" t="21836" r="36251" b="9179"/>
          <a:stretch/>
        </p:blipFill>
        <p:spPr>
          <a:xfrm>
            <a:off x="7978175" y="511388"/>
            <a:ext cx="2713120" cy="393589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3924EA5-D4F7-473A-9BF2-DA6E4FC6FA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69" t="41159" r="33053" b="18242"/>
          <a:stretch/>
        </p:blipFill>
        <p:spPr>
          <a:xfrm>
            <a:off x="8136939" y="4564145"/>
            <a:ext cx="2554356" cy="20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Integrazione nel sito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DEE154-7332-40C7-9D6A-EE15A53CC4D2}"/>
              </a:ext>
            </a:extLst>
          </p:cNvPr>
          <p:cNvSpPr txBox="1"/>
          <p:nvPr/>
        </p:nvSpPr>
        <p:spPr>
          <a:xfrm>
            <a:off x="4263998" y="263689"/>
            <a:ext cx="7993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integrare l’ api ho sviluppato una pagina che permette di ascoltare i podcast </a:t>
            </a:r>
          </a:p>
          <a:p>
            <a:r>
              <a:rPr lang="it-IT" dirty="0"/>
              <a:t>relativi ai consigli sul fantacalcio, aggiornati di giornata in giornata. Come risultato</a:t>
            </a:r>
          </a:p>
          <a:p>
            <a:r>
              <a:rPr lang="it-IT" dirty="0"/>
              <a:t>verrà mostrato: il titolo, una descrizione del podcast ed un’immagine cliccabile che </a:t>
            </a:r>
          </a:p>
          <a:p>
            <a:r>
              <a:rPr lang="it-IT" dirty="0"/>
              <a:t>permette di aprire Spotify al relativo episodio del podcast.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E1E162-A6B7-4A0A-B0C1-21AD6800FB37}"/>
              </a:ext>
            </a:extLst>
          </p:cNvPr>
          <p:cNvSpPr txBox="1"/>
          <p:nvPr/>
        </p:nvSpPr>
        <p:spPr>
          <a:xfrm>
            <a:off x="4131608" y="161779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HTML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30E4C82-029D-4C0E-A445-45E7DDFAD0ED}"/>
              </a:ext>
            </a:extLst>
          </p:cNvPr>
          <p:cNvSpPr txBox="1"/>
          <p:nvPr/>
        </p:nvSpPr>
        <p:spPr>
          <a:xfrm>
            <a:off x="8524639" y="161779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JS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50F3B0-4F5C-4AF6-BED7-03D34B8A6A5C}"/>
              </a:ext>
            </a:extLst>
          </p:cNvPr>
          <p:cNvSpPr txBox="1"/>
          <p:nvPr/>
        </p:nvSpPr>
        <p:spPr>
          <a:xfrm>
            <a:off x="4125512" y="427162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CSS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DAA3E66-58FC-435A-A88C-7F4567E09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3" t="40976" r="56336" b="22086"/>
          <a:stretch/>
        </p:blipFill>
        <p:spPr>
          <a:xfrm>
            <a:off x="4128560" y="1998328"/>
            <a:ext cx="2136670" cy="229732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A345C5D-4F9F-4D01-977F-F8C5890C9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6" t="55845" r="57420" b="10637"/>
          <a:stretch/>
        </p:blipFill>
        <p:spPr>
          <a:xfrm>
            <a:off x="6303963" y="4586985"/>
            <a:ext cx="2095646" cy="206769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0E02E03D-1ABD-4E61-9899-719BC9140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6" t="21496" r="57420" b="45006"/>
          <a:stretch/>
        </p:blipFill>
        <p:spPr>
          <a:xfrm>
            <a:off x="4122464" y="4586985"/>
            <a:ext cx="2096869" cy="206769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EDB4A38-F4D5-4059-80BC-4E3B31FE8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30" t="38209" r="48984" b="15999"/>
          <a:stretch/>
        </p:blipFill>
        <p:spPr>
          <a:xfrm>
            <a:off x="8484239" y="1987131"/>
            <a:ext cx="3435190" cy="3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MHW3</vt:lpstr>
      <vt:lpstr>Layout pagina con API REST senza autenticazione</vt:lpstr>
      <vt:lpstr>Formato richiesta</vt:lpstr>
      <vt:lpstr>Integrazione nel sito</vt:lpstr>
      <vt:lpstr>Layout pagina API REST con autenticazione OAuth2</vt:lpstr>
      <vt:lpstr>Formato richiesta</vt:lpstr>
      <vt:lpstr>Integrazione nel sito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SALAMONE</cp:lastModifiedBy>
  <cp:revision>20</cp:revision>
  <dcterms:created xsi:type="dcterms:W3CDTF">2021-03-24T16:57:46Z</dcterms:created>
  <dcterms:modified xsi:type="dcterms:W3CDTF">2021-04-26T18:21:41Z</dcterms:modified>
</cp:coreProperties>
</file>