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2" r:id="rId1"/>
  </p:sldMasterIdLst>
  <p:notesMasterIdLst>
    <p:notesMasterId r:id="rId3"/>
  </p:notesMasterIdLst>
  <p:sldIdLst>
    <p:sldId id="256" r:id="rId2"/>
  </p:sldIdLst>
  <p:sldSz cx="43891200" cy="329184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C"/>
    <a:srgbClr val="D10F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3"/>
    <p:restoredTop sz="94728"/>
  </p:normalViewPr>
  <p:slideViewPr>
    <p:cSldViewPr snapToGrid="0" snapToObjects="1">
      <p:cViewPr varScale="1">
        <p:scale>
          <a:sx n="21" d="100"/>
          <a:sy n="21" d="100"/>
        </p:scale>
        <p:origin x="555" y="6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10" Type="http://schemas.openxmlformats.org/officeDocument/2006/relationships/customXml" Target="../customXml/item3.xml"/><Relationship Id="rId4" Type="http://schemas.openxmlformats.org/officeDocument/2006/relationships/presProps" Target="presProps.xml"/><Relationship Id="rId9"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363DF7-D1D6-0849-BD92-5A4CD7900F63}" type="datetimeFigureOut">
              <a:t>4/22/2022</a:t>
            </a:fld>
            <a:endParaRPr lang="en-US" dirty="0"/>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05647B-F076-7644-AD6D-3577091B5250}" type="slidenum">
              <a:t>‹#›</a:t>
            </a:fld>
            <a:endParaRPr lang="en-US" dirty="0"/>
          </a:p>
        </p:txBody>
      </p:sp>
    </p:spTree>
    <p:extLst>
      <p:ext uri="{BB962C8B-B14F-4D97-AF65-F5344CB8AC3E}">
        <p14:creationId xmlns:p14="http://schemas.microsoft.com/office/powerpoint/2010/main" val="3737310943"/>
      </p:ext>
    </p:extLst>
  </p:cSld>
  <p:clrMap bg1="lt1" tx1="dk1" bg2="lt2" tx2="dk2" accent1="accent1" accent2="accent2" accent3="accent3" accent4="accent4" accent5="accent5" accent6="accent6" hlink="hlink" folHlink="folHlink"/>
  <p:notesStyle>
    <a:lvl1pPr marL="0" algn="l" defTabSz="3686627" rtl="0" eaLnBrk="1" latinLnBrk="0" hangingPunct="1">
      <a:defRPr sz="4838" kern="1200">
        <a:solidFill>
          <a:schemeClr val="tx1"/>
        </a:solidFill>
        <a:latin typeface="+mn-lt"/>
        <a:ea typeface="+mn-ea"/>
        <a:cs typeface="+mn-cs"/>
      </a:defRPr>
    </a:lvl1pPr>
    <a:lvl2pPr marL="1843313" algn="l" defTabSz="3686627" rtl="0" eaLnBrk="1" latinLnBrk="0" hangingPunct="1">
      <a:defRPr sz="4838" kern="1200">
        <a:solidFill>
          <a:schemeClr val="tx1"/>
        </a:solidFill>
        <a:latin typeface="+mn-lt"/>
        <a:ea typeface="+mn-ea"/>
        <a:cs typeface="+mn-cs"/>
      </a:defRPr>
    </a:lvl2pPr>
    <a:lvl3pPr marL="3686627" algn="l" defTabSz="3686627" rtl="0" eaLnBrk="1" latinLnBrk="0" hangingPunct="1">
      <a:defRPr sz="4838" kern="1200">
        <a:solidFill>
          <a:schemeClr val="tx1"/>
        </a:solidFill>
        <a:latin typeface="+mn-lt"/>
        <a:ea typeface="+mn-ea"/>
        <a:cs typeface="+mn-cs"/>
      </a:defRPr>
    </a:lvl3pPr>
    <a:lvl4pPr marL="5529936" algn="l" defTabSz="3686627" rtl="0" eaLnBrk="1" latinLnBrk="0" hangingPunct="1">
      <a:defRPr sz="4838" kern="1200">
        <a:solidFill>
          <a:schemeClr val="tx1"/>
        </a:solidFill>
        <a:latin typeface="+mn-lt"/>
        <a:ea typeface="+mn-ea"/>
        <a:cs typeface="+mn-cs"/>
      </a:defRPr>
    </a:lvl4pPr>
    <a:lvl5pPr marL="7373250" algn="l" defTabSz="3686627" rtl="0" eaLnBrk="1" latinLnBrk="0" hangingPunct="1">
      <a:defRPr sz="4838" kern="1200">
        <a:solidFill>
          <a:schemeClr val="tx1"/>
        </a:solidFill>
        <a:latin typeface="+mn-lt"/>
        <a:ea typeface="+mn-ea"/>
        <a:cs typeface="+mn-cs"/>
      </a:defRPr>
    </a:lvl5pPr>
    <a:lvl6pPr marL="9216563" algn="l" defTabSz="3686627" rtl="0" eaLnBrk="1" latinLnBrk="0" hangingPunct="1">
      <a:defRPr sz="4838" kern="1200">
        <a:solidFill>
          <a:schemeClr val="tx1"/>
        </a:solidFill>
        <a:latin typeface="+mn-lt"/>
        <a:ea typeface="+mn-ea"/>
        <a:cs typeface="+mn-cs"/>
      </a:defRPr>
    </a:lvl6pPr>
    <a:lvl7pPr marL="11059873" algn="l" defTabSz="3686627" rtl="0" eaLnBrk="1" latinLnBrk="0" hangingPunct="1">
      <a:defRPr sz="4838" kern="1200">
        <a:solidFill>
          <a:schemeClr val="tx1"/>
        </a:solidFill>
        <a:latin typeface="+mn-lt"/>
        <a:ea typeface="+mn-ea"/>
        <a:cs typeface="+mn-cs"/>
      </a:defRPr>
    </a:lvl7pPr>
    <a:lvl8pPr marL="12903186" algn="l" defTabSz="3686627" rtl="0" eaLnBrk="1" latinLnBrk="0" hangingPunct="1">
      <a:defRPr sz="4838" kern="1200">
        <a:solidFill>
          <a:schemeClr val="tx1"/>
        </a:solidFill>
        <a:latin typeface="+mn-lt"/>
        <a:ea typeface="+mn-ea"/>
        <a:cs typeface="+mn-cs"/>
      </a:defRPr>
    </a:lvl8pPr>
    <a:lvl9pPr marL="14746500" algn="l" defTabSz="3686627" rtl="0" eaLnBrk="1" latinLnBrk="0" hangingPunct="1">
      <a:defRPr sz="483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405647B-F076-7644-AD6D-3577091B5250}" type="slidenum">
              <a:t>1</a:t>
            </a:fld>
            <a:endParaRPr lang="en-US" dirty="0"/>
          </a:p>
        </p:txBody>
      </p:sp>
    </p:spTree>
    <p:extLst>
      <p:ext uri="{BB962C8B-B14F-4D97-AF65-F5344CB8AC3E}">
        <p14:creationId xmlns:p14="http://schemas.microsoft.com/office/powerpoint/2010/main" val="36222446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17BFC-809A-4118-891C-095C817640D8}"/>
              </a:ext>
            </a:extLst>
          </p:cNvPr>
          <p:cNvSpPr>
            <a:spLocks noGrp="1"/>
          </p:cNvSpPr>
          <p:nvPr>
            <p:ph type="ctrTitle"/>
          </p:nvPr>
        </p:nvSpPr>
        <p:spPr>
          <a:xfrm>
            <a:off x="5486400" y="5387342"/>
            <a:ext cx="32918400" cy="11460480"/>
          </a:xfrm>
        </p:spPr>
        <p:txBody>
          <a:bodyPr anchor="b"/>
          <a:lstStyle>
            <a:lvl1pPr algn="ctr">
              <a:defRPr sz="21600"/>
            </a:lvl1pPr>
          </a:lstStyle>
          <a:p>
            <a:r>
              <a:rPr lang="en-US"/>
              <a:t>Click to edit Master title style</a:t>
            </a:r>
          </a:p>
        </p:txBody>
      </p:sp>
      <p:sp>
        <p:nvSpPr>
          <p:cNvPr id="3" name="Subtitle 2">
            <a:extLst>
              <a:ext uri="{FF2B5EF4-FFF2-40B4-BE49-F238E27FC236}">
                <a16:creationId xmlns:a16="http://schemas.microsoft.com/office/drawing/2014/main" id="{9EE2A268-3068-4B2E-A099-60E550394198}"/>
              </a:ext>
            </a:extLst>
          </p:cNvPr>
          <p:cNvSpPr>
            <a:spLocks noGrp="1"/>
          </p:cNvSpPr>
          <p:nvPr>
            <p:ph type="subTitle" idx="1"/>
          </p:nvPr>
        </p:nvSpPr>
        <p:spPr>
          <a:xfrm>
            <a:off x="5486400" y="17289782"/>
            <a:ext cx="32918400" cy="7947658"/>
          </a:xfrm>
        </p:spPr>
        <p:txBody>
          <a:bodyPr/>
          <a:lstStyle>
            <a:lvl1pPr marL="0" indent="0" algn="ctr">
              <a:buNone/>
              <a:defRPr sz="8640"/>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p>
        </p:txBody>
      </p:sp>
      <p:sp>
        <p:nvSpPr>
          <p:cNvPr id="4" name="Date Placeholder 3">
            <a:extLst>
              <a:ext uri="{FF2B5EF4-FFF2-40B4-BE49-F238E27FC236}">
                <a16:creationId xmlns:a16="http://schemas.microsoft.com/office/drawing/2014/main" id="{0B69B84B-72F3-481A-BE6A-94A69F5A48A0}"/>
              </a:ext>
            </a:extLst>
          </p:cNvPr>
          <p:cNvSpPr>
            <a:spLocks noGrp="1"/>
          </p:cNvSpPr>
          <p:nvPr>
            <p:ph type="dt" sz="half" idx="10"/>
          </p:nvPr>
        </p:nvSpPr>
        <p:spPr/>
        <p:txBody>
          <a:bodyPr/>
          <a:lstStyle/>
          <a:p>
            <a:fld id="{4AAD347D-5ACD-4C99-B74B-A9C85AD731AF}" type="datetimeFigureOut">
              <a:rPr lang="en-US" smtClean="0"/>
              <a:t>4/22/2022</a:t>
            </a:fld>
            <a:endParaRPr lang="en-US" dirty="0"/>
          </a:p>
        </p:txBody>
      </p:sp>
      <p:sp>
        <p:nvSpPr>
          <p:cNvPr id="5" name="Footer Placeholder 4">
            <a:extLst>
              <a:ext uri="{FF2B5EF4-FFF2-40B4-BE49-F238E27FC236}">
                <a16:creationId xmlns:a16="http://schemas.microsoft.com/office/drawing/2014/main" id="{D09265D5-79A5-4300-A19E-4437E6F5D77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F5201F-C5E4-4AB8-9D41-6D5752963065}"/>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44344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1E3E-F2FD-4C3D-87C2-E85F3ACA27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BE0716-6F11-4506-A436-1BBD94D581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F6A6FA-C709-406A-8FFB-2B5045343503}"/>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5" name="Footer Placeholder 4">
            <a:extLst>
              <a:ext uri="{FF2B5EF4-FFF2-40B4-BE49-F238E27FC236}">
                <a16:creationId xmlns:a16="http://schemas.microsoft.com/office/drawing/2014/main" id="{91E4B832-DEA2-4207-95AE-58167E02808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A1FF49-4177-443C-8BEA-130E26CC49C6}"/>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29932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E0F087-C810-4BC4-8C36-3D8400AEA420}"/>
              </a:ext>
            </a:extLst>
          </p:cNvPr>
          <p:cNvSpPr>
            <a:spLocks noGrp="1"/>
          </p:cNvSpPr>
          <p:nvPr>
            <p:ph type="title" orient="vert"/>
          </p:nvPr>
        </p:nvSpPr>
        <p:spPr>
          <a:xfrm>
            <a:off x="31409640" y="1752600"/>
            <a:ext cx="9464040" cy="27896822"/>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25F1D10-9A9F-4AF5-B2FC-35C83605A184}"/>
              </a:ext>
            </a:extLst>
          </p:cNvPr>
          <p:cNvSpPr>
            <a:spLocks noGrp="1"/>
          </p:cNvSpPr>
          <p:nvPr>
            <p:ph type="body" orient="vert" idx="1"/>
          </p:nvPr>
        </p:nvSpPr>
        <p:spPr>
          <a:xfrm>
            <a:off x="3017520"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81A0AC-84A6-4A50-86C3-508A25CDC997}"/>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5" name="Footer Placeholder 4">
            <a:extLst>
              <a:ext uri="{FF2B5EF4-FFF2-40B4-BE49-F238E27FC236}">
                <a16:creationId xmlns:a16="http://schemas.microsoft.com/office/drawing/2014/main" id="{77396A3A-062E-4A15-83D3-E2FB67A1E4D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E844E0B-9204-46EE-A89B-5D7E7F9D655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900441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Poster Template">
    <p:spTree>
      <p:nvGrpSpPr>
        <p:cNvPr id="1" name=""/>
        <p:cNvGrpSpPr/>
        <p:nvPr/>
      </p:nvGrpSpPr>
      <p:grpSpPr>
        <a:xfrm>
          <a:off x="0" y="0"/>
          <a:ext cx="0" cy="0"/>
          <a:chOff x="0" y="0"/>
          <a:chExt cx="0" cy="0"/>
        </a:xfrm>
      </p:grpSpPr>
      <p:sp>
        <p:nvSpPr>
          <p:cNvPr id="37" name="Picture Placeholder 36">
            <a:extLst>
              <a:ext uri="{FF2B5EF4-FFF2-40B4-BE49-F238E27FC236}">
                <a16:creationId xmlns:a16="http://schemas.microsoft.com/office/drawing/2014/main" id="{8C97F896-A369-8F46-A5DF-B2299A167DCF}"/>
              </a:ext>
            </a:extLst>
          </p:cNvPr>
          <p:cNvSpPr>
            <a:spLocks noGrp="1"/>
          </p:cNvSpPr>
          <p:nvPr>
            <p:ph type="pic" sz="quarter" idx="10"/>
          </p:nvPr>
        </p:nvSpPr>
        <p:spPr>
          <a:xfrm>
            <a:off x="28739531" y="3500856"/>
            <a:ext cx="6566593" cy="8618218"/>
          </a:xfrm>
          <a:prstGeom prst="rect">
            <a:avLst/>
          </a:prstGeom>
        </p:spPr>
        <p:txBody>
          <a:bodyPr/>
          <a:lstStyle>
            <a:lvl1pPr marL="0" indent="0">
              <a:buNone/>
              <a:defRPr sz="8000"/>
            </a:lvl1pPr>
          </a:lstStyle>
          <a:p>
            <a:endParaRPr lang="en-US" dirty="0"/>
          </a:p>
        </p:txBody>
      </p:sp>
      <p:sp>
        <p:nvSpPr>
          <p:cNvPr id="38" name="Picture Placeholder 36">
            <a:extLst>
              <a:ext uri="{FF2B5EF4-FFF2-40B4-BE49-F238E27FC236}">
                <a16:creationId xmlns:a16="http://schemas.microsoft.com/office/drawing/2014/main" id="{E1EB8928-C20B-2746-89CA-CCF6ECC8AE48}"/>
              </a:ext>
            </a:extLst>
          </p:cNvPr>
          <p:cNvSpPr>
            <a:spLocks noGrp="1"/>
          </p:cNvSpPr>
          <p:nvPr>
            <p:ph type="pic" sz="quarter" idx="11"/>
          </p:nvPr>
        </p:nvSpPr>
        <p:spPr>
          <a:xfrm>
            <a:off x="35615819" y="3500856"/>
            <a:ext cx="6692263" cy="8618218"/>
          </a:xfrm>
          <a:prstGeom prst="rect">
            <a:avLst/>
          </a:prstGeom>
        </p:spPr>
        <p:txBody>
          <a:bodyPr/>
          <a:lstStyle>
            <a:lvl1pPr marL="0" indent="0">
              <a:buNone/>
              <a:defRPr sz="8000"/>
            </a:lvl1pPr>
          </a:lstStyle>
          <a:p>
            <a:endParaRPr lang="en-US" dirty="0"/>
          </a:p>
        </p:txBody>
      </p:sp>
      <p:sp>
        <p:nvSpPr>
          <p:cNvPr id="39" name="Picture Placeholder 36">
            <a:extLst>
              <a:ext uri="{FF2B5EF4-FFF2-40B4-BE49-F238E27FC236}">
                <a16:creationId xmlns:a16="http://schemas.microsoft.com/office/drawing/2014/main" id="{331D8A0E-52D0-A144-A451-08B60D5354E2}"/>
              </a:ext>
            </a:extLst>
          </p:cNvPr>
          <p:cNvSpPr>
            <a:spLocks noGrp="1"/>
          </p:cNvSpPr>
          <p:nvPr>
            <p:ph type="pic" sz="quarter" idx="12"/>
          </p:nvPr>
        </p:nvSpPr>
        <p:spPr>
          <a:xfrm>
            <a:off x="28739533" y="12460238"/>
            <a:ext cx="13525391" cy="8618218"/>
          </a:xfrm>
          <a:prstGeom prst="rect">
            <a:avLst/>
          </a:prstGeom>
        </p:spPr>
        <p:txBody>
          <a:bodyPr/>
          <a:lstStyle>
            <a:lvl1pPr marL="0" indent="0">
              <a:buNone/>
              <a:defRPr sz="8000"/>
            </a:lvl1pPr>
          </a:lstStyle>
          <a:p>
            <a:endParaRPr lang="en-US" dirty="0"/>
          </a:p>
        </p:txBody>
      </p:sp>
      <p:sp>
        <p:nvSpPr>
          <p:cNvPr id="40" name="Picture Placeholder 36">
            <a:extLst>
              <a:ext uri="{FF2B5EF4-FFF2-40B4-BE49-F238E27FC236}">
                <a16:creationId xmlns:a16="http://schemas.microsoft.com/office/drawing/2014/main" id="{A686FD99-9D7E-4D41-895A-D8DE7014F2C1}"/>
              </a:ext>
            </a:extLst>
          </p:cNvPr>
          <p:cNvSpPr>
            <a:spLocks noGrp="1"/>
          </p:cNvSpPr>
          <p:nvPr>
            <p:ph type="pic" sz="quarter" idx="13"/>
          </p:nvPr>
        </p:nvSpPr>
        <p:spPr>
          <a:xfrm>
            <a:off x="28739533" y="21379565"/>
            <a:ext cx="13525391" cy="8618218"/>
          </a:xfrm>
          <a:prstGeom prst="rect">
            <a:avLst/>
          </a:prstGeom>
        </p:spPr>
        <p:txBody>
          <a:bodyPr/>
          <a:lstStyle>
            <a:lvl1pPr marL="0" indent="0">
              <a:buNone/>
              <a:defRPr sz="8000"/>
            </a:lvl1pPr>
          </a:lstStyle>
          <a:p>
            <a:endParaRPr lang="en-US" dirty="0"/>
          </a:p>
        </p:txBody>
      </p:sp>
      <p:sp>
        <p:nvSpPr>
          <p:cNvPr id="46" name="Text Placeholder 45">
            <a:extLst>
              <a:ext uri="{FF2B5EF4-FFF2-40B4-BE49-F238E27FC236}">
                <a16:creationId xmlns:a16="http://schemas.microsoft.com/office/drawing/2014/main" id="{F2D35F21-531F-9E41-9182-5E3EEF79768A}"/>
              </a:ext>
            </a:extLst>
          </p:cNvPr>
          <p:cNvSpPr>
            <a:spLocks noGrp="1"/>
          </p:cNvSpPr>
          <p:nvPr>
            <p:ph type="body" sz="quarter" idx="14" hasCustomPrompt="1"/>
          </p:nvPr>
        </p:nvSpPr>
        <p:spPr>
          <a:xfrm>
            <a:off x="28740742" y="30409898"/>
            <a:ext cx="13521690" cy="1143000"/>
          </a:xfrm>
          <a:prstGeom prst="rect">
            <a:avLst/>
          </a:prstGeom>
        </p:spPr>
        <p:txBody>
          <a:bodyPr>
            <a:normAutofit/>
          </a:bodyPr>
          <a:lstStyle>
            <a:lvl1pPr marL="0" indent="0">
              <a:buNone/>
              <a:defRPr sz="4320"/>
            </a:lvl1pPr>
            <a:lvl2pPr marL="1645920" indent="0">
              <a:buNone/>
              <a:defRPr/>
            </a:lvl2pPr>
            <a:lvl3pPr marL="3291840" indent="0">
              <a:buNone/>
              <a:defRPr/>
            </a:lvl3pPr>
            <a:lvl4pPr marL="4937760" indent="0">
              <a:buNone/>
              <a:defRPr/>
            </a:lvl4pPr>
            <a:lvl5pPr marL="6583680" indent="0">
              <a:buNone/>
              <a:defRPr/>
            </a:lvl5pPr>
          </a:lstStyle>
          <a:p>
            <a:pPr lvl="0"/>
            <a:r>
              <a:rPr lang="en-US"/>
              <a:t>Sponsored by: “Sponsor Name”</a:t>
            </a:r>
          </a:p>
        </p:txBody>
      </p:sp>
      <p:sp>
        <p:nvSpPr>
          <p:cNvPr id="50" name="Text Placeholder 49">
            <a:extLst>
              <a:ext uri="{FF2B5EF4-FFF2-40B4-BE49-F238E27FC236}">
                <a16:creationId xmlns:a16="http://schemas.microsoft.com/office/drawing/2014/main" id="{EA1B678D-863D-E04B-A157-79E64FAC8483}"/>
              </a:ext>
            </a:extLst>
          </p:cNvPr>
          <p:cNvSpPr>
            <a:spLocks noGrp="1"/>
          </p:cNvSpPr>
          <p:nvPr>
            <p:ph type="body" sz="quarter" idx="16"/>
          </p:nvPr>
        </p:nvSpPr>
        <p:spPr>
          <a:xfrm>
            <a:off x="1880237" y="15668208"/>
            <a:ext cx="12315823" cy="6370320"/>
          </a:xfrm>
          <a:prstGeom prst="rect">
            <a:avLst/>
          </a:prstGeom>
        </p:spPr>
        <p:txBody>
          <a:bodyPr/>
          <a:lstStyle>
            <a:lvl1pPr marL="0" indent="0">
              <a:buNone/>
              <a:defRPr sz="4320" b="0"/>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61" name="Text Placeholder 60">
            <a:extLst>
              <a:ext uri="{FF2B5EF4-FFF2-40B4-BE49-F238E27FC236}">
                <a16:creationId xmlns:a16="http://schemas.microsoft.com/office/drawing/2014/main" id="{2729113F-AAA2-B64A-B331-A1D65EEB8737}"/>
              </a:ext>
            </a:extLst>
          </p:cNvPr>
          <p:cNvSpPr>
            <a:spLocks noGrp="1"/>
          </p:cNvSpPr>
          <p:nvPr>
            <p:ph type="body" sz="quarter" idx="25" hasCustomPrompt="1"/>
          </p:nvPr>
        </p:nvSpPr>
        <p:spPr>
          <a:xfrm>
            <a:off x="1565915" y="7574280"/>
            <a:ext cx="6343650" cy="1158240"/>
          </a:xfrm>
          <a:prstGeom prst="rect">
            <a:avLst/>
          </a:prstGeom>
        </p:spPr>
        <p:txBody>
          <a:bodyPr>
            <a:noAutofit/>
          </a:bodyPr>
          <a:lstStyle>
            <a:lvl1pPr marL="0" indent="0">
              <a:buNone/>
              <a:defRPr sz="4320"/>
            </a:lvl1pPr>
            <a:lvl4pPr marL="4937760" indent="0">
              <a:buNone/>
              <a:defRPr/>
            </a:lvl4pPr>
          </a:lstStyle>
          <a:p>
            <a:pPr lvl="0"/>
            <a:r>
              <a:rPr lang="en-US"/>
              <a:t>Team Members</a:t>
            </a:r>
          </a:p>
        </p:txBody>
      </p:sp>
      <p:sp>
        <p:nvSpPr>
          <p:cNvPr id="62" name="Text Placeholder 60">
            <a:extLst>
              <a:ext uri="{FF2B5EF4-FFF2-40B4-BE49-F238E27FC236}">
                <a16:creationId xmlns:a16="http://schemas.microsoft.com/office/drawing/2014/main" id="{BEB75649-4DD7-F046-88EB-2BA1E2EAED57}"/>
              </a:ext>
            </a:extLst>
          </p:cNvPr>
          <p:cNvSpPr>
            <a:spLocks noGrp="1"/>
          </p:cNvSpPr>
          <p:nvPr>
            <p:ph type="body" sz="quarter" idx="26" hasCustomPrompt="1"/>
          </p:nvPr>
        </p:nvSpPr>
        <p:spPr>
          <a:xfrm>
            <a:off x="1565915" y="9170323"/>
            <a:ext cx="6343650" cy="4345565"/>
          </a:xfrm>
          <a:prstGeom prst="rect">
            <a:avLst/>
          </a:prstGeom>
        </p:spPr>
        <p:txBody>
          <a:bodyPr>
            <a:noAutofit/>
          </a:bodyPr>
          <a:lstStyle>
            <a:lvl1pPr marL="0" indent="0">
              <a:buNone/>
              <a:defRPr sz="3240"/>
            </a:lvl1pPr>
            <a:lvl4pPr marL="4937760" indent="0">
              <a:buNone/>
              <a:defRPr/>
            </a:lvl4pPr>
          </a:lstStyle>
          <a:p>
            <a:pPr lvl="0"/>
            <a:r>
              <a:rPr lang="en-US"/>
              <a:t>Fourth level</a:t>
            </a:r>
          </a:p>
        </p:txBody>
      </p:sp>
      <p:sp>
        <p:nvSpPr>
          <p:cNvPr id="63" name="Text Placeholder 60">
            <a:extLst>
              <a:ext uri="{FF2B5EF4-FFF2-40B4-BE49-F238E27FC236}">
                <a16:creationId xmlns:a16="http://schemas.microsoft.com/office/drawing/2014/main" id="{FD0DDE48-2F60-CC4A-970A-CE26C06F5647}"/>
              </a:ext>
            </a:extLst>
          </p:cNvPr>
          <p:cNvSpPr>
            <a:spLocks noGrp="1"/>
          </p:cNvSpPr>
          <p:nvPr>
            <p:ph type="body" sz="quarter" idx="27" hasCustomPrompt="1"/>
          </p:nvPr>
        </p:nvSpPr>
        <p:spPr>
          <a:xfrm>
            <a:off x="8577106" y="7574280"/>
            <a:ext cx="6343650" cy="1158240"/>
          </a:xfrm>
          <a:prstGeom prst="rect">
            <a:avLst/>
          </a:prstGeom>
        </p:spPr>
        <p:txBody>
          <a:bodyPr>
            <a:noAutofit/>
          </a:bodyPr>
          <a:lstStyle>
            <a:lvl1pPr marL="0" indent="0" algn="l">
              <a:buNone/>
              <a:defRPr sz="4320"/>
            </a:lvl1pPr>
            <a:lvl4pPr marL="4937760" indent="0">
              <a:buNone/>
              <a:defRPr/>
            </a:lvl4pPr>
          </a:lstStyle>
          <a:p>
            <a:pPr algn="l"/>
            <a:r>
              <a:rPr lang="en-US" sz="4320">
                <a:latin typeface="Lato" panose="020F0502020204030203" pitchFamily="34" charset="0"/>
                <a:ea typeface="Lato" panose="020F0502020204030203" pitchFamily="34" charset="0"/>
                <a:cs typeface="Lato" panose="020F0502020204030203" pitchFamily="34" charset="0"/>
              </a:rPr>
              <a:t>Faculty Advisor</a:t>
            </a:r>
            <a:endParaRPr lang="en-US" sz="1440">
              <a:effectLst/>
              <a:latin typeface="Lato" panose="020F0502020204030203" pitchFamily="34" charset="0"/>
              <a:ea typeface="Lato" panose="020F0502020204030203" pitchFamily="34" charset="0"/>
              <a:cs typeface="Lato" panose="020F0502020204030203" pitchFamily="34" charset="0"/>
            </a:endParaRPr>
          </a:p>
        </p:txBody>
      </p:sp>
      <p:sp>
        <p:nvSpPr>
          <p:cNvPr id="64" name="Text Placeholder 60">
            <a:extLst>
              <a:ext uri="{FF2B5EF4-FFF2-40B4-BE49-F238E27FC236}">
                <a16:creationId xmlns:a16="http://schemas.microsoft.com/office/drawing/2014/main" id="{85DEC6BF-FE18-B443-8C1F-21542A9E89A8}"/>
              </a:ext>
            </a:extLst>
          </p:cNvPr>
          <p:cNvSpPr>
            <a:spLocks noGrp="1"/>
          </p:cNvSpPr>
          <p:nvPr>
            <p:ph type="body" sz="quarter" idx="28" hasCustomPrompt="1"/>
          </p:nvPr>
        </p:nvSpPr>
        <p:spPr>
          <a:xfrm>
            <a:off x="8577106" y="9170323"/>
            <a:ext cx="6343650" cy="4345565"/>
          </a:xfrm>
          <a:prstGeom prst="rect">
            <a:avLst/>
          </a:prstGeom>
        </p:spPr>
        <p:txBody>
          <a:bodyPr>
            <a:noAutofit/>
          </a:bodyPr>
          <a:lstStyle>
            <a:lvl1pPr marL="0" indent="0">
              <a:buNone/>
              <a:defRPr sz="3240"/>
            </a:lvl1pPr>
            <a:lvl4pPr marL="4937760" indent="0">
              <a:buNone/>
              <a:defRPr/>
            </a:lvl4pPr>
          </a:lstStyle>
          <a:p>
            <a:pPr lvl="0"/>
            <a:r>
              <a:rPr lang="en-US"/>
              <a:t>Fourth level</a:t>
            </a:r>
          </a:p>
        </p:txBody>
      </p:sp>
      <p:sp>
        <p:nvSpPr>
          <p:cNvPr id="67" name="Text Placeholder 49">
            <a:extLst>
              <a:ext uri="{FF2B5EF4-FFF2-40B4-BE49-F238E27FC236}">
                <a16:creationId xmlns:a16="http://schemas.microsoft.com/office/drawing/2014/main" id="{78EE39D5-11D1-964D-955D-69E03637F9BD}"/>
              </a:ext>
            </a:extLst>
          </p:cNvPr>
          <p:cNvSpPr>
            <a:spLocks noGrp="1"/>
          </p:cNvSpPr>
          <p:nvPr>
            <p:ph type="body" sz="quarter" idx="29"/>
          </p:nvPr>
        </p:nvSpPr>
        <p:spPr>
          <a:xfrm>
            <a:off x="1880237" y="14107632"/>
            <a:ext cx="12315823" cy="1216406"/>
          </a:xfrm>
          <a:prstGeom prst="rect">
            <a:avLst/>
          </a:prstGeom>
        </p:spPr>
        <p:txBody>
          <a:bodyPr>
            <a:noAutofit/>
          </a:bodyPr>
          <a:lstStyle>
            <a:lvl1pPr marL="0" indent="0">
              <a:buNone/>
              <a:defRPr sz="5040" b="1"/>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68" name="Text Placeholder 49">
            <a:extLst>
              <a:ext uri="{FF2B5EF4-FFF2-40B4-BE49-F238E27FC236}">
                <a16:creationId xmlns:a16="http://schemas.microsoft.com/office/drawing/2014/main" id="{E0C3D2BC-7A23-014B-8CED-1488329AB8CC}"/>
              </a:ext>
            </a:extLst>
          </p:cNvPr>
          <p:cNvSpPr>
            <a:spLocks noGrp="1"/>
          </p:cNvSpPr>
          <p:nvPr>
            <p:ph type="body" sz="quarter" idx="30"/>
          </p:nvPr>
        </p:nvSpPr>
        <p:spPr>
          <a:xfrm>
            <a:off x="1880237" y="24153840"/>
            <a:ext cx="12315823" cy="6370320"/>
          </a:xfrm>
          <a:prstGeom prst="rect">
            <a:avLst/>
          </a:prstGeom>
        </p:spPr>
        <p:txBody>
          <a:bodyPr/>
          <a:lstStyle>
            <a:lvl1pPr marL="0" indent="0">
              <a:buNone/>
              <a:defRPr sz="4320" b="0"/>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69" name="Text Placeholder 49">
            <a:extLst>
              <a:ext uri="{FF2B5EF4-FFF2-40B4-BE49-F238E27FC236}">
                <a16:creationId xmlns:a16="http://schemas.microsoft.com/office/drawing/2014/main" id="{D956F2CE-98D8-0C48-9CB1-A65B4E964DA0}"/>
              </a:ext>
            </a:extLst>
          </p:cNvPr>
          <p:cNvSpPr>
            <a:spLocks noGrp="1"/>
          </p:cNvSpPr>
          <p:nvPr>
            <p:ph type="body" sz="quarter" idx="31"/>
          </p:nvPr>
        </p:nvSpPr>
        <p:spPr>
          <a:xfrm>
            <a:off x="1880237" y="22593264"/>
            <a:ext cx="12315823" cy="1216406"/>
          </a:xfrm>
          <a:prstGeom prst="rect">
            <a:avLst/>
          </a:prstGeom>
        </p:spPr>
        <p:txBody>
          <a:bodyPr>
            <a:noAutofit/>
          </a:bodyPr>
          <a:lstStyle>
            <a:lvl1pPr marL="0" indent="0">
              <a:buNone/>
              <a:defRPr sz="5040" b="1"/>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0" name="Text Placeholder 49">
            <a:extLst>
              <a:ext uri="{FF2B5EF4-FFF2-40B4-BE49-F238E27FC236}">
                <a16:creationId xmlns:a16="http://schemas.microsoft.com/office/drawing/2014/main" id="{32B0986E-F1A6-CA45-80F0-27B2926228BB}"/>
              </a:ext>
            </a:extLst>
          </p:cNvPr>
          <p:cNvSpPr>
            <a:spLocks noGrp="1"/>
          </p:cNvSpPr>
          <p:nvPr>
            <p:ph type="body" sz="quarter" idx="32"/>
          </p:nvPr>
        </p:nvSpPr>
        <p:spPr>
          <a:xfrm>
            <a:off x="15449933" y="7203734"/>
            <a:ext cx="12315823" cy="6370320"/>
          </a:xfrm>
          <a:prstGeom prst="rect">
            <a:avLst/>
          </a:prstGeom>
        </p:spPr>
        <p:txBody>
          <a:bodyPr/>
          <a:lstStyle>
            <a:lvl1pPr marL="0" indent="0">
              <a:buNone/>
              <a:defRPr sz="4320" b="0"/>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1" name="Text Placeholder 49">
            <a:extLst>
              <a:ext uri="{FF2B5EF4-FFF2-40B4-BE49-F238E27FC236}">
                <a16:creationId xmlns:a16="http://schemas.microsoft.com/office/drawing/2014/main" id="{4D8FC75B-21BD-2F4B-8AD0-F27275D1936C}"/>
              </a:ext>
            </a:extLst>
          </p:cNvPr>
          <p:cNvSpPr>
            <a:spLocks noGrp="1"/>
          </p:cNvSpPr>
          <p:nvPr>
            <p:ph type="body" sz="quarter" idx="33"/>
          </p:nvPr>
        </p:nvSpPr>
        <p:spPr>
          <a:xfrm>
            <a:off x="15449933" y="5643159"/>
            <a:ext cx="12315823" cy="1216406"/>
          </a:xfrm>
          <a:prstGeom prst="rect">
            <a:avLst/>
          </a:prstGeom>
        </p:spPr>
        <p:txBody>
          <a:bodyPr>
            <a:noAutofit/>
          </a:bodyPr>
          <a:lstStyle>
            <a:lvl1pPr marL="0" indent="0">
              <a:buNone/>
              <a:defRPr sz="5040" b="1"/>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2" name="Text Placeholder 49">
            <a:extLst>
              <a:ext uri="{FF2B5EF4-FFF2-40B4-BE49-F238E27FC236}">
                <a16:creationId xmlns:a16="http://schemas.microsoft.com/office/drawing/2014/main" id="{F95C967C-9609-5248-B209-ED38DDE9587E}"/>
              </a:ext>
            </a:extLst>
          </p:cNvPr>
          <p:cNvSpPr>
            <a:spLocks noGrp="1"/>
          </p:cNvSpPr>
          <p:nvPr>
            <p:ph type="body" sz="quarter" idx="34"/>
          </p:nvPr>
        </p:nvSpPr>
        <p:spPr>
          <a:xfrm>
            <a:off x="15449933" y="15668208"/>
            <a:ext cx="12315823" cy="6370320"/>
          </a:xfrm>
          <a:prstGeom prst="rect">
            <a:avLst/>
          </a:prstGeom>
        </p:spPr>
        <p:txBody>
          <a:bodyPr/>
          <a:lstStyle>
            <a:lvl1pPr marL="0" indent="0">
              <a:buNone/>
              <a:defRPr sz="4320" b="0"/>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3" name="Text Placeholder 49">
            <a:extLst>
              <a:ext uri="{FF2B5EF4-FFF2-40B4-BE49-F238E27FC236}">
                <a16:creationId xmlns:a16="http://schemas.microsoft.com/office/drawing/2014/main" id="{AAD304A9-24A5-1C4A-A127-E85D160A85A1}"/>
              </a:ext>
            </a:extLst>
          </p:cNvPr>
          <p:cNvSpPr>
            <a:spLocks noGrp="1"/>
          </p:cNvSpPr>
          <p:nvPr>
            <p:ph type="body" sz="quarter" idx="35"/>
          </p:nvPr>
        </p:nvSpPr>
        <p:spPr>
          <a:xfrm>
            <a:off x="15449933" y="14107632"/>
            <a:ext cx="12315823" cy="1216406"/>
          </a:xfrm>
          <a:prstGeom prst="rect">
            <a:avLst/>
          </a:prstGeom>
        </p:spPr>
        <p:txBody>
          <a:bodyPr>
            <a:noAutofit/>
          </a:bodyPr>
          <a:lstStyle>
            <a:lvl1pPr marL="0" indent="0">
              <a:buNone/>
              <a:defRPr sz="5040" b="1"/>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4" name="Text Placeholder 49">
            <a:extLst>
              <a:ext uri="{FF2B5EF4-FFF2-40B4-BE49-F238E27FC236}">
                <a16:creationId xmlns:a16="http://schemas.microsoft.com/office/drawing/2014/main" id="{B77E079F-16B7-0245-9505-9E64D08F09D6}"/>
              </a:ext>
            </a:extLst>
          </p:cNvPr>
          <p:cNvSpPr>
            <a:spLocks noGrp="1"/>
          </p:cNvSpPr>
          <p:nvPr>
            <p:ph type="body" sz="quarter" idx="36"/>
          </p:nvPr>
        </p:nvSpPr>
        <p:spPr>
          <a:xfrm>
            <a:off x="15449933" y="24153840"/>
            <a:ext cx="12315823" cy="6370320"/>
          </a:xfrm>
          <a:prstGeom prst="rect">
            <a:avLst/>
          </a:prstGeom>
        </p:spPr>
        <p:txBody>
          <a:bodyPr/>
          <a:lstStyle>
            <a:lvl1pPr marL="0" indent="0">
              <a:buNone/>
              <a:defRPr sz="4320" b="0"/>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5" name="Text Placeholder 49">
            <a:extLst>
              <a:ext uri="{FF2B5EF4-FFF2-40B4-BE49-F238E27FC236}">
                <a16:creationId xmlns:a16="http://schemas.microsoft.com/office/drawing/2014/main" id="{3DF500CA-6FFC-0D40-9088-BDA25280F310}"/>
              </a:ext>
            </a:extLst>
          </p:cNvPr>
          <p:cNvSpPr>
            <a:spLocks noGrp="1"/>
          </p:cNvSpPr>
          <p:nvPr>
            <p:ph type="body" sz="quarter" idx="37"/>
          </p:nvPr>
        </p:nvSpPr>
        <p:spPr>
          <a:xfrm>
            <a:off x="15449933" y="22593264"/>
            <a:ext cx="12315823" cy="1216406"/>
          </a:xfrm>
          <a:prstGeom prst="rect">
            <a:avLst/>
          </a:prstGeom>
        </p:spPr>
        <p:txBody>
          <a:bodyPr>
            <a:noAutofit/>
          </a:bodyPr>
          <a:lstStyle>
            <a:lvl1pPr marL="0" indent="0">
              <a:buNone/>
              <a:defRPr sz="5040" b="1"/>
            </a:lvl1pPr>
            <a:lvl2pPr marL="1645920" indent="0">
              <a:buNone/>
              <a:defRPr/>
            </a:lvl2pPr>
            <a:lvl3pPr marL="3291840" indent="0">
              <a:buNone/>
              <a:defRPr/>
            </a:lvl3pPr>
            <a:lvl4pPr marL="4937760" indent="0">
              <a:buNone/>
              <a:defRPr/>
            </a:lvl4pPr>
          </a:lstStyle>
          <a:p>
            <a:pPr lvl="0"/>
            <a:r>
              <a:rPr lang="en-US"/>
              <a:t>Click to edit Master text styles</a:t>
            </a:r>
          </a:p>
        </p:txBody>
      </p:sp>
      <p:sp>
        <p:nvSpPr>
          <p:cNvPr id="76" name="Text Placeholder 60">
            <a:extLst>
              <a:ext uri="{FF2B5EF4-FFF2-40B4-BE49-F238E27FC236}">
                <a16:creationId xmlns:a16="http://schemas.microsoft.com/office/drawing/2014/main" id="{20CC3331-724C-2445-B60D-AE80F1B97B15}"/>
              </a:ext>
            </a:extLst>
          </p:cNvPr>
          <p:cNvSpPr>
            <a:spLocks noGrp="1"/>
          </p:cNvSpPr>
          <p:nvPr>
            <p:ph type="body" sz="quarter" idx="38" hasCustomPrompt="1"/>
          </p:nvPr>
        </p:nvSpPr>
        <p:spPr>
          <a:xfrm>
            <a:off x="1565910" y="5867400"/>
            <a:ext cx="13354841" cy="1115136"/>
          </a:xfrm>
          <a:prstGeom prst="rect">
            <a:avLst/>
          </a:prstGeom>
        </p:spPr>
        <p:txBody>
          <a:bodyPr>
            <a:noAutofit/>
          </a:bodyPr>
          <a:lstStyle>
            <a:lvl1pPr marL="0" indent="0">
              <a:buNone/>
              <a:defRPr sz="4320"/>
            </a:lvl1pPr>
            <a:lvl4pPr marL="4937760" indent="0">
              <a:buNone/>
              <a:defRPr/>
            </a:lvl4pPr>
          </a:lstStyle>
          <a:p>
            <a:pPr lvl="0"/>
            <a:r>
              <a:rPr lang="en-US"/>
              <a:t>“Department Name”</a:t>
            </a:r>
          </a:p>
        </p:txBody>
      </p:sp>
      <p:sp>
        <p:nvSpPr>
          <p:cNvPr id="77" name="Text Placeholder 49">
            <a:extLst>
              <a:ext uri="{FF2B5EF4-FFF2-40B4-BE49-F238E27FC236}">
                <a16:creationId xmlns:a16="http://schemas.microsoft.com/office/drawing/2014/main" id="{8ED906C8-791C-8B47-A246-A337F89E3FC0}"/>
              </a:ext>
            </a:extLst>
          </p:cNvPr>
          <p:cNvSpPr>
            <a:spLocks noGrp="1"/>
          </p:cNvSpPr>
          <p:nvPr>
            <p:ph type="body" sz="quarter" idx="39" hasCustomPrompt="1"/>
          </p:nvPr>
        </p:nvSpPr>
        <p:spPr>
          <a:xfrm>
            <a:off x="35431799" y="1203512"/>
            <a:ext cx="6818058" cy="1885229"/>
          </a:xfrm>
          <a:prstGeom prst="rect">
            <a:avLst/>
          </a:prstGeom>
        </p:spPr>
        <p:txBody>
          <a:bodyPr>
            <a:noAutofit/>
          </a:bodyPr>
          <a:lstStyle>
            <a:lvl1pPr marL="0" indent="0" algn="r">
              <a:buNone/>
              <a:defRPr sz="8640" b="1" i="0">
                <a:latin typeface="Lato Black" panose="020F0502020204030203" pitchFamily="34" charset="0"/>
                <a:ea typeface="Lato Black" panose="020F0502020204030203" pitchFamily="34" charset="0"/>
                <a:cs typeface="Lato Black" panose="020F0502020204030203" pitchFamily="34" charset="0"/>
              </a:defRPr>
            </a:lvl1pPr>
            <a:lvl2pPr marL="1645920" indent="0">
              <a:buNone/>
              <a:defRPr/>
            </a:lvl2pPr>
            <a:lvl3pPr marL="3291840" indent="0">
              <a:buNone/>
              <a:defRPr/>
            </a:lvl3pPr>
            <a:lvl4pPr marL="4937760" indent="0">
              <a:buNone/>
              <a:defRPr/>
            </a:lvl4pPr>
          </a:lstStyle>
          <a:p>
            <a:pPr lvl="0"/>
            <a:r>
              <a:rPr lang="en-US"/>
              <a:t>Project #</a:t>
            </a:r>
          </a:p>
        </p:txBody>
      </p:sp>
      <p:sp>
        <p:nvSpPr>
          <p:cNvPr id="78" name="Text Placeholder 49">
            <a:extLst>
              <a:ext uri="{FF2B5EF4-FFF2-40B4-BE49-F238E27FC236}">
                <a16:creationId xmlns:a16="http://schemas.microsoft.com/office/drawing/2014/main" id="{B096D7A1-D184-034D-9319-BCC9D88D14A0}"/>
              </a:ext>
            </a:extLst>
          </p:cNvPr>
          <p:cNvSpPr>
            <a:spLocks noGrp="1"/>
          </p:cNvSpPr>
          <p:nvPr>
            <p:ph type="body" sz="quarter" idx="40" hasCustomPrompt="1"/>
          </p:nvPr>
        </p:nvSpPr>
        <p:spPr>
          <a:xfrm>
            <a:off x="1565910" y="3638002"/>
            <a:ext cx="13354841" cy="1885229"/>
          </a:xfrm>
          <a:prstGeom prst="rect">
            <a:avLst/>
          </a:prstGeom>
        </p:spPr>
        <p:txBody>
          <a:bodyPr>
            <a:noAutofit/>
          </a:bodyPr>
          <a:lstStyle>
            <a:lvl1pPr marL="0" indent="0" algn="l">
              <a:buNone/>
              <a:defRPr sz="5760" b="1" i="0">
                <a:latin typeface="Lato Black" panose="020F0502020204030203" pitchFamily="34" charset="0"/>
                <a:ea typeface="Lato Black" panose="020F0502020204030203" pitchFamily="34" charset="0"/>
                <a:cs typeface="Lato Black" panose="020F0502020204030203" pitchFamily="34" charset="0"/>
              </a:defRPr>
            </a:lvl1pPr>
            <a:lvl2pPr marL="1645920" indent="0">
              <a:buNone/>
              <a:defRPr/>
            </a:lvl2pPr>
            <a:lvl3pPr marL="3291840" indent="0">
              <a:buNone/>
              <a:defRPr/>
            </a:lvl3pPr>
            <a:lvl4pPr marL="4937760" indent="0">
              <a:buNone/>
              <a:defRPr/>
            </a:lvl4pPr>
          </a:lstStyle>
          <a:p>
            <a:pPr lvl="0"/>
            <a:r>
              <a:rPr lang="en-US"/>
              <a:t>Project Title</a:t>
            </a:r>
          </a:p>
        </p:txBody>
      </p:sp>
    </p:spTree>
    <p:extLst>
      <p:ext uri="{BB962C8B-B14F-4D97-AF65-F5344CB8AC3E}">
        <p14:creationId xmlns:p14="http://schemas.microsoft.com/office/powerpoint/2010/main" val="29477925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2FED7-0588-43A1-9544-F4016445469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7A6A7C-9359-4C95-86A7-1D4E1A81A03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16AA89-5D1D-41FF-B70E-98A043CE301B}"/>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5" name="Footer Placeholder 4">
            <a:extLst>
              <a:ext uri="{FF2B5EF4-FFF2-40B4-BE49-F238E27FC236}">
                <a16:creationId xmlns:a16="http://schemas.microsoft.com/office/drawing/2014/main" id="{F8BEB790-C999-4274-BB39-D2750F921E0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8B4AF0-509F-40E7-B62B-0A63B45A9798}"/>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22055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C26986-8595-473D-A0E3-3EEF45C03A27}"/>
              </a:ext>
            </a:extLst>
          </p:cNvPr>
          <p:cNvSpPr>
            <a:spLocks noGrp="1"/>
          </p:cNvSpPr>
          <p:nvPr>
            <p:ph type="title"/>
          </p:nvPr>
        </p:nvSpPr>
        <p:spPr>
          <a:xfrm>
            <a:off x="2994660" y="8206745"/>
            <a:ext cx="37856160" cy="13693138"/>
          </a:xfrm>
        </p:spPr>
        <p:txBody>
          <a:bodyPr anchor="b"/>
          <a:lstStyle>
            <a:lvl1pPr>
              <a:defRPr sz="21600"/>
            </a:lvl1pPr>
          </a:lstStyle>
          <a:p>
            <a:r>
              <a:rPr lang="en-US"/>
              <a:t>Click to edit Master title style</a:t>
            </a:r>
          </a:p>
        </p:txBody>
      </p:sp>
      <p:sp>
        <p:nvSpPr>
          <p:cNvPr id="3" name="Text Placeholder 2">
            <a:extLst>
              <a:ext uri="{FF2B5EF4-FFF2-40B4-BE49-F238E27FC236}">
                <a16:creationId xmlns:a16="http://schemas.microsoft.com/office/drawing/2014/main" id="{401C3694-9AB9-4AEF-9A7E-AC6C9FCC7696}"/>
              </a:ext>
            </a:extLst>
          </p:cNvPr>
          <p:cNvSpPr>
            <a:spLocks noGrp="1"/>
          </p:cNvSpPr>
          <p:nvPr>
            <p:ph type="body" idx="1"/>
          </p:nvPr>
        </p:nvSpPr>
        <p:spPr>
          <a:xfrm>
            <a:off x="2994660" y="22029425"/>
            <a:ext cx="37856160" cy="7200898"/>
          </a:xfrm>
        </p:spPr>
        <p:txBody>
          <a:bodyPr/>
          <a:lstStyle>
            <a:lvl1pPr marL="0" indent="0">
              <a:buNone/>
              <a:defRPr sz="8640">
                <a:solidFill>
                  <a:schemeClr val="tx1">
                    <a:tint val="75000"/>
                  </a:schemeClr>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CFB8E3-C056-4839-8FBC-07925F948FF1}"/>
              </a:ext>
            </a:extLst>
          </p:cNvPr>
          <p:cNvSpPr>
            <a:spLocks noGrp="1"/>
          </p:cNvSpPr>
          <p:nvPr>
            <p:ph type="dt" sz="half" idx="10"/>
          </p:nvPr>
        </p:nvSpPr>
        <p:spPr/>
        <p:txBody>
          <a:bodyPr/>
          <a:lstStyle/>
          <a:p>
            <a:fld id="{9796027F-7875-4030-9381-8BD8C4F21935}" type="datetimeFigureOut">
              <a:rPr lang="en-US" smtClean="0"/>
              <a:t>4/22/2022</a:t>
            </a:fld>
            <a:endParaRPr lang="en-US" dirty="0"/>
          </a:p>
        </p:txBody>
      </p:sp>
      <p:sp>
        <p:nvSpPr>
          <p:cNvPr id="5" name="Footer Placeholder 4">
            <a:extLst>
              <a:ext uri="{FF2B5EF4-FFF2-40B4-BE49-F238E27FC236}">
                <a16:creationId xmlns:a16="http://schemas.microsoft.com/office/drawing/2014/main" id="{C33C4685-91E6-4155-957F-8700312602C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6AFCF20-0355-4EA8-A788-87BC7A43290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76103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C3FB6-842F-466F-96D7-BE4120EFBD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4EFBD4-AE07-4AB5-903F-3408556B45E1}"/>
              </a:ext>
            </a:extLst>
          </p:cNvPr>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6E6949E-69B0-407B-806F-2EDFC014F810}"/>
              </a:ext>
            </a:extLst>
          </p:cNvPr>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13D795-540D-46EA-92EB-090A53946ED8}"/>
              </a:ext>
            </a:extLst>
          </p:cNvPr>
          <p:cNvSpPr>
            <a:spLocks noGrp="1"/>
          </p:cNvSpPr>
          <p:nvPr>
            <p:ph type="dt" sz="half" idx="10"/>
          </p:nvPr>
        </p:nvSpPr>
        <p:spPr/>
        <p:txBody>
          <a:bodyPr/>
          <a:lstStyle/>
          <a:p>
            <a:fld id="{9796027F-7875-4030-9381-8BD8C4F21935}" type="datetimeFigureOut">
              <a:rPr lang="en-US" smtClean="0"/>
              <a:t>4/22/2022</a:t>
            </a:fld>
            <a:endParaRPr lang="en-US" dirty="0"/>
          </a:p>
        </p:txBody>
      </p:sp>
      <p:sp>
        <p:nvSpPr>
          <p:cNvPr id="6" name="Footer Placeholder 5">
            <a:extLst>
              <a:ext uri="{FF2B5EF4-FFF2-40B4-BE49-F238E27FC236}">
                <a16:creationId xmlns:a16="http://schemas.microsoft.com/office/drawing/2014/main" id="{5AF2A3C9-519B-4522-8188-934B3416F0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475BE0-D3CA-476B-9ABD-33A85166B5E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396564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975F7-DDE8-469F-A47C-25AA34E451E7}"/>
              </a:ext>
            </a:extLst>
          </p:cNvPr>
          <p:cNvSpPr>
            <a:spLocks noGrp="1"/>
          </p:cNvSpPr>
          <p:nvPr>
            <p:ph type="title"/>
          </p:nvPr>
        </p:nvSpPr>
        <p:spPr>
          <a:xfrm>
            <a:off x="3023237" y="1752603"/>
            <a:ext cx="37856160" cy="6362702"/>
          </a:xfrm>
        </p:spPr>
        <p:txBody>
          <a:bodyPr/>
          <a:lstStyle/>
          <a:p>
            <a:r>
              <a:rPr lang="en-US"/>
              <a:t>Click to edit Master title style</a:t>
            </a:r>
          </a:p>
        </p:txBody>
      </p:sp>
      <p:sp>
        <p:nvSpPr>
          <p:cNvPr id="3" name="Text Placeholder 2">
            <a:extLst>
              <a:ext uri="{FF2B5EF4-FFF2-40B4-BE49-F238E27FC236}">
                <a16:creationId xmlns:a16="http://schemas.microsoft.com/office/drawing/2014/main" id="{D8C0B8C7-683E-4086-8495-5071E6F50F55}"/>
              </a:ext>
            </a:extLst>
          </p:cNvPr>
          <p:cNvSpPr>
            <a:spLocks noGrp="1"/>
          </p:cNvSpPr>
          <p:nvPr>
            <p:ph type="body" idx="1"/>
          </p:nvPr>
        </p:nvSpPr>
        <p:spPr>
          <a:xfrm>
            <a:off x="3023239" y="8069582"/>
            <a:ext cx="18568033"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a:extLst>
              <a:ext uri="{FF2B5EF4-FFF2-40B4-BE49-F238E27FC236}">
                <a16:creationId xmlns:a16="http://schemas.microsoft.com/office/drawing/2014/main" id="{0F10DD26-B569-4009-A16F-6EA9682EE51C}"/>
              </a:ext>
            </a:extLst>
          </p:cNvPr>
          <p:cNvSpPr>
            <a:spLocks noGrp="1"/>
          </p:cNvSpPr>
          <p:nvPr>
            <p:ph sz="half" idx="2"/>
          </p:nvPr>
        </p:nvSpPr>
        <p:spPr>
          <a:xfrm>
            <a:off x="3023239" y="12024360"/>
            <a:ext cx="18568033"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6EB1059-DD06-402B-96B9-DD3DC81C021D}"/>
              </a:ext>
            </a:extLst>
          </p:cNvPr>
          <p:cNvSpPr>
            <a:spLocks noGrp="1"/>
          </p:cNvSpPr>
          <p:nvPr>
            <p:ph type="body" sz="quarter" idx="3"/>
          </p:nvPr>
        </p:nvSpPr>
        <p:spPr>
          <a:xfrm>
            <a:off x="22219920" y="8069582"/>
            <a:ext cx="18659477" cy="3954778"/>
          </a:xfrm>
        </p:spPr>
        <p:txBody>
          <a:bodyPr anchor="b"/>
          <a:lstStyle>
            <a:lvl1pPr marL="0" indent="0">
              <a:buNone/>
              <a:defRPr sz="8640" b="1"/>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a:extLst>
              <a:ext uri="{FF2B5EF4-FFF2-40B4-BE49-F238E27FC236}">
                <a16:creationId xmlns:a16="http://schemas.microsoft.com/office/drawing/2014/main" id="{209DFFAC-0E32-4E15-A837-B2EC983A6021}"/>
              </a:ext>
            </a:extLst>
          </p:cNvPr>
          <p:cNvSpPr>
            <a:spLocks noGrp="1"/>
          </p:cNvSpPr>
          <p:nvPr>
            <p:ph sz="quarter" idx="4"/>
          </p:nvPr>
        </p:nvSpPr>
        <p:spPr>
          <a:xfrm>
            <a:off x="22219920"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E29E26-BB63-4354-BB37-36850F274D3C}"/>
              </a:ext>
            </a:extLst>
          </p:cNvPr>
          <p:cNvSpPr>
            <a:spLocks noGrp="1"/>
          </p:cNvSpPr>
          <p:nvPr>
            <p:ph type="dt" sz="half" idx="10"/>
          </p:nvPr>
        </p:nvSpPr>
        <p:spPr/>
        <p:txBody>
          <a:bodyPr/>
          <a:lstStyle/>
          <a:p>
            <a:fld id="{9796027F-7875-4030-9381-8BD8C4F21935}" type="datetimeFigureOut">
              <a:rPr lang="en-US" smtClean="0"/>
              <a:t>4/22/2022</a:t>
            </a:fld>
            <a:endParaRPr lang="en-US" dirty="0"/>
          </a:p>
        </p:txBody>
      </p:sp>
      <p:sp>
        <p:nvSpPr>
          <p:cNvPr id="8" name="Footer Placeholder 7">
            <a:extLst>
              <a:ext uri="{FF2B5EF4-FFF2-40B4-BE49-F238E27FC236}">
                <a16:creationId xmlns:a16="http://schemas.microsoft.com/office/drawing/2014/main" id="{07E4B466-A1D6-4A8C-9CB1-7D55A4981F19}"/>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3FEA70C-2148-4E61-8E9B-21F3FA0AC319}"/>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353814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5C41F-E981-459F-AB3C-D0D241F6760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70B7771-97CF-41F8-A84D-F20D64451527}"/>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4" name="Footer Placeholder 3">
            <a:extLst>
              <a:ext uri="{FF2B5EF4-FFF2-40B4-BE49-F238E27FC236}">
                <a16:creationId xmlns:a16="http://schemas.microsoft.com/office/drawing/2014/main" id="{8C485057-0488-422D-8A06-A8C918094C0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B9CE2AE5-6293-4FCB-AFB6-315000167F6F}"/>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5392804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F6EAB1-0E9B-4785-80D9-A4BCC99F8D67}"/>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3" name="Footer Placeholder 2">
            <a:extLst>
              <a:ext uri="{FF2B5EF4-FFF2-40B4-BE49-F238E27FC236}">
                <a16:creationId xmlns:a16="http://schemas.microsoft.com/office/drawing/2014/main" id="{7FDCA6FA-72C0-4743-A539-85FC64BA9D1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015BEB3-2BBF-4658-8CED-4C4BE840DD0B}"/>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449802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D90C9-3C10-4F93-9EBF-6CB3E700E797}"/>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Content Placeholder 2">
            <a:extLst>
              <a:ext uri="{FF2B5EF4-FFF2-40B4-BE49-F238E27FC236}">
                <a16:creationId xmlns:a16="http://schemas.microsoft.com/office/drawing/2014/main" id="{ACE0BE91-6333-4C90-9A88-CF92DB492C73}"/>
              </a:ext>
            </a:extLst>
          </p:cNvPr>
          <p:cNvSpPr>
            <a:spLocks noGrp="1"/>
          </p:cNvSpPr>
          <p:nvPr>
            <p:ph idx="1"/>
          </p:nvPr>
        </p:nvSpPr>
        <p:spPr>
          <a:xfrm>
            <a:off x="18659477" y="4739642"/>
            <a:ext cx="22219920" cy="23393400"/>
          </a:xfrm>
        </p:spPr>
        <p:txBody>
          <a:bodyPr/>
          <a:lstStyle>
            <a:lvl1pPr>
              <a:defRPr sz="11520"/>
            </a:lvl1pPr>
            <a:lvl2pPr>
              <a:defRPr sz="10080"/>
            </a:lvl2pPr>
            <a:lvl3pPr>
              <a:defRPr sz="8640"/>
            </a:lvl3pPr>
            <a:lvl4pPr>
              <a:defRPr sz="7200"/>
            </a:lvl4pPr>
            <a:lvl5pPr>
              <a:defRPr sz="7200"/>
            </a:lvl5pPr>
            <a:lvl6pPr>
              <a:defRPr sz="7200"/>
            </a:lvl6pPr>
            <a:lvl7pPr>
              <a:defRPr sz="7200"/>
            </a:lvl7pPr>
            <a:lvl8pPr>
              <a:defRPr sz="7200"/>
            </a:lvl8pPr>
            <a:lvl9pPr>
              <a:defRPr sz="7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85D9C8D-8297-41BE-97C2-BCABFA839B42}"/>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289675A6-4531-497A-B3AD-9D43A1C89E3B}"/>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6" name="Footer Placeholder 5">
            <a:extLst>
              <a:ext uri="{FF2B5EF4-FFF2-40B4-BE49-F238E27FC236}">
                <a16:creationId xmlns:a16="http://schemas.microsoft.com/office/drawing/2014/main" id="{04E11771-0359-4230-807C-508D7AFCF74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C0FB228D-D68E-4BDF-BCF5-F47A0058970E}"/>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68785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D0AE-5342-4034-AB21-BF4464EE43ED}"/>
              </a:ext>
            </a:extLst>
          </p:cNvPr>
          <p:cNvSpPr>
            <a:spLocks noGrp="1"/>
          </p:cNvSpPr>
          <p:nvPr>
            <p:ph type="title"/>
          </p:nvPr>
        </p:nvSpPr>
        <p:spPr>
          <a:xfrm>
            <a:off x="3023239" y="2194560"/>
            <a:ext cx="14156053" cy="7680960"/>
          </a:xfrm>
        </p:spPr>
        <p:txBody>
          <a:bodyPr anchor="b"/>
          <a:lstStyle>
            <a:lvl1pPr>
              <a:defRPr sz="11520"/>
            </a:lvl1pPr>
          </a:lstStyle>
          <a:p>
            <a:r>
              <a:rPr lang="en-US"/>
              <a:t>Click to edit Master title style</a:t>
            </a:r>
          </a:p>
        </p:txBody>
      </p:sp>
      <p:sp>
        <p:nvSpPr>
          <p:cNvPr id="3" name="Picture Placeholder 2">
            <a:extLst>
              <a:ext uri="{FF2B5EF4-FFF2-40B4-BE49-F238E27FC236}">
                <a16:creationId xmlns:a16="http://schemas.microsoft.com/office/drawing/2014/main" id="{65C15174-533C-42E3-8391-2C11D46A431E}"/>
              </a:ext>
            </a:extLst>
          </p:cNvPr>
          <p:cNvSpPr>
            <a:spLocks noGrp="1"/>
          </p:cNvSpPr>
          <p:nvPr>
            <p:ph type="pic" idx="1"/>
          </p:nvPr>
        </p:nvSpPr>
        <p:spPr>
          <a:xfrm>
            <a:off x="18659477" y="4739642"/>
            <a:ext cx="22219920" cy="23393400"/>
          </a:xfrm>
        </p:spPr>
        <p:txBody>
          <a:bodyPr/>
          <a:lstStyle>
            <a:lvl1pPr marL="0" indent="0">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endParaRPr lang="en-US"/>
          </a:p>
        </p:txBody>
      </p:sp>
      <p:sp>
        <p:nvSpPr>
          <p:cNvPr id="4" name="Text Placeholder 3">
            <a:extLst>
              <a:ext uri="{FF2B5EF4-FFF2-40B4-BE49-F238E27FC236}">
                <a16:creationId xmlns:a16="http://schemas.microsoft.com/office/drawing/2014/main" id="{7C42B98D-D96B-4965-8000-DA1C32E84564}"/>
              </a:ext>
            </a:extLst>
          </p:cNvPr>
          <p:cNvSpPr>
            <a:spLocks noGrp="1"/>
          </p:cNvSpPr>
          <p:nvPr>
            <p:ph type="body" sz="half" idx="2"/>
          </p:nvPr>
        </p:nvSpPr>
        <p:spPr>
          <a:xfrm>
            <a:off x="3023239" y="9875520"/>
            <a:ext cx="14156053" cy="18295622"/>
          </a:xfrm>
        </p:spPr>
        <p:txBody>
          <a:bodyPr/>
          <a:lstStyle>
            <a:lvl1pPr marL="0" indent="0">
              <a:buNone/>
              <a:defRPr sz="576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a:extLst>
              <a:ext uri="{FF2B5EF4-FFF2-40B4-BE49-F238E27FC236}">
                <a16:creationId xmlns:a16="http://schemas.microsoft.com/office/drawing/2014/main" id="{7BADED12-63A8-4981-90DD-432DA6ED20B1}"/>
              </a:ext>
            </a:extLst>
          </p:cNvPr>
          <p:cNvSpPr>
            <a:spLocks noGrp="1"/>
          </p:cNvSpPr>
          <p:nvPr>
            <p:ph type="dt" sz="half" idx="10"/>
          </p:nvPr>
        </p:nvSpPr>
        <p:spPr/>
        <p:txBody>
          <a:bodyPr/>
          <a:lstStyle/>
          <a:p>
            <a:fld id="{4509A250-FF31-4206-8172-F9D3106AACB1}" type="datetimeFigureOut">
              <a:rPr lang="en-US" smtClean="0"/>
              <a:t>4/22/2022</a:t>
            </a:fld>
            <a:endParaRPr lang="en-US" dirty="0"/>
          </a:p>
        </p:txBody>
      </p:sp>
      <p:sp>
        <p:nvSpPr>
          <p:cNvPr id="6" name="Footer Placeholder 5">
            <a:extLst>
              <a:ext uri="{FF2B5EF4-FFF2-40B4-BE49-F238E27FC236}">
                <a16:creationId xmlns:a16="http://schemas.microsoft.com/office/drawing/2014/main" id="{F71608D7-4736-4606-971B-6BF90E5CEB9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F6B3299-7BB7-47A1-B385-8508B79CB3B0}"/>
              </a:ext>
            </a:extLst>
          </p:cNvPr>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476335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069E47-BD33-45BB-9A8D-169616E6E3BA}"/>
              </a:ext>
            </a:extLst>
          </p:cNvPr>
          <p:cNvSpPr>
            <a:spLocks noGrp="1"/>
          </p:cNvSpPr>
          <p:nvPr>
            <p:ph type="title"/>
          </p:nvPr>
        </p:nvSpPr>
        <p:spPr>
          <a:xfrm>
            <a:off x="3017520" y="1752603"/>
            <a:ext cx="37856160" cy="636270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4D3ACC-815E-40BE-95F0-D05A6712E104}"/>
              </a:ext>
            </a:extLst>
          </p:cNvPr>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7F3220-75B9-4DBF-A99C-3AB2D16EEE3B}"/>
              </a:ext>
            </a:extLst>
          </p:cNvPr>
          <p:cNvSpPr>
            <a:spLocks noGrp="1"/>
          </p:cNvSpPr>
          <p:nvPr>
            <p:ph type="dt" sz="half" idx="2"/>
          </p:nvPr>
        </p:nvSpPr>
        <p:spPr>
          <a:xfrm>
            <a:off x="3017520" y="30510482"/>
            <a:ext cx="9875520" cy="1752600"/>
          </a:xfrm>
          <a:prstGeom prst="rect">
            <a:avLst/>
          </a:prstGeom>
        </p:spPr>
        <p:txBody>
          <a:bodyPr vert="horz" lIns="91440" tIns="45720" rIns="91440" bIns="45720" rtlCol="0" anchor="ctr"/>
          <a:lstStyle>
            <a:lvl1pPr algn="l">
              <a:defRPr sz="4320">
                <a:solidFill>
                  <a:schemeClr val="tx1">
                    <a:tint val="75000"/>
                  </a:schemeClr>
                </a:solidFill>
              </a:defRPr>
            </a:lvl1pPr>
          </a:lstStyle>
          <a:p>
            <a:fld id="{4AAD347D-5ACD-4C99-B74B-A9C85AD731AF}" type="datetimeFigureOut">
              <a:rPr lang="en-US" smtClean="0"/>
              <a:t>4/22/2022</a:t>
            </a:fld>
            <a:endParaRPr lang="en-US" dirty="0"/>
          </a:p>
        </p:txBody>
      </p:sp>
      <p:sp>
        <p:nvSpPr>
          <p:cNvPr id="5" name="Footer Placeholder 4">
            <a:extLst>
              <a:ext uri="{FF2B5EF4-FFF2-40B4-BE49-F238E27FC236}">
                <a16:creationId xmlns:a16="http://schemas.microsoft.com/office/drawing/2014/main" id="{454C9D3E-62A1-43B7-92A5-10306504A39F}"/>
              </a:ext>
            </a:extLst>
          </p:cNvPr>
          <p:cNvSpPr>
            <a:spLocks noGrp="1"/>
          </p:cNvSpPr>
          <p:nvPr>
            <p:ph type="ftr" sz="quarter" idx="3"/>
          </p:nvPr>
        </p:nvSpPr>
        <p:spPr>
          <a:xfrm>
            <a:off x="14538960" y="30510482"/>
            <a:ext cx="14813280" cy="1752600"/>
          </a:xfrm>
          <a:prstGeom prst="rect">
            <a:avLst/>
          </a:prstGeom>
        </p:spPr>
        <p:txBody>
          <a:bodyPr vert="horz" lIns="91440" tIns="45720" rIns="91440" bIns="45720" rtlCol="0" anchor="ctr"/>
          <a:lstStyle>
            <a:lvl1pPr algn="ctr">
              <a:defRPr sz="432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D3A73D9-0087-49B6-89C1-DFFC8DD4B500}"/>
              </a:ext>
            </a:extLst>
          </p:cNvPr>
          <p:cNvSpPr>
            <a:spLocks noGrp="1"/>
          </p:cNvSpPr>
          <p:nvPr>
            <p:ph type="sldNum" sz="quarter" idx="4"/>
          </p:nvPr>
        </p:nvSpPr>
        <p:spPr>
          <a:xfrm>
            <a:off x="30998160" y="30510482"/>
            <a:ext cx="9875520" cy="1752600"/>
          </a:xfrm>
          <a:prstGeom prst="rect">
            <a:avLst/>
          </a:prstGeom>
        </p:spPr>
        <p:txBody>
          <a:bodyPr vert="horz" lIns="91440" tIns="45720" rIns="91440" bIns="45720" rtlCol="0" anchor="ctr"/>
          <a:lstStyle>
            <a:lvl1pPr algn="r">
              <a:defRPr sz="4320">
                <a:solidFill>
                  <a:schemeClr val="tx1">
                    <a:tint val="75000"/>
                  </a:schemeClr>
                </a:solidFill>
              </a:defRPr>
            </a:lvl1pPr>
          </a:lstStyle>
          <a:p>
            <a:fld id="{D57F1E4F-1CFF-5643-939E-02111984F565}" type="slidenum">
              <a:rPr lang="en-US" smtClean="0"/>
              <a:t>‹#›</a:t>
            </a:fld>
            <a:endParaRPr lang="en-US" dirty="0"/>
          </a:p>
        </p:txBody>
      </p:sp>
      <p:sp>
        <p:nvSpPr>
          <p:cNvPr id="7" name="Rectangle 6">
            <a:extLst>
              <a:ext uri="{FF2B5EF4-FFF2-40B4-BE49-F238E27FC236}">
                <a16:creationId xmlns:a16="http://schemas.microsoft.com/office/drawing/2014/main" id="{0045F1A7-8C74-4DAA-9AB4-5AB0998D5848}"/>
              </a:ext>
            </a:extLst>
          </p:cNvPr>
          <p:cNvSpPr/>
          <p:nvPr userDrawn="1"/>
        </p:nvSpPr>
        <p:spPr>
          <a:xfrm>
            <a:off x="0" y="0"/>
            <a:ext cx="731520" cy="32918400"/>
          </a:xfrm>
          <a:prstGeom prst="rect">
            <a:avLst/>
          </a:prstGeom>
          <a:solidFill>
            <a:srgbClr val="D10F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6129" dirty="0"/>
          </a:p>
        </p:txBody>
      </p:sp>
      <p:pic>
        <p:nvPicPr>
          <p:cNvPr id="8" name="Picture 7">
            <a:extLst>
              <a:ext uri="{FF2B5EF4-FFF2-40B4-BE49-F238E27FC236}">
                <a16:creationId xmlns:a16="http://schemas.microsoft.com/office/drawing/2014/main" id="{48B365AB-24B6-4645-9257-7E4B7E053F5F}"/>
              </a:ext>
            </a:extLst>
          </p:cNvPr>
          <p:cNvPicPr>
            <a:picLocks noChangeAspect="1"/>
          </p:cNvPicPr>
          <p:nvPr userDrawn="1"/>
        </p:nvPicPr>
        <p:blipFill>
          <a:blip r:embed="rId14"/>
          <a:srcRect/>
          <a:stretch/>
        </p:blipFill>
        <p:spPr>
          <a:xfrm>
            <a:off x="1799088" y="987936"/>
            <a:ext cx="3517520" cy="1995676"/>
          </a:xfrm>
          <a:prstGeom prst="rect">
            <a:avLst/>
          </a:prstGeom>
        </p:spPr>
      </p:pic>
      <p:pic>
        <p:nvPicPr>
          <p:cNvPr id="9" name="Picture 8">
            <a:extLst>
              <a:ext uri="{FF2B5EF4-FFF2-40B4-BE49-F238E27FC236}">
                <a16:creationId xmlns:a16="http://schemas.microsoft.com/office/drawing/2014/main" id="{59FDC272-223D-4348-9602-756E64BCBFFE}"/>
              </a:ext>
            </a:extLst>
          </p:cNvPr>
          <p:cNvPicPr>
            <a:picLocks noChangeAspect="1"/>
          </p:cNvPicPr>
          <p:nvPr userDrawn="1"/>
        </p:nvPicPr>
        <p:blipFill>
          <a:blip r:embed="rId15"/>
          <a:srcRect/>
          <a:stretch/>
        </p:blipFill>
        <p:spPr>
          <a:xfrm>
            <a:off x="12840462" y="842748"/>
            <a:ext cx="18210276" cy="1124538"/>
          </a:xfrm>
          <a:prstGeom prst="rect">
            <a:avLst/>
          </a:prstGeom>
        </p:spPr>
      </p:pic>
      <p:sp>
        <p:nvSpPr>
          <p:cNvPr id="10" name="TextBox 9">
            <a:extLst>
              <a:ext uri="{FF2B5EF4-FFF2-40B4-BE49-F238E27FC236}">
                <a16:creationId xmlns:a16="http://schemas.microsoft.com/office/drawing/2014/main" id="{35EBA676-94B3-4205-8923-0967C27E09FB}"/>
              </a:ext>
            </a:extLst>
          </p:cNvPr>
          <p:cNvSpPr txBox="1"/>
          <p:nvPr userDrawn="1"/>
        </p:nvSpPr>
        <p:spPr>
          <a:xfrm>
            <a:off x="19681686" y="2197049"/>
            <a:ext cx="4527843" cy="590931"/>
          </a:xfrm>
          <a:prstGeom prst="rect">
            <a:avLst/>
          </a:prstGeom>
          <a:noFill/>
        </p:spPr>
        <p:txBody>
          <a:bodyPr wrap="none" rtlCol="0">
            <a:spAutoFit/>
          </a:bodyPr>
          <a:lstStyle/>
          <a:p>
            <a:pPr algn="ctr"/>
            <a:r>
              <a:rPr lang="en-US" sz="3240" b="0" i="0" spc="1080" dirty="0">
                <a:solidFill>
                  <a:srgbClr val="00457C"/>
                </a:solidFill>
                <a:latin typeface="GOTHAM-MEDIUM" pitchFamily="2" charset="77"/>
              </a:rPr>
              <a:t>SPRING 2022</a:t>
            </a:r>
          </a:p>
        </p:txBody>
      </p:sp>
      <p:sp>
        <p:nvSpPr>
          <p:cNvPr id="11" name="TextBox 10">
            <a:extLst>
              <a:ext uri="{FF2B5EF4-FFF2-40B4-BE49-F238E27FC236}">
                <a16:creationId xmlns:a16="http://schemas.microsoft.com/office/drawing/2014/main" id="{A4122A25-1F56-4897-A661-53CCA7D50658}"/>
              </a:ext>
            </a:extLst>
          </p:cNvPr>
          <p:cNvSpPr txBox="1"/>
          <p:nvPr userDrawn="1"/>
        </p:nvSpPr>
        <p:spPr>
          <a:xfrm>
            <a:off x="24209529" y="31635216"/>
            <a:ext cx="18340790" cy="674031"/>
          </a:xfrm>
          <a:prstGeom prst="rect">
            <a:avLst/>
          </a:prstGeom>
          <a:noFill/>
        </p:spPr>
        <p:txBody>
          <a:bodyPr wrap="square" rtlCol="0">
            <a:spAutoFit/>
          </a:bodyPr>
          <a:lstStyle/>
          <a:p>
            <a:pPr marL="0" marR="0" lvl="0" indent="0" algn="r" defTabSz="3291840" rtl="0" eaLnBrk="1" fontAlgn="auto" latinLnBrk="0" hangingPunct="1">
              <a:lnSpc>
                <a:spcPct val="100000"/>
              </a:lnSpc>
              <a:spcBef>
                <a:spcPts val="0"/>
              </a:spcBef>
              <a:spcAft>
                <a:spcPts val="0"/>
              </a:spcAft>
              <a:buClrTx/>
              <a:buSzTx/>
              <a:buFontTx/>
              <a:buNone/>
              <a:tabLst/>
              <a:defRPr/>
            </a:pPr>
            <a:r>
              <a:rPr lang="en-US" sz="3780" b="0" i="0" u="none" strike="noStrike" cap="none" spc="2160" dirty="0">
                <a:solidFill>
                  <a:schemeClr val="bg2">
                    <a:lumMod val="75000"/>
                  </a:schemeClr>
                </a:solidFill>
                <a:effectLst/>
                <a:latin typeface="Lato" panose="020F0502020204030203" pitchFamily="34" charset="0"/>
                <a:ea typeface="Lato" panose="020F0502020204030203" pitchFamily="34" charset="0"/>
                <a:cs typeface="Lato" panose="020F0502020204030203" pitchFamily="34" charset="0"/>
                <a:sym typeface="Arial"/>
              </a:rPr>
              <a:t>SENIOR DESIGN SHOWCASE</a:t>
            </a:r>
          </a:p>
        </p:txBody>
      </p:sp>
    </p:spTree>
    <p:extLst>
      <p:ext uri="{BB962C8B-B14F-4D97-AF65-F5344CB8AC3E}">
        <p14:creationId xmlns:p14="http://schemas.microsoft.com/office/powerpoint/2010/main" val="767455795"/>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694" r:id="rId12"/>
  </p:sldLayoutIdLst>
  <p:txStyles>
    <p:titleStyle>
      <a:lvl1pPr algn="l" defTabSz="3291840" rtl="0" eaLnBrk="1" latinLnBrk="0" hangingPunct="1">
        <a:lnSpc>
          <a:spcPct val="90000"/>
        </a:lnSpc>
        <a:spcBef>
          <a:spcPct val="0"/>
        </a:spcBef>
        <a:buNone/>
        <a:defRPr sz="15840" kern="1200">
          <a:solidFill>
            <a:schemeClr val="tx1"/>
          </a:solidFill>
          <a:latin typeface="+mj-lt"/>
          <a:ea typeface="+mj-ea"/>
          <a:cs typeface="+mj-cs"/>
        </a:defRPr>
      </a:lvl1pPr>
    </p:titleStyle>
    <p:bodyStyle>
      <a:lvl1pPr marL="822960" indent="-822960" algn="l" defTabSz="3291840" rtl="0" eaLnBrk="1" latinLnBrk="0" hangingPunct="1">
        <a:lnSpc>
          <a:spcPct val="90000"/>
        </a:lnSpc>
        <a:spcBef>
          <a:spcPts val="3600"/>
        </a:spcBef>
        <a:buFont typeface="Arial" panose="020B0604020202020204" pitchFamily="34" charset="0"/>
        <a:buChar char="•"/>
        <a:defRPr sz="10080" kern="1200">
          <a:solidFill>
            <a:schemeClr val="tx1"/>
          </a:solidFill>
          <a:latin typeface="+mn-lt"/>
          <a:ea typeface="+mn-ea"/>
          <a:cs typeface="+mn-cs"/>
        </a:defRPr>
      </a:lvl1pPr>
      <a:lvl2pPr marL="2468880" indent="-822960" algn="l" defTabSz="3291840" rtl="0" eaLnBrk="1" latinLnBrk="0" hangingPunct="1">
        <a:lnSpc>
          <a:spcPct val="90000"/>
        </a:lnSpc>
        <a:spcBef>
          <a:spcPts val="1800"/>
        </a:spcBef>
        <a:buFont typeface="Arial" panose="020B0604020202020204" pitchFamily="34" charset="0"/>
        <a:buChar char="•"/>
        <a:defRPr sz="8640" kern="1200">
          <a:solidFill>
            <a:schemeClr val="tx1"/>
          </a:solidFill>
          <a:latin typeface="+mn-lt"/>
          <a:ea typeface="+mn-ea"/>
          <a:cs typeface="+mn-cs"/>
        </a:defRPr>
      </a:lvl2pPr>
      <a:lvl3pPr marL="4114800" indent="-822960" algn="l" defTabSz="3291840" rtl="0" eaLnBrk="1" latinLnBrk="0" hangingPunct="1">
        <a:lnSpc>
          <a:spcPct val="90000"/>
        </a:lnSpc>
        <a:spcBef>
          <a:spcPts val="1800"/>
        </a:spcBef>
        <a:buFont typeface="Arial" panose="020B0604020202020204" pitchFamily="34" charset="0"/>
        <a:buChar char="•"/>
        <a:defRPr sz="7200" kern="1200">
          <a:solidFill>
            <a:schemeClr val="tx1"/>
          </a:solidFill>
          <a:latin typeface="+mn-lt"/>
          <a:ea typeface="+mn-ea"/>
          <a:cs typeface="+mn-cs"/>
        </a:defRPr>
      </a:lvl3pPr>
      <a:lvl4pPr marL="57607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4pPr>
      <a:lvl5pPr marL="740664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5pPr>
      <a:lvl6pPr marL="905256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6pPr>
      <a:lvl7pPr marL="1069848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7pPr>
      <a:lvl8pPr marL="1234440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8pPr>
      <a:lvl9pPr marL="13990320" indent="-822960" algn="l" defTabSz="3291840" rtl="0" eaLnBrk="1" latinLnBrk="0" hangingPunct="1">
        <a:lnSpc>
          <a:spcPct val="90000"/>
        </a:lnSpc>
        <a:spcBef>
          <a:spcPts val="1800"/>
        </a:spcBef>
        <a:buFont typeface="Arial" panose="020B0604020202020204" pitchFamily="34" charset="0"/>
        <a:buChar char="•"/>
        <a:defRPr sz="6480" kern="1200">
          <a:solidFill>
            <a:schemeClr val="tx1"/>
          </a:solidFill>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ubtitle 10">
            <a:extLst>
              <a:ext uri="{FF2B5EF4-FFF2-40B4-BE49-F238E27FC236}">
                <a16:creationId xmlns:a16="http://schemas.microsoft.com/office/drawing/2014/main" id="{C8C2276F-D017-1D4D-8B1D-0CE8696E26F8}"/>
              </a:ext>
            </a:extLst>
          </p:cNvPr>
          <p:cNvSpPr>
            <a:spLocks noGrp="1"/>
          </p:cNvSpPr>
          <p:nvPr>
            <p:ph type="body" sz="quarter" idx="14"/>
          </p:nvPr>
        </p:nvSpPr>
        <p:spPr>
          <a:xfrm>
            <a:off x="1448186" y="5417585"/>
            <a:ext cx="9810634" cy="1378001"/>
          </a:xfrm>
        </p:spPr>
        <p:txBody>
          <a:bodyPr>
            <a:noAutofit/>
          </a:bodyPr>
          <a:lstStyle/>
          <a:p>
            <a:pPr marL="0" indent="0" algn="ctr">
              <a:buNone/>
            </a:pPr>
            <a:r>
              <a:rPr lang="en-US" sz="4500" dirty="0">
                <a:latin typeface="Lato" panose="020F0502020204030203" pitchFamily="34" charset="0"/>
                <a:ea typeface="Lato" panose="020F0502020204030203" pitchFamily="34" charset="0"/>
                <a:cs typeface="Lato" panose="020F0502020204030203" pitchFamily="34" charset="0"/>
              </a:rPr>
              <a:t>Department of Electrical Engineering and Computer Science </a:t>
            </a:r>
            <a:endParaRPr lang="en-US" sz="4500" b="0" dirty="0">
              <a:latin typeface="Lato" panose="020F0502020204030203" pitchFamily="34" charset="0"/>
              <a:ea typeface="Lato" panose="020F0502020204030203" pitchFamily="34" charset="0"/>
              <a:cs typeface="Lato" panose="020F0502020204030203" pitchFamily="34" charset="0"/>
            </a:endParaRPr>
          </a:p>
        </p:txBody>
      </p:sp>
      <p:sp>
        <p:nvSpPr>
          <p:cNvPr id="10" name="Title 9">
            <a:extLst>
              <a:ext uri="{FF2B5EF4-FFF2-40B4-BE49-F238E27FC236}">
                <a16:creationId xmlns:a16="http://schemas.microsoft.com/office/drawing/2014/main" id="{130F6D8D-3273-3645-AD1D-FA548DA970D7}"/>
              </a:ext>
            </a:extLst>
          </p:cNvPr>
          <p:cNvSpPr>
            <a:spLocks noGrp="1"/>
          </p:cNvSpPr>
          <p:nvPr>
            <p:ph type="ctrTitle" idx="4294967295"/>
          </p:nvPr>
        </p:nvSpPr>
        <p:spPr>
          <a:xfrm>
            <a:off x="1062166" y="2857938"/>
            <a:ext cx="13187363" cy="2414587"/>
          </a:xfrm>
          <a:prstGeom prst="rect">
            <a:avLst/>
          </a:prstGeom>
        </p:spPr>
        <p:txBody>
          <a:bodyPr>
            <a:normAutofit fontScale="90000"/>
          </a:bodyPr>
          <a:lstStyle/>
          <a:p>
            <a:pPr algn="l"/>
            <a:r>
              <a:rPr lang="en-US" sz="8640" b="1" dirty="0">
                <a:solidFill>
                  <a:srgbClr val="C00000"/>
                </a:solidFill>
                <a:latin typeface="Lato Heavy" panose="020F0502020204030203" pitchFamily="34" charset="0"/>
                <a:ea typeface="Lato Heavy" panose="020F0502020204030203" pitchFamily="34" charset="0"/>
                <a:cs typeface="Lato Heavy" panose="020F0502020204030203" pitchFamily="34" charset="0"/>
              </a:rPr>
              <a:t>General Purpose Mobile Manipulator</a:t>
            </a:r>
          </a:p>
        </p:txBody>
      </p:sp>
      <p:sp>
        <p:nvSpPr>
          <p:cNvPr id="12" name="Subtitle 10">
            <a:extLst>
              <a:ext uri="{FF2B5EF4-FFF2-40B4-BE49-F238E27FC236}">
                <a16:creationId xmlns:a16="http://schemas.microsoft.com/office/drawing/2014/main" id="{44697D68-8B55-2B44-ADC4-DFE244818CBD}"/>
              </a:ext>
            </a:extLst>
          </p:cNvPr>
          <p:cNvSpPr txBox="1">
            <a:spLocks/>
          </p:cNvSpPr>
          <p:nvPr/>
        </p:nvSpPr>
        <p:spPr>
          <a:xfrm>
            <a:off x="1567541" y="6748994"/>
            <a:ext cx="6495523" cy="1097280"/>
          </a:xfrm>
          <a:prstGeom prst="rect">
            <a:avLst/>
          </a:prstGeom>
        </p:spPr>
        <p:txBody>
          <a:bodyPr vert="horz" lIns="329184" tIns="164592" rIns="329184" bIns="164592"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320" dirty="0">
                <a:solidFill>
                  <a:srgbClr val="C00000"/>
                </a:solidFill>
                <a:latin typeface="Lato" panose="020F0502020204030203" pitchFamily="34" charset="0"/>
                <a:ea typeface="Lato" panose="020F0502020204030203" pitchFamily="34" charset="0"/>
                <a:cs typeface="Lato" panose="020F0502020204030203" pitchFamily="34" charset="0"/>
              </a:rPr>
              <a:t>Team Members </a:t>
            </a:r>
            <a:endParaRPr lang="en-US" sz="144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
        <p:nvSpPr>
          <p:cNvPr id="13" name="Subtitle 10">
            <a:extLst>
              <a:ext uri="{FF2B5EF4-FFF2-40B4-BE49-F238E27FC236}">
                <a16:creationId xmlns:a16="http://schemas.microsoft.com/office/drawing/2014/main" id="{D6644BF5-580B-6149-8DC6-C3C5552F35D6}"/>
              </a:ext>
            </a:extLst>
          </p:cNvPr>
          <p:cNvSpPr txBox="1">
            <a:spLocks/>
          </p:cNvSpPr>
          <p:nvPr/>
        </p:nvSpPr>
        <p:spPr>
          <a:xfrm>
            <a:off x="1375152" y="8053664"/>
            <a:ext cx="4585664" cy="4303399"/>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rtl="0" fontAlgn="base"/>
            <a:r>
              <a:rPr lang="en-US" sz="4400" b="0" i="0" u="none" strike="noStrike" dirty="0">
                <a:effectLst/>
                <a:latin typeface="Times New Roman" panose="02020603050405020304" pitchFamily="18" charset="0"/>
                <a:cs typeface="Times New Roman" panose="02020603050405020304" pitchFamily="18" charset="0"/>
              </a:rPr>
              <a:t>Kayla Miller​</a:t>
            </a:r>
          </a:p>
          <a:p>
            <a:pPr algn="l" rtl="0" fontAlgn="base"/>
            <a:r>
              <a:rPr lang="en-US" sz="4400" b="0" i="0" u="none" strike="noStrike" dirty="0">
                <a:effectLst/>
                <a:latin typeface="Times New Roman" panose="02020603050405020304" pitchFamily="18" charset="0"/>
                <a:cs typeface="Times New Roman" panose="02020603050405020304" pitchFamily="18" charset="0"/>
              </a:rPr>
              <a:t>Matthew Vohland​</a:t>
            </a:r>
          </a:p>
          <a:p>
            <a:pPr algn="l" rtl="0" fontAlgn="base"/>
            <a:r>
              <a:rPr lang="en-US" sz="4400" b="0" i="0" u="none" strike="noStrike" dirty="0">
                <a:effectLst/>
                <a:latin typeface="Times New Roman" panose="02020603050405020304" pitchFamily="18" charset="0"/>
                <a:cs typeface="Times New Roman" panose="02020603050405020304" pitchFamily="18" charset="0"/>
              </a:rPr>
              <a:t>Khalid Nezami​</a:t>
            </a:r>
          </a:p>
          <a:p>
            <a:pPr algn="l" rtl="0" fontAlgn="base"/>
            <a:r>
              <a:rPr lang="en-US" sz="4400" b="0" i="0" u="none" strike="noStrike" dirty="0">
                <a:effectLst/>
                <a:latin typeface="Times New Roman" panose="02020603050405020304" pitchFamily="18" charset="0"/>
                <a:cs typeface="Times New Roman" panose="02020603050405020304" pitchFamily="18" charset="0"/>
              </a:rPr>
              <a:t>Gabriel Gilman​</a:t>
            </a:r>
          </a:p>
          <a:p>
            <a:pPr algn="l" rtl="0" fontAlgn="base"/>
            <a:r>
              <a:rPr lang="en-US" sz="4400" b="0" i="0" u="none" strike="noStrike" dirty="0">
                <a:effectLst/>
                <a:latin typeface="Times New Roman" panose="02020603050405020304" pitchFamily="18" charset="0"/>
                <a:cs typeface="Times New Roman" panose="02020603050405020304" pitchFamily="18" charset="0"/>
              </a:rPr>
              <a:t>Giovanni Michel​</a:t>
            </a:r>
          </a:p>
        </p:txBody>
      </p:sp>
      <p:sp>
        <p:nvSpPr>
          <p:cNvPr id="17" name="Subtitle 10">
            <a:extLst>
              <a:ext uri="{FF2B5EF4-FFF2-40B4-BE49-F238E27FC236}">
                <a16:creationId xmlns:a16="http://schemas.microsoft.com/office/drawing/2014/main" id="{78B616E3-9E24-1248-8A4D-D77D57F7DC50}"/>
              </a:ext>
            </a:extLst>
          </p:cNvPr>
          <p:cNvSpPr txBox="1">
            <a:spLocks/>
          </p:cNvSpPr>
          <p:nvPr/>
        </p:nvSpPr>
        <p:spPr>
          <a:xfrm>
            <a:off x="6655821" y="7345099"/>
            <a:ext cx="4820166" cy="1097280"/>
          </a:xfrm>
          <a:prstGeom prst="rect">
            <a:avLst/>
          </a:prstGeom>
        </p:spPr>
        <p:txBody>
          <a:bodyPr vert="horz" lIns="329184" tIns="164592" rIns="329184" bIns="164592"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320" dirty="0">
                <a:solidFill>
                  <a:srgbClr val="C00000"/>
                </a:solidFill>
                <a:latin typeface="Lato" panose="020F0502020204030203" pitchFamily="34" charset="0"/>
                <a:ea typeface="Lato" panose="020F0502020204030203" pitchFamily="34" charset="0"/>
                <a:cs typeface="Lato" panose="020F0502020204030203" pitchFamily="34" charset="0"/>
              </a:rPr>
              <a:t>Faculty Advisor</a:t>
            </a:r>
            <a:endParaRPr lang="en-US" sz="1440" dirty="0">
              <a:solidFill>
                <a:srgbClr val="C00000"/>
              </a:solidFill>
              <a:latin typeface="Lato" panose="020F0502020204030203" pitchFamily="34" charset="0"/>
              <a:ea typeface="Lato" panose="020F0502020204030203" pitchFamily="34" charset="0"/>
              <a:cs typeface="Lato" panose="020F0502020204030203" pitchFamily="34" charset="0"/>
            </a:endParaRPr>
          </a:p>
        </p:txBody>
      </p:sp>
      <p:sp>
        <p:nvSpPr>
          <p:cNvPr id="18" name="Subtitle 10">
            <a:extLst>
              <a:ext uri="{FF2B5EF4-FFF2-40B4-BE49-F238E27FC236}">
                <a16:creationId xmlns:a16="http://schemas.microsoft.com/office/drawing/2014/main" id="{05A6504A-4348-D34A-8A53-B525BDB90512}"/>
              </a:ext>
            </a:extLst>
          </p:cNvPr>
          <p:cNvSpPr txBox="1">
            <a:spLocks/>
          </p:cNvSpPr>
          <p:nvPr/>
        </p:nvSpPr>
        <p:spPr>
          <a:xfrm>
            <a:off x="6885349" y="8272055"/>
            <a:ext cx="4114793" cy="1097280"/>
          </a:xfrm>
          <a:prstGeom prst="rect">
            <a:avLst/>
          </a:prstGeom>
        </p:spPr>
        <p:txBody>
          <a:bodyPr vert="horz" lIns="329184" tIns="164592" rIns="329184" bIns="164592"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000" b="0" dirty="0"/>
              <a:t>Dr. Hari Kalva</a:t>
            </a:r>
            <a:endParaRPr lang="en-US" sz="4000" dirty="0"/>
          </a:p>
        </p:txBody>
      </p:sp>
      <p:sp>
        <p:nvSpPr>
          <p:cNvPr id="19" name="Title 9">
            <a:extLst>
              <a:ext uri="{FF2B5EF4-FFF2-40B4-BE49-F238E27FC236}">
                <a16:creationId xmlns:a16="http://schemas.microsoft.com/office/drawing/2014/main" id="{170C0395-DFA3-F44D-A3EA-10AA82747FB0}"/>
              </a:ext>
            </a:extLst>
          </p:cNvPr>
          <p:cNvSpPr txBox="1">
            <a:spLocks/>
          </p:cNvSpPr>
          <p:nvPr/>
        </p:nvSpPr>
        <p:spPr>
          <a:xfrm>
            <a:off x="4267186" y="13344281"/>
            <a:ext cx="6777321" cy="736693"/>
          </a:xfrm>
          <a:prstGeom prst="rect">
            <a:avLst/>
          </a:prstGeom>
        </p:spPr>
        <p:txBody>
          <a:bodyPr vert="horz" lIns="329184" tIns="164592" rIns="329184" bIns="164592" rtlCol="0" anchor="b">
            <a:no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pPr algn="l"/>
            <a:r>
              <a:rPr lang="en-US" sz="5040" dirty="0">
                <a:solidFill>
                  <a:srgbClr val="C00000"/>
                </a:solidFill>
              </a:rPr>
              <a:t>Problem Statement</a:t>
            </a:r>
          </a:p>
        </p:txBody>
      </p:sp>
      <p:sp>
        <p:nvSpPr>
          <p:cNvPr id="20" name="Subtitle 10">
            <a:extLst>
              <a:ext uri="{FF2B5EF4-FFF2-40B4-BE49-F238E27FC236}">
                <a16:creationId xmlns:a16="http://schemas.microsoft.com/office/drawing/2014/main" id="{A58C0700-3F13-EC47-AD08-0B5FFC38DF34}"/>
              </a:ext>
            </a:extLst>
          </p:cNvPr>
          <p:cNvSpPr txBox="1">
            <a:spLocks/>
          </p:cNvSpPr>
          <p:nvPr/>
        </p:nvSpPr>
        <p:spPr>
          <a:xfrm>
            <a:off x="915413" y="13880124"/>
            <a:ext cx="12969030" cy="8250782"/>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The project is an attempt to help customers conduct repetitive tasks in a faster, more efficient, and cost-effective manner through automation and by reducing the need for manual labor. The robot we developed is general-purpose can be used for a</a:t>
            </a:r>
            <a:r>
              <a:rPr lang="en-US" sz="3960" b="0" dirty="0">
                <a:latin typeface="Lato" panose="020F0502020204030203" pitchFamily="34" charset="0"/>
                <a:ea typeface="Lato" panose="020F0502020204030203" pitchFamily="34" charset="0"/>
                <a:cs typeface="Lato" panose="020F0502020204030203" pitchFamily="34" charset="0"/>
              </a:rPr>
              <a:t> multitude of</a:t>
            </a:r>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 object manipulation and movement task. </a:t>
            </a:r>
            <a:endParaRPr lang="en-US" sz="3960" b="0" dirty="0">
              <a:latin typeface="Lato" panose="020F0502020204030203" pitchFamily="34" charset="0"/>
              <a:ea typeface="Lato" panose="020F0502020204030203" pitchFamily="34" charset="0"/>
              <a:cs typeface="Lato" panose="020F0502020204030203" pitchFamily="34" charset="0"/>
            </a:endParaRPr>
          </a:p>
        </p:txBody>
      </p:sp>
      <p:sp>
        <p:nvSpPr>
          <p:cNvPr id="26" name="Subtitle 10">
            <a:extLst>
              <a:ext uri="{FF2B5EF4-FFF2-40B4-BE49-F238E27FC236}">
                <a16:creationId xmlns:a16="http://schemas.microsoft.com/office/drawing/2014/main" id="{A2AB0AFC-26A8-BB49-A0BA-9F2DD68EB481}"/>
              </a:ext>
            </a:extLst>
          </p:cNvPr>
          <p:cNvSpPr txBox="1">
            <a:spLocks/>
          </p:cNvSpPr>
          <p:nvPr/>
        </p:nvSpPr>
        <p:spPr>
          <a:xfrm>
            <a:off x="1142961" y="30939355"/>
            <a:ext cx="7344681" cy="1383295"/>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4500" dirty="0">
                <a:solidFill>
                  <a:srgbClr val="C00000"/>
                </a:solidFill>
                <a:latin typeface="Lato" panose="020F0502020204030203" pitchFamily="34" charset="0"/>
                <a:ea typeface="Lato" panose="020F0502020204030203" pitchFamily="34" charset="0"/>
                <a:cs typeface="Lato" panose="020F0502020204030203" pitchFamily="34" charset="0"/>
              </a:rPr>
              <a:t>Sponsored by: </a:t>
            </a:r>
            <a:r>
              <a:rPr lang="en-US" sz="4500" b="0" i="0" u="none" strike="noStrike" dirty="0">
                <a:effectLst/>
                <a:latin typeface="Calibri" panose="020F0502020204030204" pitchFamily="34" charset="0"/>
              </a:rPr>
              <a:t>Xiangnan Zhong Ph.D.</a:t>
            </a:r>
            <a:endParaRPr lang="en-US" sz="4500" b="0" dirty="0">
              <a:latin typeface="Lato" panose="020F0502020204030203" pitchFamily="34" charset="0"/>
              <a:ea typeface="Lato" panose="020F0502020204030203" pitchFamily="34" charset="0"/>
              <a:cs typeface="Lato" panose="020F0502020204030203" pitchFamily="34" charset="0"/>
            </a:endParaRPr>
          </a:p>
        </p:txBody>
      </p:sp>
      <p:sp>
        <p:nvSpPr>
          <p:cNvPr id="31" name="Title 9">
            <a:extLst>
              <a:ext uri="{FF2B5EF4-FFF2-40B4-BE49-F238E27FC236}">
                <a16:creationId xmlns:a16="http://schemas.microsoft.com/office/drawing/2014/main" id="{8292D117-EEE5-5C4C-AF4B-87FFA61DBC3E}"/>
              </a:ext>
            </a:extLst>
          </p:cNvPr>
          <p:cNvSpPr txBox="1">
            <a:spLocks/>
          </p:cNvSpPr>
          <p:nvPr/>
        </p:nvSpPr>
        <p:spPr>
          <a:xfrm>
            <a:off x="19108189" y="12857999"/>
            <a:ext cx="4236197" cy="1097982"/>
          </a:xfrm>
          <a:prstGeom prst="rect">
            <a:avLst/>
          </a:prstGeom>
        </p:spPr>
        <p:txBody>
          <a:bodyPr vert="horz" lIns="329184" tIns="164592" rIns="329184" bIns="164592" rtlCol="0" anchor="b">
            <a:no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r>
              <a:rPr lang="en-US" sz="5040" dirty="0">
                <a:solidFill>
                  <a:srgbClr val="C00000"/>
                </a:solidFill>
              </a:rPr>
              <a:t>Overview</a:t>
            </a:r>
          </a:p>
        </p:txBody>
      </p:sp>
      <p:sp>
        <p:nvSpPr>
          <p:cNvPr id="32" name="Subtitle 10">
            <a:extLst>
              <a:ext uri="{FF2B5EF4-FFF2-40B4-BE49-F238E27FC236}">
                <a16:creationId xmlns:a16="http://schemas.microsoft.com/office/drawing/2014/main" id="{93275FC3-2AB1-4742-9636-F8D7B865A104}"/>
              </a:ext>
            </a:extLst>
          </p:cNvPr>
          <p:cNvSpPr txBox="1">
            <a:spLocks/>
          </p:cNvSpPr>
          <p:nvPr/>
        </p:nvSpPr>
        <p:spPr>
          <a:xfrm>
            <a:off x="14779691" y="13880124"/>
            <a:ext cx="12969030" cy="5120448"/>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The general-purpose mobile manipulator will be able to be given various locations by the user in the ROS command line. Once the robot has been given the locations it will go to the first destination to pick up an object. It will travel to the second destination put down the object. </a:t>
            </a:r>
            <a:r>
              <a:rPr lang="en-US" sz="3960" b="0" i="0" dirty="0">
                <a:effectLst/>
                <a:latin typeface="Lato" panose="020F0502020204030203" pitchFamily="34" charset="0"/>
                <a:ea typeface="Lato" panose="020F0502020204030203" pitchFamily="34" charset="0"/>
                <a:cs typeface="Lato" panose="020F0502020204030203" pitchFamily="34" charset="0"/>
              </a:rPr>
              <a:t>​</a:t>
            </a:r>
            <a:endParaRPr lang="en-US" sz="3960" b="0" dirty="0">
              <a:highlight>
                <a:srgbClr val="FFFF00"/>
              </a:highlight>
              <a:latin typeface="Lato" panose="020F0502020204030203" pitchFamily="34" charset="0"/>
              <a:ea typeface="Lato" panose="020F0502020204030203" pitchFamily="34" charset="0"/>
              <a:cs typeface="Lato" panose="020F0502020204030203" pitchFamily="34" charset="0"/>
            </a:endParaRPr>
          </a:p>
        </p:txBody>
      </p:sp>
      <p:sp>
        <p:nvSpPr>
          <p:cNvPr id="33" name="Title 9">
            <a:extLst>
              <a:ext uri="{FF2B5EF4-FFF2-40B4-BE49-F238E27FC236}">
                <a16:creationId xmlns:a16="http://schemas.microsoft.com/office/drawing/2014/main" id="{D17C7612-4AFF-CF4B-96CA-E5957A906AFD}"/>
              </a:ext>
            </a:extLst>
          </p:cNvPr>
          <p:cNvSpPr txBox="1">
            <a:spLocks/>
          </p:cNvSpPr>
          <p:nvPr/>
        </p:nvSpPr>
        <p:spPr>
          <a:xfrm>
            <a:off x="30122688" y="3873193"/>
            <a:ext cx="13917838" cy="1298407"/>
          </a:xfrm>
          <a:prstGeom prst="rect">
            <a:avLst/>
          </a:prstGeom>
        </p:spPr>
        <p:txBody>
          <a:bodyPr vert="horz" lIns="329184" tIns="164592" rIns="329184" bIns="164592" rtlCol="0" anchor="b">
            <a:no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r>
              <a:rPr lang="en-US" sz="5040" dirty="0">
                <a:solidFill>
                  <a:srgbClr val="C00000"/>
                </a:solidFill>
              </a:rPr>
              <a:t>Materials &amp; Implementation Process</a:t>
            </a:r>
          </a:p>
        </p:txBody>
      </p:sp>
      <p:sp>
        <p:nvSpPr>
          <p:cNvPr id="34" name="Subtitle 10">
            <a:extLst>
              <a:ext uri="{FF2B5EF4-FFF2-40B4-BE49-F238E27FC236}">
                <a16:creationId xmlns:a16="http://schemas.microsoft.com/office/drawing/2014/main" id="{993DBFF2-709F-F041-B899-35964802E352}"/>
              </a:ext>
            </a:extLst>
          </p:cNvPr>
          <p:cNvSpPr txBox="1">
            <a:spLocks/>
          </p:cNvSpPr>
          <p:nvPr/>
        </p:nvSpPr>
        <p:spPr>
          <a:xfrm>
            <a:off x="31125528" y="5164972"/>
            <a:ext cx="12418569" cy="7600536"/>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rtl="0" fontAlgn="base"/>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For this project, the team used the Robotis Turtlebot3 WafflePi, Open Manipulator, and a remote Ubuntu PC. The raspberry Pi 3B+ used ROS Kinetic while the PC used ROS Melodic. In order to operate the movement, a python script was implemented with a control algorithm designed in Matlab Simulink. A ROS bag was implemented and integrated in python for the manipulator movement.</a:t>
            </a:r>
            <a:r>
              <a:rPr lang="en-US" sz="3960" b="0" i="0" dirty="0">
                <a:effectLst/>
                <a:latin typeface="Lato" panose="020F0502020204030203" pitchFamily="34" charset="0"/>
                <a:ea typeface="Lato" panose="020F0502020204030203" pitchFamily="34" charset="0"/>
                <a:cs typeface="Lato" panose="020F0502020204030203" pitchFamily="34" charset="0"/>
              </a:rPr>
              <a:t>​</a:t>
            </a:r>
          </a:p>
          <a:p>
            <a:pPr rtl="0" fontAlgn="base"/>
            <a:r>
              <a:rPr lang="en-US" sz="5000" b="0" i="0" dirty="0">
                <a:effectLst/>
                <a:latin typeface="Times New Roman" panose="02020603050405020304" pitchFamily="18" charset="0"/>
                <a:cs typeface="Times New Roman" panose="02020603050405020304" pitchFamily="18" charset="0"/>
              </a:rPr>
              <a:t>​</a:t>
            </a:r>
          </a:p>
        </p:txBody>
      </p:sp>
      <p:sp>
        <p:nvSpPr>
          <p:cNvPr id="35" name="Title 9">
            <a:extLst>
              <a:ext uri="{FF2B5EF4-FFF2-40B4-BE49-F238E27FC236}">
                <a16:creationId xmlns:a16="http://schemas.microsoft.com/office/drawing/2014/main" id="{7C332BCD-FDD9-F94C-93CB-86E8BA8561F2}"/>
              </a:ext>
            </a:extLst>
          </p:cNvPr>
          <p:cNvSpPr txBox="1">
            <a:spLocks/>
          </p:cNvSpPr>
          <p:nvPr/>
        </p:nvSpPr>
        <p:spPr>
          <a:xfrm>
            <a:off x="33497301" y="13534903"/>
            <a:ext cx="8209829" cy="1440570"/>
          </a:xfrm>
          <a:prstGeom prst="rect">
            <a:avLst/>
          </a:prstGeom>
        </p:spPr>
        <p:txBody>
          <a:bodyPr vert="horz" lIns="329184" tIns="164592" rIns="329184" bIns="164592" rtlCol="0" anchor="b">
            <a:no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r>
              <a:rPr lang="en-US" sz="5040" dirty="0">
                <a:solidFill>
                  <a:srgbClr val="C00000"/>
                </a:solidFill>
              </a:rPr>
              <a:t>Community Impact</a:t>
            </a:r>
          </a:p>
        </p:txBody>
      </p:sp>
      <p:sp>
        <p:nvSpPr>
          <p:cNvPr id="36" name="Subtitle 10">
            <a:extLst>
              <a:ext uri="{FF2B5EF4-FFF2-40B4-BE49-F238E27FC236}">
                <a16:creationId xmlns:a16="http://schemas.microsoft.com/office/drawing/2014/main" id="{9F3EBA96-28C0-F047-947C-38EB7C9FB55F}"/>
              </a:ext>
            </a:extLst>
          </p:cNvPr>
          <p:cNvSpPr txBox="1">
            <a:spLocks/>
          </p:cNvSpPr>
          <p:nvPr/>
        </p:nvSpPr>
        <p:spPr>
          <a:xfrm>
            <a:off x="30874199" y="14757283"/>
            <a:ext cx="12414816" cy="6369676"/>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3960" b="0" dirty="0">
                <a:latin typeface="Lato" panose="020F0502020204030203" pitchFamily="34" charset="0"/>
                <a:ea typeface="Lato" panose="020F0502020204030203" pitchFamily="34" charset="0"/>
                <a:cs typeface="Lato" panose="020F0502020204030203" pitchFamily="34" charset="0"/>
              </a:rPr>
              <a:t>Mobile Manipulators can be used in a variety of industries and use cases. They can be used in farms to gather fruits and vegetables or in a construction site to place bricks in a building. The product has an advantage over purpose-specific robots in that it can be mass-produced to a level that will make it cheaper for customers.</a:t>
            </a:r>
          </a:p>
        </p:txBody>
      </p:sp>
      <p:sp>
        <p:nvSpPr>
          <p:cNvPr id="38" name="Subtitle 10">
            <a:extLst>
              <a:ext uri="{FF2B5EF4-FFF2-40B4-BE49-F238E27FC236}">
                <a16:creationId xmlns:a16="http://schemas.microsoft.com/office/drawing/2014/main" id="{5B34A1AA-D693-3B48-8609-BFACDADAB9B1}"/>
              </a:ext>
            </a:extLst>
          </p:cNvPr>
          <p:cNvSpPr txBox="1">
            <a:spLocks/>
          </p:cNvSpPr>
          <p:nvPr/>
        </p:nvSpPr>
        <p:spPr>
          <a:xfrm>
            <a:off x="14055631" y="23946019"/>
            <a:ext cx="10004717" cy="6993336"/>
          </a:xfrm>
          <a:prstGeom prst="rect">
            <a:avLst/>
          </a:prstGeom>
        </p:spPr>
        <p:txBody>
          <a:bodyPr vert="horz" lIns="329184" tIns="164592" rIns="329184" bIns="164592"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b="1" i="0" kern="1200">
                <a:solidFill>
                  <a:schemeClr val="tx1"/>
                </a:solidFill>
                <a:latin typeface="Lato Semibold" panose="020F0502020204030203" pitchFamily="34" charset="0"/>
                <a:ea typeface="Lato Semibold" panose="020F0502020204030203" pitchFamily="34" charset="0"/>
                <a:cs typeface="Lato Semibold" panose="020F0502020204030203"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b="0" i="0" kern="1200">
                <a:solidFill>
                  <a:schemeClr val="tx1"/>
                </a:solidFill>
                <a:latin typeface="Lato Medium" panose="020F0502020204030203" pitchFamily="34" charset="0"/>
                <a:ea typeface="Lato Medium" panose="020F0502020204030203" pitchFamily="34" charset="0"/>
                <a:cs typeface="Lato Medium" panose="020F0502020204030203"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b="0" i="0" kern="1200">
                <a:solidFill>
                  <a:schemeClr val="tx1"/>
                </a:solidFill>
                <a:latin typeface="Lato" panose="020F0502020204030203" pitchFamily="34" charset="0"/>
                <a:ea typeface="Lato" panose="020F0502020204030203" pitchFamily="34" charset="0"/>
                <a:cs typeface="Lato" panose="020F0502020204030203"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b="0" i="0" kern="1200">
                <a:solidFill>
                  <a:schemeClr val="tx1"/>
                </a:solidFill>
                <a:latin typeface="Lato" panose="020F0502020204030203" pitchFamily="34" charset="0"/>
                <a:ea typeface="Lato" panose="020F0502020204030203" pitchFamily="34" charset="0"/>
                <a:cs typeface="Lato" panose="020F0502020204030203"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ct val="120000"/>
              </a:lnSpc>
            </a:pPr>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Overall, </a:t>
            </a:r>
            <a:r>
              <a:rPr lang="en-US" sz="3960" b="0" dirty="0">
                <a:latin typeface="Lato" panose="020F0502020204030203" pitchFamily="34" charset="0"/>
                <a:ea typeface="Lato" panose="020F0502020204030203" pitchFamily="34" charset="0"/>
                <a:cs typeface="Lato" panose="020F0502020204030203" pitchFamily="34" charset="0"/>
              </a:rPr>
              <a:t>our robot will help customers conduct repetitive tasks in a more efficient manner by reducing the need for manual labor. </a:t>
            </a:r>
            <a:r>
              <a:rPr lang="en-US" sz="3960" b="0" i="0" u="none" strike="noStrike" dirty="0">
                <a:effectLst/>
                <a:latin typeface="Lato" panose="020F0502020204030203" pitchFamily="34" charset="0"/>
                <a:ea typeface="Lato" panose="020F0502020204030203" pitchFamily="34" charset="0"/>
                <a:cs typeface="Lato" panose="020F0502020204030203" pitchFamily="34" charset="0"/>
              </a:rPr>
              <a:t>Our proposed solution in the form of mobile navigation and manipulation, delivers a convenient and helpful tool that can be utilized to by employers to save on labor costs.</a:t>
            </a:r>
            <a:r>
              <a:rPr lang="en-US" sz="3960" b="0" i="0" dirty="0">
                <a:effectLst/>
                <a:latin typeface="Lato" panose="020F0502020204030203" pitchFamily="34" charset="0"/>
                <a:ea typeface="Lato" panose="020F0502020204030203" pitchFamily="34" charset="0"/>
                <a:cs typeface="Lato" panose="020F0502020204030203" pitchFamily="34" charset="0"/>
              </a:rPr>
              <a:t>​</a:t>
            </a:r>
            <a:endParaRPr lang="en-US" sz="3960" b="0" dirty="0">
              <a:latin typeface="Lato" panose="020F0502020204030203" pitchFamily="34" charset="0"/>
              <a:ea typeface="Lato" panose="020F0502020204030203" pitchFamily="34" charset="0"/>
              <a:cs typeface="Lato" panose="020F0502020204030203" pitchFamily="34" charset="0"/>
            </a:endParaRPr>
          </a:p>
        </p:txBody>
      </p:sp>
      <p:sp>
        <p:nvSpPr>
          <p:cNvPr id="39" name="Title 9">
            <a:extLst>
              <a:ext uri="{FF2B5EF4-FFF2-40B4-BE49-F238E27FC236}">
                <a16:creationId xmlns:a16="http://schemas.microsoft.com/office/drawing/2014/main" id="{185DC81F-62AF-1B43-8DBF-93E95C4533B3}"/>
              </a:ext>
            </a:extLst>
          </p:cNvPr>
          <p:cNvSpPr txBox="1">
            <a:spLocks/>
          </p:cNvSpPr>
          <p:nvPr/>
        </p:nvSpPr>
        <p:spPr>
          <a:xfrm>
            <a:off x="14720716" y="22768025"/>
            <a:ext cx="8774946" cy="1177994"/>
          </a:xfrm>
          <a:prstGeom prst="rect">
            <a:avLst/>
          </a:prstGeom>
        </p:spPr>
        <p:txBody>
          <a:bodyPr vert="horz" lIns="329184" tIns="164592" rIns="329184" bIns="164592" rtlCol="0" anchor="b">
            <a:no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r>
              <a:rPr lang="en-US" sz="5040" dirty="0">
                <a:solidFill>
                  <a:srgbClr val="C00000"/>
                </a:solidFill>
              </a:rPr>
              <a:t>Concluding Remarks</a:t>
            </a:r>
          </a:p>
        </p:txBody>
      </p:sp>
      <p:sp>
        <p:nvSpPr>
          <p:cNvPr id="40" name="Title 9">
            <a:extLst>
              <a:ext uri="{FF2B5EF4-FFF2-40B4-BE49-F238E27FC236}">
                <a16:creationId xmlns:a16="http://schemas.microsoft.com/office/drawing/2014/main" id="{6F292AEB-E8FF-2440-875D-41792ECECC6A}"/>
              </a:ext>
            </a:extLst>
          </p:cNvPr>
          <p:cNvSpPr txBox="1">
            <a:spLocks/>
          </p:cNvSpPr>
          <p:nvPr/>
        </p:nvSpPr>
        <p:spPr>
          <a:xfrm>
            <a:off x="38957646" y="197774"/>
            <a:ext cx="4403559" cy="2970980"/>
          </a:xfrm>
          <a:prstGeom prst="rect">
            <a:avLst/>
          </a:prstGeom>
        </p:spPr>
        <p:txBody>
          <a:bodyPr vert="horz" lIns="329184" tIns="164592" rIns="329184" bIns="164592" rtlCol="0" anchor="b">
            <a:normAutofit/>
          </a:bodyPr>
          <a:lstStyle>
            <a:lvl1pPr algn="ctr" defTabSz="914400" rtl="0" eaLnBrk="1" latinLnBrk="0" hangingPunct="1">
              <a:lnSpc>
                <a:spcPct val="90000"/>
              </a:lnSpc>
              <a:spcBef>
                <a:spcPct val="0"/>
              </a:spcBef>
              <a:buNone/>
              <a:defRPr sz="6000" b="1" i="0" kern="1200">
                <a:solidFill>
                  <a:schemeClr val="tx1"/>
                </a:solidFill>
                <a:latin typeface="Lato Heavy" panose="020F0502020204030203" pitchFamily="34" charset="0"/>
                <a:ea typeface="Lato Heavy" panose="020F0502020204030203" pitchFamily="34" charset="0"/>
                <a:cs typeface="Lato Heavy" panose="020F0502020204030203" pitchFamily="34" charset="0"/>
              </a:defRPr>
            </a:lvl1pPr>
          </a:lstStyle>
          <a:p>
            <a:pPr algn="r"/>
            <a:r>
              <a:rPr lang="en-US" sz="15000" dirty="0"/>
              <a:t>#1</a:t>
            </a:r>
          </a:p>
        </p:txBody>
      </p:sp>
      <p:cxnSp>
        <p:nvCxnSpPr>
          <p:cNvPr id="3" name="Straight Connector 2">
            <a:extLst>
              <a:ext uri="{FF2B5EF4-FFF2-40B4-BE49-F238E27FC236}">
                <a16:creationId xmlns:a16="http://schemas.microsoft.com/office/drawing/2014/main" id="{727F6426-5C4F-A966-0548-A36E90F868FE}"/>
              </a:ext>
            </a:extLst>
          </p:cNvPr>
          <p:cNvCxnSpPr>
            <a:cxnSpLocks/>
          </p:cNvCxnSpPr>
          <p:nvPr/>
        </p:nvCxnSpPr>
        <p:spPr>
          <a:xfrm>
            <a:off x="6353503" y="8456667"/>
            <a:ext cx="0" cy="3900396"/>
          </a:xfrm>
          <a:prstGeom prst="line">
            <a:avLst/>
          </a:prstGeom>
          <a:ln w="38100">
            <a:solidFill>
              <a:schemeClr val="tx1"/>
            </a:solidFill>
          </a:ln>
        </p:spPr>
        <p:style>
          <a:lnRef idx="1">
            <a:schemeClr val="dk1"/>
          </a:lnRef>
          <a:fillRef idx="0">
            <a:schemeClr val="dk1"/>
          </a:fillRef>
          <a:effectRef idx="0">
            <a:schemeClr val="dk1"/>
          </a:effectRef>
          <a:fontRef idx="minor">
            <a:schemeClr val="tx1"/>
          </a:fontRef>
        </p:style>
      </p:cxnSp>
      <p:pic>
        <p:nvPicPr>
          <p:cNvPr id="1026" name="Picture 2">
            <a:extLst>
              <a:ext uri="{FF2B5EF4-FFF2-40B4-BE49-F238E27FC236}">
                <a16:creationId xmlns:a16="http://schemas.microsoft.com/office/drawing/2014/main" id="{24204B6D-E0EE-4753-8D17-490F7A5D5D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09212" y="3546380"/>
            <a:ext cx="16957508" cy="866822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2D98EA4-9B45-43FF-9086-4964F68A45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01401" y="23638477"/>
            <a:ext cx="11601631" cy="761898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D0AC19C3-04E2-46DB-97C2-5313D84D00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5152" y="22428129"/>
            <a:ext cx="11646123" cy="794826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702DFDE8-0883-4D80-9AF7-75DAFF2196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717054" y="23253345"/>
            <a:ext cx="6427641" cy="81846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916080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3630CCDDA61174993642440AAA6DC1B" ma:contentTypeVersion="10" ma:contentTypeDescription="Create a new document." ma:contentTypeScope="" ma:versionID="a908454f7d7366ca4e8674d62efd5a0b">
  <xsd:schema xmlns:xsd="http://www.w3.org/2001/XMLSchema" xmlns:xs="http://www.w3.org/2001/XMLSchema" xmlns:p="http://schemas.microsoft.com/office/2006/metadata/properties" xmlns:ns2="459c832a-3c95-4aa8-9391-955e1f2e8f89" targetNamespace="http://schemas.microsoft.com/office/2006/metadata/properties" ma:root="true" ma:fieldsID="985674b70184f3b62e4f195a199bb648" ns2:_="">
    <xsd:import namespace="459c832a-3c95-4aa8-9391-955e1f2e8f89"/>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59c832a-3c95-4aa8-9391-955e1f2e8f8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63A26BF-161B-422C-B6EC-DB8EAB7AE054}"/>
</file>

<file path=customXml/itemProps2.xml><?xml version="1.0" encoding="utf-8"?>
<ds:datastoreItem xmlns:ds="http://schemas.openxmlformats.org/officeDocument/2006/customXml" ds:itemID="{981D51B0-A96D-4FC3-93E6-1C7A2BD3FDDA}"/>
</file>

<file path=customXml/itemProps3.xml><?xml version="1.0" encoding="utf-8"?>
<ds:datastoreItem xmlns:ds="http://schemas.openxmlformats.org/officeDocument/2006/customXml" ds:itemID="{8DB5956B-AE24-41C2-BC19-95E11D99F40F}"/>
</file>

<file path=docProps/app.xml><?xml version="1.0" encoding="utf-8"?>
<Properties xmlns="http://schemas.openxmlformats.org/officeDocument/2006/extended-properties" xmlns:vt="http://schemas.openxmlformats.org/officeDocument/2006/docPropsVTypes">
  <Template/>
  <TotalTime>259</TotalTime>
  <Words>353</Words>
  <Application>Microsoft Office PowerPoint</Application>
  <PresentationFormat>Custom</PresentationFormat>
  <Paragraphs>24</Paragraphs>
  <Slides>1</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vt:i4>
      </vt:variant>
    </vt:vector>
  </HeadingPairs>
  <TitlesOfParts>
    <vt:vector size="11" baseType="lpstr">
      <vt:lpstr>Arial</vt:lpstr>
      <vt:lpstr>Calibri</vt:lpstr>
      <vt:lpstr>Calibri Light</vt:lpstr>
      <vt:lpstr>GOTHAM-MEDIUM</vt:lpstr>
      <vt:lpstr>Lato</vt:lpstr>
      <vt:lpstr>Lato Black</vt:lpstr>
      <vt:lpstr>Lato Heavy</vt:lpstr>
      <vt:lpstr>Lato Semibold</vt:lpstr>
      <vt:lpstr>Times New Roman</vt:lpstr>
      <vt:lpstr>Office Theme</vt:lpstr>
      <vt:lpstr>General Purpose Mobile Manipulator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Adlai Moss</dc:creator>
  <cp:lastModifiedBy>Kayla Olivia Miller</cp:lastModifiedBy>
  <cp:revision>13</cp:revision>
  <dcterms:created xsi:type="dcterms:W3CDTF">2021-11-24T20:51:02Z</dcterms:created>
  <dcterms:modified xsi:type="dcterms:W3CDTF">2022-04-22T17:39:39Z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0x01010063630CCDDA61174993642440AAA6DC1B</vt:lpwstr>
  </property>
</Properties>
</file>