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7315200" cy="960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56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2" autoAdjust="0"/>
    <p:restoredTop sz="94660"/>
  </p:normalViewPr>
  <p:slideViewPr>
    <p:cSldViewPr snapToGrid="0">
      <p:cViewPr>
        <p:scale>
          <a:sx n="150" d="100"/>
          <a:sy n="150" d="100"/>
        </p:scale>
        <p:origin x="30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10" Type="http://schemas.openxmlformats.org/officeDocument/2006/relationships/customXml" Target="../customXml/item3.xml"/><Relationship Id="rId4" Type="http://schemas.openxmlformats.org/officeDocument/2006/relationships/viewProps" Target="viewProps.xml"/><Relationship Id="rId9"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 Kalva" userId="75cad51e-f441-44a7-83c8-f00a431e1155" providerId="ADAL" clId="{C1769CB3-44CF-4EE3-B39F-970A668A28F0}"/>
    <pc:docChg chg="undo custSel modSld">
      <pc:chgData name="Hari Kalva" userId="75cad51e-f441-44a7-83c8-f00a431e1155" providerId="ADAL" clId="{C1769CB3-44CF-4EE3-B39F-970A668A28F0}" dt="2021-11-22T22:54:49.680" v="370" actId="20577"/>
      <pc:docMkLst>
        <pc:docMk/>
      </pc:docMkLst>
      <pc:sldChg chg="modSp mod">
        <pc:chgData name="Hari Kalva" userId="75cad51e-f441-44a7-83c8-f00a431e1155" providerId="ADAL" clId="{C1769CB3-44CF-4EE3-B39F-970A668A28F0}" dt="2021-11-22T22:54:49.680" v="370" actId="20577"/>
        <pc:sldMkLst>
          <pc:docMk/>
          <pc:sldMk cId="2650110978" sldId="257"/>
        </pc:sldMkLst>
        <pc:spChg chg="mod">
          <ac:chgData name="Hari Kalva" userId="75cad51e-f441-44a7-83c8-f00a431e1155" providerId="ADAL" clId="{C1769CB3-44CF-4EE3-B39F-970A668A28F0}" dt="2021-11-22T22:46:59.108" v="43" actId="113"/>
          <ac:spMkLst>
            <pc:docMk/>
            <pc:sldMk cId="2650110978" sldId="257"/>
            <ac:spMk id="6" creationId="{B462CF8F-8E4F-4257-A1F4-F48B9217C85C}"/>
          </ac:spMkLst>
        </pc:spChg>
        <pc:spChg chg="mod">
          <ac:chgData name="Hari Kalva" userId="75cad51e-f441-44a7-83c8-f00a431e1155" providerId="ADAL" clId="{C1769CB3-44CF-4EE3-B39F-970A668A28F0}" dt="2021-11-22T22:48:07.858" v="44" actId="2711"/>
          <ac:spMkLst>
            <pc:docMk/>
            <pc:sldMk cId="2650110978" sldId="257"/>
            <ac:spMk id="12" creationId="{D7E91CFF-2890-44DA-A648-CA618568F944}"/>
          </ac:spMkLst>
        </pc:spChg>
        <pc:spChg chg="mod">
          <ac:chgData name="Hari Kalva" userId="75cad51e-f441-44a7-83c8-f00a431e1155" providerId="ADAL" clId="{C1769CB3-44CF-4EE3-B39F-970A668A28F0}" dt="2021-11-22T22:54:49.680" v="370" actId="20577"/>
          <ac:spMkLst>
            <pc:docMk/>
            <pc:sldMk cId="2650110978" sldId="257"/>
            <ac:spMk id="21" creationId="{BE73E29F-BD03-4A87-BAB5-DAE53F3213CA}"/>
          </ac:spMkLst>
        </pc:spChg>
        <pc:spChg chg="mod">
          <ac:chgData name="Hari Kalva" userId="75cad51e-f441-44a7-83c8-f00a431e1155" providerId="ADAL" clId="{C1769CB3-44CF-4EE3-B39F-970A668A28F0}" dt="2021-11-22T22:49:35.511" v="60" actId="1076"/>
          <ac:spMkLst>
            <pc:docMk/>
            <pc:sldMk cId="2650110978" sldId="257"/>
            <ac:spMk id="23" creationId="{B7DE5889-D47D-42E7-AC92-A4DB6973DEBA}"/>
          </ac:spMkLst>
        </pc:spChg>
      </pc:sldChg>
    </pc:docChg>
  </pc:docChgLst>
  <pc:docChgLst>
    <pc:chgData name="Hari Kalva" userId="75cad51e-f441-44a7-83c8-f00a431e1155" providerId="ADAL" clId="{3FC674D6-05B7-4DCE-AC54-E3411D29AEF6}"/>
    <pc:docChg chg="undo custSel modSld">
      <pc:chgData name="Hari Kalva" userId="75cad51e-f441-44a7-83c8-f00a431e1155" providerId="ADAL" clId="{3FC674D6-05B7-4DCE-AC54-E3411D29AEF6}" dt="2020-12-12T01:35:57.180" v="266" actId="20577"/>
      <pc:docMkLst>
        <pc:docMk/>
      </pc:docMkLst>
      <pc:sldChg chg="addSp modSp mod">
        <pc:chgData name="Hari Kalva" userId="75cad51e-f441-44a7-83c8-f00a431e1155" providerId="ADAL" clId="{3FC674D6-05B7-4DCE-AC54-E3411D29AEF6}" dt="2020-12-12T01:35:57.180" v="266" actId="20577"/>
        <pc:sldMkLst>
          <pc:docMk/>
          <pc:sldMk cId="2650110978" sldId="257"/>
        </pc:sldMkLst>
        <pc:spChg chg="mod">
          <ac:chgData name="Hari Kalva" userId="75cad51e-f441-44a7-83c8-f00a431e1155" providerId="ADAL" clId="{3FC674D6-05B7-4DCE-AC54-E3411D29AEF6}" dt="2020-12-12T01:27:38.223" v="192" actId="113"/>
          <ac:spMkLst>
            <pc:docMk/>
            <pc:sldMk cId="2650110978" sldId="257"/>
            <ac:spMk id="6" creationId="{B462CF8F-8E4F-4257-A1F4-F48B9217C85C}"/>
          </ac:spMkLst>
        </pc:spChg>
        <pc:spChg chg="mod">
          <ac:chgData name="Hari Kalva" userId="75cad51e-f441-44a7-83c8-f00a431e1155" providerId="ADAL" clId="{3FC674D6-05B7-4DCE-AC54-E3411D29AEF6}" dt="2020-12-12T01:27:28.786" v="191" actId="113"/>
          <ac:spMkLst>
            <pc:docMk/>
            <pc:sldMk cId="2650110978" sldId="257"/>
            <ac:spMk id="12" creationId="{D7E91CFF-2890-44DA-A648-CA618568F944}"/>
          </ac:spMkLst>
        </pc:spChg>
        <pc:spChg chg="mod">
          <ac:chgData name="Hari Kalva" userId="75cad51e-f441-44a7-83c8-f00a431e1155" providerId="ADAL" clId="{3FC674D6-05B7-4DCE-AC54-E3411D29AEF6}" dt="2020-12-12T01:29:34.042" v="214" actId="20577"/>
          <ac:spMkLst>
            <pc:docMk/>
            <pc:sldMk cId="2650110978" sldId="257"/>
            <ac:spMk id="14" creationId="{3BFC0BD4-1876-4F8B-BE1D-66491E3B6382}"/>
          </ac:spMkLst>
        </pc:spChg>
        <pc:spChg chg="mod">
          <ac:chgData name="Hari Kalva" userId="75cad51e-f441-44a7-83c8-f00a431e1155" providerId="ADAL" clId="{3FC674D6-05B7-4DCE-AC54-E3411D29AEF6}" dt="2020-12-12T01:35:57.180" v="266" actId="20577"/>
          <ac:spMkLst>
            <pc:docMk/>
            <pc:sldMk cId="2650110978" sldId="257"/>
            <ac:spMk id="15" creationId="{48ED4762-64B1-4EC8-A814-24810BB6DC04}"/>
          </ac:spMkLst>
        </pc:spChg>
        <pc:spChg chg="mod">
          <ac:chgData name="Hari Kalva" userId="75cad51e-f441-44a7-83c8-f00a431e1155" providerId="ADAL" clId="{3FC674D6-05B7-4DCE-AC54-E3411D29AEF6}" dt="2020-12-12T01:31:06.531" v="241" actId="6549"/>
          <ac:spMkLst>
            <pc:docMk/>
            <pc:sldMk cId="2650110978" sldId="257"/>
            <ac:spMk id="19" creationId="{0B7FCA45-0539-4F48-87D2-702AE32C3DD6}"/>
          </ac:spMkLst>
        </pc:spChg>
        <pc:spChg chg="mod">
          <ac:chgData name="Hari Kalva" userId="75cad51e-f441-44a7-83c8-f00a431e1155" providerId="ADAL" clId="{3FC674D6-05B7-4DCE-AC54-E3411D29AEF6}" dt="2020-12-12T01:28:38.756" v="200" actId="14100"/>
          <ac:spMkLst>
            <pc:docMk/>
            <pc:sldMk cId="2650110978" sldId="257"/>
            <ac:spMk id="21" creationId="{BE73E29F-BD03-4A87-BAB5-DAE53F3213CA}"/>
          </ac:spMkLst>
        </pc:spChg>
        <pc:spChg chg="add mod">
          <ac:chgData name="Hari Kalva" userId="75cad51e-f441-44a7-83c8-f00a431e1155" providerId="ADAL" clId="{3FC674D6-05B7-4DCE-AC54-E3411D29AEF6}" dt="2020-12-12T01:23:44.527" v="70" actId="20577"/>
          <ac:spMkLst>
            <pc:docMk/>
            <pc:sldMk cId="2650110978" sldId="257"/>
            <ac:spMk id="22" creationId="{37F8F2A5-A2E7-4413-A403-9E3F472023C4}"/>
          </ac:spMkLst>
        </pc:spChg>
        <pc:spChg chg="add mod">
          <ac:chgData name="Hari Kalva" userId="75cad51e-f441-44a7-83c8-f00a431e1155" providerId="ADAL" clId="{3FC674D6-05B7-4DCE-AC54-E3411D29AEF6}" dt="2020-12-12T01:23:54.814" v="71" actId="571"/>
          <ac:spMkLst>
            <pc:docMk/>
            <pc:sldMk cId="2650110978" sldId="257"/>
            <ac:spMk id="23" creationId="{B7DE5889-D47D-42E7-AC92-A4DB6973DEBA}"/>
          </ac:spMkLst>
        </pc:spChg>
        <pc:spChg chg="add mod">
          <ac:chgData name="Hari Kalva" userId="75cad51e-f441-44a7-83c8-f00a431e1155" providerId="ADAL" clId="{3FC674D6-05B7-4DCE-AC54-E3411D29AEF6}" dt="2020-12-12T01:25:08.233" v="135" actId="14100"/>
          <ac:spMkLst>
            <pc:docMk/>
            <pc:sldMk cId="2650110978" sldId="257"/>
            <ac:spMk id="24" creationId="{29AF389F-75E0-4BC9-8F67-A638A2E69258}"/>
          </ac:spMkLst>
        </pc:spChg>
        <pc:spChg chg="add mod">
          <ac:chgData name="Hari Kalva" userId="75cad51e-f441-44a7-83c8-f00a431e1155" providerId="ADAL" clId="{3FC674D6-05B7-4DCE-AC54-E3411D29AEF6}" dt="2020-12-12T01:25:52.086" v="181" actId="313"/>
          <ac:spMkLst>
            <pc:docMk/>
            <pc:sldMk cId="2650110978" sldId="257"/>
            <ac:spMk id="25" creationId="{4512D5A0-5C40-4261-AE00-5D895123FE8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8640" y="1571308"/>
            <a:ext cx="6217920" cy="3342640"/>
          </a:xfrm>
        </p:spPr>
        <p:txBody>
          <a:bodyPr anchor="b"/>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914400" y="5042853"/>
            <a:ext cx="5486400" cy="2318067"/>
          </a:xfrm>
        </p:spPr>
        <p:txBody>
          <a:bodyPr/>
          <a:lstStyle>
            <a:lvl1pPr marL="0" indent="0" algn="ctr">
              <a:buNone/>
              <a:defRPr sz="1920"/>
            </a:lvl1pPr>
            <a:lvl2pPr marL="365760" indent="0" algn="ctr">
              <a:buNone/>
              <a:defRPr sz="1600"/>
            </a:lvl2pPr>
            <a:lvl3pPr marL="731520" indent="0" algn="ctr">
              <a:buNone/>
              <a:defRPr sz="1440"/>
            </a:lvl3pPr>
            <a:lvl4pPr marL="1097280" indent="0" algn="ctr">
              <a:buNone/>
              <a:defRPr sz="1280"/>
            </a:lvl4pPr>
            <a:lvl5pPr marL="1463040" indent="0" algn="ctr">
              <a:buNone/>
              <a:defRPr sz="1280"/>
            </a:lvl5pPr>
            <a:lvl6pPr marL="1828800" indent="0" algn="ctr">
              <a:buNone/>
              <a:defRPr sz="1280"/>
            </a:lvl6pPr>
            <a:lvl7pPr marL="2194560" indent="0" algn="ctr">
              <a:buNone/>
              <a:defRPr sz="1280"/>
            </a:lvl7pPr>
            <a:lvl8pPr marL="2560320" indent="0" algn="ctr">
              <a:buNone/>
              <a:defRPr sz="1280"/>
            </a:lvl8pPr>
            <a:lvl9pPr marL="2926080" indent="0" algn="ctr">
              <a:buNone/>
              <a:defRPr sz="12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2E49C3-BE79-4D8B-8847-ED9A03DB935E}"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27181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E49C3-BE79-4D8B-8847-ED9A03DB935E}"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23619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34940" y="511175"/>
            <a:ext cx="1577340" cy="81365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02920" y="511175"/>
            <a:ext cx="4640580" cy="81365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E49C3-BE79-4D8B-8847-ED9A03DB935E}"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291918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2E49C3-BE79-4D8B-8847-ED9A03DB935E}"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1507681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9110" y="2393635"/>
            <a:ext cx="6309360" cy="3993832"/>
          </a:xfrm>
        </p:spPr>
        <p:txBody>
          <a:bodyPr anchor="b"/>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499110" y="6425250"/>
            <a:ext cx="6309360" cy="2100262"/>
          </a:xfrm>
        </p:spPr>
        <p:txBody>
          <a:bodyPr/>
          <a:lstStyle>
            <a:lvl1pPr marL="0" indent="0">
              <a:buNone/>
              <a:defRPr sz="1920">
                <a:solidFill>
                  <a:schemeClr val="tx1"/>
                </a:solidFill>
              </a:defRPr>
            </a:lvl1pPr>
            <a:lvl2pPr marL="365760" indent="0">
              <a:buNone/>
              <a:defRPr sz="1600">
                <a:solidFill>
                  <a:schemeClr val="tx1">
                    <a:tint val="75000"/>
                  </a:schemeClr>
                </a:solidFill>
              </a:defRPr>
            </a:lvl2pPr>
            <a:lvl3pPr marL="731520" indent="0">
              <a:buNone/>
              <a:defRPr sz="1440">
                <a:solidFill>
                  <a:schemeClr val="tx1">
                    <a:tint val="75000"/>
                  </a:schemeClr>
                </a:solidFill>
              </a:defRPr>
            </a:lvl3pPr>
            <a:lvl4pPr marL="1097280" indent="0">
              <a:buNone/>
              <a:defRPr sz="1280">
                <a:solidFill>
                  <a:schemeClr val="tx1">
                    <a:tint val="75000"/>
                  </a:schemeClr>
                </a:solidFill>
              </a:defRPr>
            </a:lvl4pPr>
            <a:lvl5pPr marL="1463040" indent="0">
              <a:buNone/>
              <a:defRPr sz="1280">
                <a:solidFill>
                  <a:schemeClr val="tx1">
                    <a:tint val="75000"/>
                  </a:schemeClr>
                </a:solidFill>
              </a:defRPr>
            </a:lvl5pPr>
            <a:lvl6pPr marL="1828800" indent="0">
              <a:buNone/>
              <a:defRPr sz="1280">
                <a:solidFill>
                  <a:schemeClr val="tx1">
                    <a:tint val="75000"/>
                  </a:schemeClr>
                </a:solidFill>
              </a:defRPr>
            </a:lvl6pPr>
            <a:lvl7pPr marL="2194560" indent="0">
              <a:buNone/>
              <a:defRPr sz="1280">
                <a:solidFill>
                  <a:schemeClr val="tx1">
                    <a:tint val="75000"/>
                  </a:schemeClr>
                </a:solidFill>
              </a:defRPr>
            </a:lvl7pPr>
            <a:lvl8pPr marL="2560320" indent="0">
              <a:buNone/>
              <a:defRPr sz="1280">
                <a:solidFill>
                  <a:schemeClr val="tx1">
                    <a:tint val="75000"/>
                  </a:schemeClr>
                </a:solidFill>
              </a:defRPr>
            </a:lvl8pPr>
            <a:lvl9pPr marL="2926080" indent="0">
              <a:buNone/>
              <a:defRPr sz="12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2E49C3-BE79-4D8B-8847-ED9A03DB935E}" type="datetimeFigureOut">
              <a:rPr lang="en-US" smtClean="0"/>
              <a:t>4/17/2022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397335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29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703320" y="2555875"/>
            <a:ext cx="3108960"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2E49C3-BE79-4D8B-8847-ED9A03DB935E}"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397728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3873" y="511177"/>
            <a:ext cx="6309360" cy="185578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03874" y="2353628"/>
            <a:ext cx="3094672"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4" name="Content Placeholder 3"/>
          <p:cNvSpPr>
            <a:spLocks noGrp="1"/>
          </p:cNvSpPr>
          <p:nvPr>
            <p:ph sz="half" idx="2"/>
          </p:nvPr>
        </p:nvSpPr>
        <p:spPr>
          <a:xfrm>
            <a:off x="503874" y="3507105"/>
            <a:ext cx="3094672"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703320" y="2353628"/>
            <a:ext cx="3109913" cy="1153477"/>
          </a:xfrm>
        </p:spPr>
        <p:txBody>
          <a:bodyPr anchor="b"/>
          <a:lstStyle>
            <a:lvl1pPr marL="0" indent="0">
              <a:buNone/>
              <a:defRPr sz="1920" b="1"/>
            </a:lvl1pPr>
            <a:lvl2pPr marL="365760" indent="0">
              <a:buNone/>
              <a:defRPr sz="1600" b="1"/>
            </a:lvl2pPr>
            <a:lvl3pPr marL="731520" indent="0">
              <a:buNone/>
              <a:defRPr sz="1440" b="1"/>
            </a:lvl3pPr>
            <a:lvl4pPr marL="1097280" indent="0">
              <a:buNone/>
              <a:defRPr sz="1280" b="1"/>
            </a:lvl4pPr>
            <a:lvl5pPr marL="1463040" indent="0">
              <a:buNone/>
              <a:defRPr sz="1280" b="1"/>
            </a:lvl5pPr>
            <a:lvl6pPr marL="1828800" indent="0">
              <a:buNone/>
              <a:defRPr sz="1280" b="1"/>
            </a:lvl6pPr>
            <a:lvl7pPr marL="2194560" indent="0">
              <a:buNone/>
              <a:defRPr sz="1280" b="1"/>
            </a:lvl7pPr>
            <a:lvl8pPr marL="2560320" indent="0">
              <a:buNone/>
              <a:defRPr sz="1280" b="1"/>
            </a:lvl8pPr>
            <a:lvl9pPr marL="2926080" indent="0">
              <a:buNone/>
              <a:defRPr sz="1280" b="1"/>
            </a:lvl9pPr>
          </a:lstStyle>
          <a:p>
            <a:pPr lvl="0"/>
            <a:r>
              <a:rPr lang="en-US"/>
              <a:t>Click to edit Master text styles</a:t>
            </a:r>
          </a:p>
        </p:txBody>
      </p:sp>
      <p:sp>
        <p:nvSpPr>
          <p:cNvPr id="6" name="Content Placeholder 5"/>
          <p:cNvSpPr>
            <a:spLocks noGrp="1"/>
          </p:cNvSpPr>
          <p:nvPr>
            <p:ph sz="quarter" idx="4"/>
          </p:nvPr>
        </p:nvSpPr>
        <p:spPr>
          <a:xfrm>
            <a:off x="3703320" y="3507105"/>
            <a:ext cx="3109913" cy="51584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2E49C3-BE79-4D8B-8847-ED9A03DB935E}" type="datetimeFigureOut">
              <a:rPr lang="en-US" smtClean="0"/>
              <a:t>4/17/2022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22950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2E49C3-BE79-4D8B-8847-ED9A03DB935E}" type="datetimeFigureOut">
              <a:rPr lang="en-US" smtClean="0"/>
              <a:t>4/17/2022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125396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2E49C3-BE79-4D8B-8847-ED9A03DB935E}" type="datetimeFigureOut">
              <a:rPr lang="en-US" smtClean="0"/>
              <a:t>4/17/2022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199023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Content Placeholder 2"/>
          <p:cNvSpPr>
            <a:spLocks noGrp="1"/>
          </p:cNvSpPr>
          <p:nvPr>
            <p:ph idx="1"/>
          </p:nvPr>
        </p:nvSpPr>
        <p:spPr>
          <a:xfrm>
            <a:off x="3109913" y="1382397"/>
            <a:ext cx="3703320" cy="6823075"/>
          </a:xfrm>
        </p:spPr>
        <p:txBody>
          <a:bodyPr/>
          <a:lstStyle>
            <a:lvl1pPr>
              <a:defRPr sz="2560"/>
            </a:lvl1pPr>
            <a:lvl2pPr>
              <a:defRPr sz="2240"/>
            </a:lvl2pPr>
            <a:lvl3pPr>
              <a:defRPr sz="192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DF2E49C3-BE79-4D8B-8847-ED9A03DB935E}"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256582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873" y="640080"/>
            <a:ext cx="2359342" cy="2240280"/>
          </a:xfrm>
        </p:spPr>
        <p:txBody>
          <a:bodyPr anchor="b"/>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3109913" y="1382397"/>
            <a:ext cx="3703320" cy="6823075"/>
          </a:xfrm>
        </p:spPr>
        <p:txBody>
          <a:bodyPr anchor="t"/>
          <a:lstStyle>
            <a:lvl1pPr marL="0" indent="0">
              <a:buNone/>
              <a:defRPr sz="2560"/>
            </a:lvl1pPr>
            <a:lvl2pPr marL="365760" indent="0">
              <a:buNone/>
              <a:defRPr sz="2240"/>
            </a:lvl2pPr>
            <a:lvl3pPr marL="731520" indent="0">
              <a:buNone/>
              <a:defRPr sz="1920"/>
            </a:lvl3pPr>
            <a:lvl4pPr marL="1097280" indent="0">
              <a:buNone/>
              <a:defRPr sz="1600"/>
            </a:lvl4pPr>
            <a:lvl5pPr marL="1463040" indent="0">
              <a:buNone/>
              <a:defRPr sz="1600"/>
            </a:lvl5pPr>
            <a:lvl6pPr marL="1828800" indent="0">
              <a:buNone/>
              <a:defRPr sz="1600"/>
            </a:lvl6pPr>
            <a:lvl7pPr marL="2194560" indent="0">
              <a:buNone/>
              <a:defRPr sz="1600"/>
            </a:lvl7pPr>
            <a:lvl8pPr marL="2560320" indent="0">
              <a:buNone/>
              <a:defRPr sz="1600"/>
            </a:lvl8pPr>
            <a:lvl9pPr marL="292608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03873" y="2880360"/>
            <a:ext cx="2359342" cy="5336223"/>
          </a:xfrm>
        </p:spPr>
        <p:txBody>
          <a:bodyPr/>
          <a:lstStyle>
            <a:lvl1pPr marL="0" indent="0">
              <a:buNone/>
              <a:defRPr sz="1280"/>
            </a:lvl1pPr>
            <a:lvl2pPr marL="365760" indent="0">
              <a:buNone/>
              <a:defRPr sz="1120"/>
            </a:lvl2pPr>
            <a:lvl3pPr marL="731520" indent="0">
              <a:buNone/>
              <a:defRPr sz="960"/>
            </a:lvl3pPr>
            <a:lvl4pPr marL="1097280" indent="0">
              <a:buNone/>
              <a:defRPr sz="800"/>
            </a:lvl4pPr>
            <a:lvl5pPr marL="1463040" indent="0">
              <a:buNone/>
              <a:defRPr sz="800"/>
            </a:lvl5pPr>
            <a:lvl6pPr marL="1828800" indent="0">
              <a:buNone/>
              <a:defRPr sz="800"/>
            </a:lvl6pPr>
            <a:lvl7pPr marL="2194560" indent="0">
              <a:buNone/>
              <a:defRPr sz="800"/>
            </a:lvl7pPr>
            <a:lvl8pPr marL="2560320" indent="0">
              <a:buNone/>
              <a:defRPr sz="800"/>
            </a:lvl8pPr>
            <a:lvl9pPr marL="292608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DF2E49C3-BE79-4D8B-8847-ED9A03DB935E}" type="datetimeFigureOut">
              <a:rPr lang="en-US" smtClean="0"/>
              <a:t>4/17/2022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5BDEE2-186C-45E3-A2A4-E9B8A127E59D}" type="slidenum">
              <a:rPr lang="en-US" smtClean="0"/>
              <a:t>‹#›</a:t>
            </a:fld>
            <a:endParaRPr lang="en-US"/>
          </a:p>
        </p:txBody>
      </p:sp>
    </p:spTree>
    <p:extLst>
      <p:ext uri="{BB962C8B-B14F-4D97-AF65-F5344CB8AC3E}">
        <p14:creationId xmlns:p14="http://schemas.microsoft.com/office/powerpoint/2010/main" val="173183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920" y="511177"/>
            <a:ext cx="6309360" cy="18557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02920" y="2555875"/>
            <a:ext cx="6309360" cy="60918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02920" y="8898892"/>
            <a:ext cx="1645920" cy="511175"/>
          </a:xfrm>
          <a:prstGeom prst="rect">
            <a:avLst/>
          </a:prstGeom>
        </p:spPr>
        <p:txBody>
          <a:bodyPr vert="horz" lIns="91440" tIns="45720" rIns="91440" bIns="45720" rtlCol="0" anchor="ctr"/>
          <a:lstStyle>
            <a:lvl1pPr algn="l">
              <a:defRPr sz="960">
                <a:solidFill>
                  <a:schemeClr val="tx1">
                    <a:tint val="75000"/>
                  </a:schemeClr>
                </a:solidFill>
              </a:defRPr>
            </a:lvl1pPr>
          </a:lstStyle>
          <a:p>
            <a:fld id="{DF2E49C3-BE79-4D8B-8847-ED9A03DB935E}" type="datetimeFigureOut">
              <a:rPr lang="en-US" smtClean="0"/>
              <a:t>4/17/2022</a:t>
            </a:fld>
            <a:endParaRPr lang="en-US"/>
          </a:p>
        </p:txBody>
      </p:sp>
      <p:sp>
        <p:nvSpPr>
          <p:cNvPr id="5" name="Footer Placeholder 4"/>
          <p:cNvSpPr>
            <a:spLocks noGrp="1"/>
          </p:cNvSpPr>
          <p:nvPr>
            <p:ph type="ftr" sz="quarter" idx="3"/>
          </p:nvPr>
        </p:nvSpPr>
        <p:spPr>
          <a:xfrm>
            <a:off x="2423160" y="8898892"/>
            <a:ext cx="2468880" cy="511175"/>
          </a:xfrm>
          <a:prstGeom prst="rect">
            <a:avLst/>
          </a:prstGeom>
        </p:spPr>
        <p:txBody>
          <a:bodyPr vert="horz" lIns="91440" tIns="45720" rIns="91440" bIns="45720" rtlCol="0" anchor="ctr"/>
          <a:lstStyle>
            <a:lvl1pPr algn="ctr">
              <a:defRPr sz="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66360" y="8898892"/>
            <a:ext cx="1645920" cy="511175"/>
          </a:xfrm>
          <a:prstGeom prst="rect">
            <a:avLst/>
          </a:prstGeom>
        </p:spPr>
        <p:txBody>
          <a:bodyPr vert="horz" lIns="91440" tIns="45720" rIns="91440" bIns="45720" rtlCol="0" anchor="ctr"/>
          <a:lstStyle>
            <a:lvl1pPr algn="r">
              <a:defRPr sz="960">
                <a:solidFill>
                  <a:schemeClr val="tx1">
                    <a:tint val="75000"/>
                  </a:schemeClr>
                </a:solidFill>
              </a:defRPr>
            </a:lvl1pPr>
          </a:lstStyle>
          <a:p>
            <a:fld id="{CE5BDEE2-186C-45E3-A2A4-E9B8A127E59D}" type="slidenum">
              <a:rPr lang="en-US" smtClean="0"/>
              <a:t>‹#›</a:t>
            </a:fld>
            <a:endParaRPr lang="en-US"/>
          </a:p>
        </p:txBody>
      </p:sp>
    </p:spTree>
    <p:extLst>
      <p:ext uri="{BB962C8B-B14F-4D97-AF65-F5344CB8AC3E}">
        <p14:creationId xmlns:p14="http://schemas.microsoft.com/office/powerpoint/2010/main" val="29572266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31520" rtl="0" eaLnBrk="1" latinLnBrk="0" hangingPunct="1">
        <a:lnSpc>
          <a:spcPct val="90000"/>
        </a:lnSpc>
        <a:spcBef>
          <a:spcPct val="0"/>
        </a:spcBef>
        <a:buNone/>
        <a:defRPr sz="3520" kern="1200">
          <a:solidFill>
            <a:schemeClr val="tx1"/>
          </a:solidFill>
          <a:latin typeface="+mj-lt"/>
          <a:ea typeface="+mj-ea"/>
          <a:cs typeface="+mj-cs"/>
        </a:defRPr>
      </a:lvl1pPr>
    </p:titleStyle>
    <p:bodyStyle>
      <a:lvl1pPr marL="182880" indent="-182880" algn="l" defTabSz="731520" rtl="0" eaLnBrk="1" latinLnBrk="0" hangingPunct="1">
        <a:lnSpc>
          <a:spcPct val="90000"/>
        </a:lnSpc>
        <a:spcBef>
          <a:spcPts val="800"/>
        </a:spcBef>
        <a:buFont typeface="Arial" panose="020B0604020202020204" pitchFamily="34" charset="0"/>
        <a:buChar char="•"/>
        <a:defRPr sz="2240" kern="1200">
          <a:solidFill>
            <a:schemeClr val="tx1"/>
          </a:solidFill>
          <a:latin typeface="+mn-lt"/>
          <a:ea typeface="+mn-ea"/>
          <a:cs typeface="+mn-cs"/>
        </a:defRPr>
      </a:lvl1pPr>
      <a:lvl2pPr marL="548640" indent="-182880" algn="l" defTabSz="731520" rtl="0" eaLnBrk="1" latinLnBrk="0" hangingPunct="1">
        <a:lnSpc>
          <a:spcPct val="90000"/>
        </a:lnSpc>
        <a:spcBef>
          <a:spcPts val="400"/>
        </a:spcBef>
        <a:buFont typeface="Arial" panose="020B0604020202020204" pitchFamily="34" charset="0"/>
        <a:buChar char="•"/>
        <a:defRPr sz="1920" kern="1200">
          <a:solidFill>
            <a:schemeClr val="tx1"/>
          </a:solidFill>
          <a:latin typeface="+mn-lt"/>
          <a:ea typeface="+mn-ea"/>
          <a:cs typeface="+mn-cs"/>
        </a:defRPr>
      </a:lvl2pPr>
      <a:lvl3pPr marL="914400" indent="-182880" algn="l" defTabSz="73152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12801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4pPr>
      <a:lvl5pPr marL="164592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5pPr>
      <a:lvl6pPr marL="201168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6pPr>
      <a:lvl7pPr marL="237744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7pPr>
      <a:lvl8pPr marL="274320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8pPr>
      <a:lvl9pPr marL="3108960" indent="-182880" algn="l" defTabSz="731520" rtl="0" eaLnBrk="1" latinLnBrk="0" hangingPunct="1">
        <a:lnSpc>
          <a:spcPct val="90000"/>
        </a:lnSpc>
        <a:spcBef>
          <a:spcPts val="400"/>
        </a:spcBef>
        <a:buFont typeface="Arial" panose="020B0604020202020204" pitchFamily="34" charset="0"/>
        <a:buChar char="•"/>
        <a:defRPr sz="1440" kern="1200">
          <a:solidFill>
            <a:schemeClr val="tx1"/>
          </a:solidFill>
          <a:latin typeface="+mn-lt"/>
          <a:ea typeface="+mn-ea"/>
          <a:cs typeface="+mn-cs"/>
        </a:defRPr>
      </a:lvl9pPr>
    </p:bodyStyle>
    <p:otherStyle>
      <a:defPPr>
        <a:defRPr lang="en-US"/>
      </a:defPPr>
      <a:lvl1pPr marL="0" algn="l" defTabSz="731520" rtl="0" eaLnBrk="1" latinLnBrk="0" hangingPunct="1">
        <a:defRPr sz="1440" kern="1200">
          <a:solidFill>
            <a:schemeClr val="tx1"/>
          </a:solidFill>
          <a:latin typeface="+mn-lt"/>
          <a:ea typeface="+mn-ea"/>
          <a:cs typeface="+mn-cs"/>
        </a:defRPr>
      </a:lvl1pPr>
      <a:lvl2pPr marL="365760" algn="l" defTabSz="731520" rtl="0" eaLnBrk="1" latinLnBrk="0" hangingPunct="1">
        <a:defRPr sz="1440" kern="1200">
          <a:solidFill>
            <a:schemeClr val="tx1"/>
          </a:solidFill>
          <a:latin typeface="+mn-lt"/>
          <a:ea typeface="+mn-ea"/>
          <a:cs typeface="+mn-cs"/>
        </a:defRPr>
      </a:lvl2pPr>
      <a:lvl3pPr marL="731520" algn="l" defTabSz="731520" rtl="0" eaLnBrk="1" latinLnBrk="0" hangingPunct="1">
        <a:defRPr sz="1440" kern="1200">
          <a:solidFill>
            <a:schemeClr val="tx1"/>
          </a:solidFill>
          <a:latin typeface="+mn-lt"/>
          <a:ea typeface="+mn-ea"/>
          <a:cs typeface="+mn-cs"/>
        </a:defRPr>
      </a:lvl3pPr>
      <a:lvl4pPr marL="1097280" algn="l" defTabSz="731520" rtl="0" eaLnBrk="1" latinLnBrk="0" hangingPunct="1">
        <a:defRPr sz="1440" kern="1200">
          <a:solidFill>
            <a:schemeClr val="tx1"/>
          </a:solidFill>
          <a:latin typeface="+mn-lt"/>
          <a:ea typeface="+mn-ea"/>
          <a:cs typeface="+mn-cs"/>
        </a:defRPr>
      </a:lvl4pPr>
      <a:lvl5pPr marL="1463040" algn="l" defTabSz="731520" rtl="0" eaLnBrk="1" latinLnBrk="0" hangingPunct="1">
        <a:defRPr sz="1440" kern="1200">
          <a:solidFill>
            <a:schemeClr val="tx1"/>
          </a:solidFill>
          <a:latin typeface="+mn-lt"/>
          <a:ea typeface="+mn-ea"/>
          <a:cs typeface="+mn-cs"/>
        </a:defRPr>
      </a:lvl5pPr>
      <a:lvl6pPr marL="1828800" algn="l" defTabSz="731520" rtl="0" eaLnBrk="1" latinLnBrk="0" hangingPunct="1">
        <a:defRPr sz="1440" kern="1200">
          <a:solidFill>
            <a:schemeClr val="tx1"/>
          </a:solidFill>
          <a:latin typeface="+mn-lt"/>
          <a:ea typeface="+mn-ea"/>
          <a:cs typeface="+mn-cs"/>
        </a:defRPr>
      </a:lvl6pPr>
      <a:lvl7pPr marL="2194560" algn="l" defTabSz="731520" rtl="0" eaLnBrk="1" latinLnBrk="0" hangingPunct="1">
        <a:defRPr sz="1440" kern="1200">
          <a:solidFill>
            <a:schemeClr val="tx1"/>
          </a:solidFill>
          <a:latin typeface="+mn-lt"/>
          <a:ea typeface="+mn-ea"/>
          <a:cs typeface="+mn-cs"/>
        </a:defRPr>
      </a:lvl7pPr>
      <a:lvl8pPr marL="2560320" algn="l" defTabSz="731520" rtl="0" eaLnBrk="1" latinLnBrk="0" hangingPunct="1">
        <a:defRPr sz="1440" kern="1200">
          <a:solidFill>
            <a:schemeClr val="tx1"/>
          </a:solidFill>
          <a:latin typeface="+mn-lt"/>
          <a:ea typeface="+mn-ea"/>
          <a:cs typeface="+mn-cs"/>
        </a:defRPr>
      </a:lvl8pPr>
      <a:lvl9pPr marL="2926080" algn="l" defTabSz="731520" rtl="0" eaLnBrk="1" latinLnBrk="0" hangingPunct="1">
        <a:defRPr sz="14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ine 27">
            <a:extLst>
              <a:ext uri="{FF2B5EF4-FFF2-40B4-BE49-F238E27FC236}">
                <a16:creationId xmlns:a16="http://schemas.microsoft.com/office/drawing/2014/main" id="{03EA90FB-402D-44C6-9A2C-426143BADB07}"/>
              </a:ext>
            </a:extLst>
          </p:cNvPr>
          <p:cNvSpPr>
            <a:spLocks noChangeShapeType="1"/>
          </p:cNvSpPr>
          <p:nvPr/>
        </p:nvSpPr>
        <p:spPr bwMode="auto">
          <a:xfrm flipV="1">
            <a:off x="0" y="1138865"/>
            <a:ext cx="7315200" cy="0"/>
          </a:xfrm>
          <a:prstGeom prst="line">
            <a:avLst/>
          </a:prstGeom>
          <a:noFill/>
          <a:ln w="381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p>
        </p:txBody>
      </p:sp>
      <p:sp>
        <p:nvSpPr>
          <p:cNvPr id="6" name="Rectangle 2">
            <a:extLst>
              <a:ext uri="{FF2B5EF4-FFF2-40B4-BE49-F238E27FC236}">
                <a16:creationId xmlns:a16="http://schemas.microsoft.com/office/drawing/2014/main" id="{B462CF8F-8E4F-4257-A1F4-F48B9217C85C}"/>
              </a:ext>
            </a:extLst>
          </p:cNvPr>
          <p:cNvSpPr txBox="1">
            <a:spLocks noChangeArrowheads="1"/>
          </p:cNvSpPr>
          <p:nvPr/>
        </p:nvSpPr>
        <p:spPr bwMode="auto">
          <a:xfrm>
            <a:off x="1280160" y="1597"/>
            <a:ext cx="3097530" cy="110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91440" rIns="91440" bIns="91440" numCol="1" rtlCol="0" anchor="ctr" anchorCtr="0" compatLnSpc="1">
            <a:prstTxWarp prst="textNoShape">
              <a:avLst/>
            </a:prstTxWarp>
            <a:normAutofit/>
          </a:bodyPr>
          <a:lstStyle>
            <a:lvl1pPr algn="l" defTabSz="731520" rtl="0" eaLnBrk="1" latinLnBrk="0" hangingPunct="1">
              <a:lnSpc>
                <a:spcPct val="90000"/>
              </a:lnSpc>
              <a:spcBef>
                <a:spcPct val="0"/>
              </a:spcBef>
              <a:buNone/>
              <a:defRPr sz="3520" kern="1200">
                <a:solidFill>
                  <a:schemeClr val="tx1"/>
                </a:solidFill>
                <a:latin typeface="+mj-lt"/>
                <a:ea typeface="+mj-ea"/>
                <a:cs typeface="+mj-cs"/>
              </a:defRPr>
            </a:lvl1pPr>
          </a:lstStyle>
          <a:p>
            <a:r>
              <a:rPr lang="en-US" altLang="en-US" sz="2400" b="1" dirty="0">
                <a:solidFill>
                  <a:srgbClr val="CC0000"/>
                </a:solidFill>
              </a:rPr>
              <a:t>General Purpose Mobile Manipulator</a:t>
            </a:r>
          </a:p>
        </p:txBody>
      </p:sp>
      <p:pic>
        <p:nvPicPr>
          <p:cNvPr id="8" name="Picture 7">
            <a:extLst>
              <a:ext uri="{FF2B5EF4-FFF2-40B4-BE49-F238E27FC236}">
                <a16:creationId xmlns:a16="http://schemas.microsoft.com/office/drawing/2014/main" id="{4404C912-B285-4621-9EF7-EFA594DA0C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119272"/>
            <a:ext cx="1040130" cy="990225"/>
          </a:xfrm>
          <a:prstGeom prst="rect">
            <a:avLst/>
          </a:prstGeom>
        </p:spPr>
      </p:pic>
      <p:sp>
        <p:nvSpPr>
          <p:cNvPr id="12" name="Rectangle 2">
            <a:extLst>
              <a:ext uri="{FF2B5EF4-FFF2-40B4-BE49-F238E27FC236}">
                <a16:creationId xmlns:a16="http://schemas.microsoft.com/office/drawing/2014/main" id="{D7E91CFF-2890-44DA-A648-CA618568F944}"/>
              </a:ext>
            </a:extLst>
          </p:cNvPr>
          <p:cNvSpPr txBox="1">
            <a:spLocks noChangeArrowheads="1"/>
          </p:cNvSpPr>
          <p:nvPr/>
        </p:nvSpPr>
        <p:spPr bwMode="auto">
          <a:xfrm>
            <a:off x="3790950" y="375858"/>
            <a:ext cx="3384550" cy="64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marL="365767" indent="-365767" algn="l" rtl="0" eaLnBrk="0" fontAlgn="base" hangingPunct="0">
              <a:spcBef>
                <a:spcPct val="0"/>
              </a:spcBef>
              <a:spcAft>
                <a:spcPct val="0"/>
              </a:spcAft>
              <a:defRPr sz="2560" b="1">
                <a:solidFill>
                  <a:schemeClr val="tx2"/>
                </a:solidFill>
                <a:latin typeface="+mj-lt"/>
                <a:ea typeface="+mj-ea"/>
                <a:cs typeface="+mj-cs"/>
              </a:defRPr>
            </a:lvl1pPr>
            <a:lvl2pPr marL="365767" indent="-365767" algn="l" rtl="0" eaLnBrk="0" fontAlgn="base" hangingPunct="0">
              <a:spcBef>
                <a:spcPct val="0"/>
              </a:spcBef>
              <a:spcAft>
                <a:spcPct val="0"/>
              </a:spcAft>
              <a:defRPr sz="2560" b="1">
                <a:solidFill>
                  <a:schemeClr val="tx2"/>
                </a:solidFill>
                <a:latin typeface="Univers" pitchFamily="34" charset="-18"/>
                <a:ea typeface="ＭＳ Ｐゴシック" pitchFamily="-112" charset="-128"/>
              </a:defRPr>
            </a:lvl2pPr>
            <a:lvl3pPr marL="365767" indent="-365767" algn="l" rtl="0" eaLnBrk="0" fontAlgn="base" hangingPunct="0">
              <a:spcBef>
                <a:spcPct val="0"/>
              </a:spcBef>
              <a:spcAft>
                <a:spcPct val="0"/>
              </a:spcAft>
              <a:defRPr sz="2560" b="1">
                <a:solidFill>
                  <a:schemeClr val="tx2"/>
                </a:solidFill>
                <a:latin typeface="Univers" pitchFamily="34" charset="-18"/>
                <a:ea typeface="ＭＳ Ｐゴシック" pitchFamily="-112" charset="-128"/>
              </a:defRPr>
            </a:lvl3pPr>
            <a:lvl4pPr marL="365767" indent="-365767" algn="l" rtl="0" eaLnBrk="0" fontAlgn="base" hangingPunct="0">
              <a:spcBef>
                <a:spcPct val="0"/>
              </a:spcBef>
              <a:spcAft>
                <a:spcPct val="0"/>
              </a:spcAft>
              <a:defRPr sz="2560" b="1">
                <a:solidFill>
                  <a:schemeClr val="tx2"/>
                </a:solidFill>
                <a:latin typeface="Univers" pitchFamily="34" charset="-18"/>
                <a:ea typeface="ＭＳ Ｐゴシック" pitchFamily="-112" charset="-128"/>
              </a:defRPr>
            </a:lvl4pPr>
            <a:lvl5pPr marL="365767" indent="-365767" algn="l" rtl="0" eaLnBrk="0" fontAlgn="base" hangingPunct="0">
              <a:spcBef>
                <a:spcPct val="0"/>
              </a:spcBef>
              <a:spcAft>
                <a:spcPct val="0"/>
              </a:spcAft>
              <a:defRPr sz="2560" b="1">
                <a:solidFill>
                  <a:schemeClr val="tx2"/>
                </a:solidFill>
                <a:latin typeface="Univers" pitchFamily="34" charset="-18"/>
                <a:ea typeface="ＭＳ Ｐゴシック" pitchFamily="-112" charset="-128"/>
              </a:defRPr>
            </a:lvl5pPr>
            <a:lvl6pPr marL="731534" indent="-365767" algn="l" rtl="0" fontAlgn="base">
              <a:spcBef>
                <a:spcPct val="0"/>
              </a:spcBef>
              <a:spcAft>
                <a:spcPct val="0"/>
              </a:spcAft>
              <a:defRPr sz="2560" b="1">
                <a:solidFill>
                  <a:schemeClr val="tx2"/>
                </a:solidFill>
                <a:latin typeface="Univers" pitchFamily="34" charset="-18"/>
                <a:ea typeface="ＭＳ Ｐゴシック" pitchFamily="-112" charset="-128"/>
              </a:defRPr>
            </a:lvl6pPr>
            <a:lvl7pPr marL="1097302" indent="-365767" algn="l" rtl="0" fontAlgn="base">
              <a:spcBef>
                <a:spcPct val="0"/>
              </a:spcBef>
              <a:spcAft>
                <a:spcPct val="0"/>
              </a:spcAft>
              <a:defRPr sz="2560" b="1">
                <a:solidFill>
                  <a:schemeClr val="tx2"/>
                </a:solidFill>
                <a:latin typeface="Univers" pitchFamily="34" charset="-18"/>
                <a:ea typeface="ＭＳ Ｐゴシック" pitchFamily="-112" charset="-128"/>
              </a:defRPr>
            </a:lvl7pPr>
            <a:lvl8pPr marL="1463070" indent="-365767" algn="l" rtl="0" fontAlgn="base">
              <a:spcBef>
                <a:spcPct val="0"/>
              </a:spcBef>
              <a:spcAft>
                <a:spcPct val="0"/>
              </a:spcAft>
              <a:defRPr sz="2560" b="1">
                <a:solidFill>
                  <a:schemeClr val="tx2"/>
                </a:solidFill>
                <a:latin typeface="Univers" pitchFamily="34" charset="-18"/>
                <a:ea typeface="ＭＳ Ｐゴシック" pitchFamily="-112" charset="-128"/>
              </a:defRPr>
            </a:lvl8pPr>
            <a:lvl9pPr marL="1828837" indent="-365767" algn="l" rtl="0" fontAlgn="base">
              <a:spcBef>
                <a:spcPct val="0"/>
              </a:spcBef>
              <a:spcAft>
                <a:spcPct val="0"/>
              </a:spcAft>
              <a:defRPr sz="2560" b="1">
                <a:solidFill>
                  <a:schemeClr val="tx2"/>
                </a:solidFill>
                <a:latin typeface="Univers" pitchFamily="34" charset="-18"/>
                <a:ea typeface="ＭＳ Ｐゴシック" pitchFamily="-112" charset="-128"/>
              </a:defRPr>
            </a:lvl9pPr>
          </a:lstStyle>
          <a:p>
            <a:pPr algn="r"/>
            <a:r>
              <a:rPr lang="en-US" altLang="en-US" sz="1600" kern="0" dirty="0">
                <a:solidFill>
                  <a:srgbClr val="003560"/>
                </a:solidFill>
                <a:latin typeface="Calibri" panose="020F0502020204030204" pitchFamily="34" charset="0"/>
                <a:cs typeface="Calibri" panose="020F0502020204030204" pitchFamily="34" charset="0"/>
              </a:rPr>
              <a:t>ENG 4952C Engineering Design 2</a:t>
            </a:r>
          </a:p>
          <a:p>
            <a:pPr algn="r"/>
            <a:r>
              <a:rPr lang="en-US" altLang="en-US" sz="1600" kern="0" dirty="0">
                <a:solidFill>
                  <a:srgbClr val="003560"/>
                </a:solidFill>
                <a:latin typeface="Calibri" panose="020F0502020204030204" pitchFamily="34" charset="0"/>
                <a:cs typeface="Calibri" panose="020F0502020204030204" pitchFamily="34" charset="0"/>
              </a:rPr>
              <a:t>Dept. of Electrical Engineering and Computer Science</a:t>
            </a:r>
          </a:p>
        </p:txBody>
      </p:sp>
      <p:sp>
        <p:nvSpPr>
          <p:cNvPr id="13" name="Text Box 9">
            <a:extLst>
              <a:ext uri="{FF2B5EF4-FFF2-40B4-BE49-F238E27FC236}">
                <a16:creationId xmlns:a16="http://schemas.microsoft.com/office/drawing/2014/main" id="{8F8B107A-BA2F-4069-9F96-01C0EC6CFAA5}"/>
              </a:ext>
            </a:extLst>
          </p:cNvPr>
          <p:cNvSpPr txBox="1">
            <a:spLocks noChangeArrowheads="1"/>
          </p:cNvSpPr>
          <p:nvPr/>
        </p:nvSpPr>
        <p:spPr bwMode="auto">
          <a:xfrm>
            <a:off x="139700" y="1369060"/>
            <a:ext cx="3335020" cy="1288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3200">
                <a:solidFill>
                  <a:schemeClr val="tx1"/>
                </a:solidFill>
                <a:latin typeface="Arial" panose="020B0604020202020204" pitchFamily="34" charset="0"/>
                <a:ea typeface="ＭＳ Ｐゴシック" panose="020B0600070205080204" pitchFamily="34" charset="-128"/>
              </a:defRPr>
            </a:lvl1pPr>
            <a:lvl2pPr marL="742950" indent="-285750">
              <a:defRPr sz="3200">
                <a:solidFill>
                  <a:schemeClr val="tx1"/>
                </a:solidFill>
                <a:latin typeface="Arial" panose="020B0604020202020204" pitchFamily="34" charset="0"/>
                <a:ea typeface="ＭＳ Ｐゴシック" panose="020B0600070205080204" pitchFamily="34" charset="-128"/>
              </a:defRPr>
            </a:lvl2pPr>
            <a:lvl3pPr marL="1143000" indent="-228600">
              <a:defRPr sz="3200">
                <a:solidFill>
                  <a:schemeClr val="tx1"/>
                </a:solidFill>
                <a:latin typeface="Arial" panose="020B0604020202020204" pitchFamily="34" charset="0"/>
                <a:ea typeface="ＭＳ Ｐゴシック" panose="020B0600070205080204" pitchFamily="34" charset="-128"/>
              </a:defRPr>
            </a:lvl3pPr>
            <a:lvl4pPr marL="1600200" indent="-228600">
              <a:defRPr sz="3200">
                <a:solidFill>
                  <a:schemeClr val="tx1"/>
                </a:solidFill>
                <a:latin typeface="Arial" panose="020B0604020202020204" pitchFamily="34" charset="0"/>
                <a:ea typeface="ＭＳ Ｐゴシック" panose="020B0600070205080204" pitchFamily="34" charset="-128"/>
              </a:defRPr>
            </a:lvl4pPr>
            <a:lvl5pPr marL="2057400" indent="-228600">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dirty="0">
                <a:solidFill>
                  <a:srgbClr val="003560"/>
                </a:solidFill>
                <a:latin typeface="+mn-lt"/>
              </a:rPr>
              <a:t>PROBLEM SUMMARY</a:t>
            </a:r>
          </a:p>
          <a:p>
            <a:pPr eaLnBrk="1" hangingPunct="1"/>
            <a:r>
              <a:rPr lang="en-US" altLang="en-US" sz="1200" dirty="0">
                <a:latin typeface="+mn-lt"/>
              </a:rPr>
              <a:t>A lack of a US work force due to extended unemployment amid the Covid-19 pandemic. Small businesses suffer and more properties are becoming abandoned because of it.  Since there is a shortage of an industrial labor force, a huge demand is needed for a cheaper, more affordable and more abundant workforce.</a:t>
            </a:r>
          </a:p>
          <a:p>
            <a:pPr eaLnBrk="1" hangingPunct="1"/>
            <a:endParaRPr lang="en-US" altLang="en-US" sz="1200" dirty="0">
              <a:latin typeface="+mn-lt"/>
            </a:endParaRPr>
          </a:p>
          <a:p>
            <a:pPr eaLnBrk="1" hangingPunct="1"/>
            <a:r>
              <a:rPr lang="en-US" altLang="en-US" sz="1200" dirty="0">
                <a:latin typeface="+mn-lt"/>
              </a:rPr>
              <a:t>In an innovative world, we have been able to develop many things that people can do. Though people have not yet developed robots that can perform simple everyday tasks. </a:t>
            </a:r>
          </a:p>
          <a:p>
            <a:pPr eaLnBrk="1" hangingPunct="1"/>
            <a:endParaRPr lang="en-US" altLang="en-US" sz="1200" dirty="0">
              <a:latin typeface="+mn-lt"/>
            </a:endParaRPr>
          </a:p>
          <a:p>
            <a:pPr eaLnBrk="1" hangingPunct="1"/>
            <a:r>
              <a:rPr lang="en-US" altLang="en-US" sz="1200" dirty="0">
                <a:latin typeface="+mn-lt"/>
              </a:rPr>
              <a:t>Since people are no longer working in manufacturing industries, this has caused those industries to suffer, and industries are looking for assistance .</a:t>
            </a:r>
          </a:p>
          <a:p>
            <a:pPr eaLnBrk="1" hangingPunct="1"/>
            <a:endParaRPr lang="en-US" altLang="en-US" sz="1200" dirty="0">
              <a:latin typeface="+mn-lt"/>
            </a:endParaRPr>
          </a:p>
          <a:p>
            <a:pPr eaLnBrk="1" hangingPunct="1"/>
            <a:endParaRPr lang="en-US" altLang="en-US" sz="1200" dirty="0">
              <a:latin typeface="+mn-lt"/>
            </a:endParaRPr>
          </a:p>
          <a:p>
            <a:pPr eaLnBrk="1" hangingPunct="1"/>
            <a:endParaRPr lang="en-US" altLang="en-US" sz="1200" dirty="0">
              <a:latin typeface="+mn-lt"/>
            </a:endParaRPr>
          </a:p>
        </p:txBody>
      </p:sp>
      <p:sp>
        <p:nvSpPr>
          <p:cNvPr id="15" name="Text Box 10">
            <a:extLst>
              <a:ext uri="{FF2B5EF4-FFF2-40B4-BE49-F238E27FC236}">
                <a16:creationId xmlns:a16="http://schemas.microsoft.com/office/drawing/2014/main" id="{48ED4762-64B1-4EC8-A814-24810BB6DC04}"/>
              </a:ext>
            </a:extLst>
          </p:cNvPr>
          <p:cNvSpPr txBox="1">
            <a:spLocks noChangeArrowheads="1"/>
          </p:cNvSpPr>
          <p:nvPr/>
        </p:nvSpPr>
        <p:spPr bwMode="auto">
          <a:xfrm>
            <a:off x="184147" y="4800601"/>
            <a:ext cx="3335018" cy="4399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defRPr sz="3200">
                <a:solidFill>
                  <a:schemeClr val="tx1"/>
                </a:solidFill>
                <a:latin typeface="Arial" panose="020B0604020202020204" pitchFamily="34" charset="0"/>
                <a:ea typeface="ＭＳ Ｐゴシック" panose="020B0600070205080204" pitchFamily="34" charset="-128"/>
              </a:defRPr>
            </a:lvl1pPr>
            <a:lvl2pPr marL="742950" indent="-285750">
              <a:defRPr sz="3200">
                <a:solidFill>
                  <a:schemeClr val="tx1"/>
                </a:solidFill>
                <a:latin typeface="Arial" panose="020B0604020202020204" pitchFamily="34" charset="0"/>
                <a:ea typeface="ＭＳ Ｐゴシック" panose="020B0600070205080204" pitchFamily="34" charset="-128"/>
              </a:defRPr>
            </a:lvl2pPr>
            <a:lvl3pPr marL="1143000" indent="-228600">
              <a:defRPr sz="3200">
                <a:solidFill>
                  <a:schemeClr val="tx1"/>
                </a:solidFill>
                <a:latin typeface="Arial" panose="020B0604020202020204" pitchFamily="34" charset="0"/>
                <a:ea typeface="ＭＳ Ｐゴシック" panose="020B0600070205080204" pitchFamily="34" charset="-128"/>
              </a:defRPr>
            </a:lvl3pPr>
            <a:lvl4pPr marL="1600200" indent="-228600">
              <a:defRPr sz="3200">
                <a:solidFill>
                  <a:schemeClr val="tx1"/>
                </a:solidFill>
                <a:latin typeface="Arial" panose="020B0604020202020204" pitchFamily="34" charset="0"/>
                <a:ea typeface="ＭＳ Ｐゴシック" panose="020B0600070205080204" pitchFamily="34" charset="-128"/>
              </a:defRPr>
            </a:lvl4pPr>
            <a:lvl5pPr marL="2057400" indent="-228600">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a:spcBef>
                <a:spcPct val="50000"/>
              </a:spcBef>
            </a:pPr>
            <a:r>
              <a:rPr lang="en-US" altLang="en-US" sz="1200" b="1" dirty="0">
                <a:solidFill>
                  <a:srgbClr val="003560"/>
                </a:solidFill>
                <a:latin typeface="+mn-lt"/>
              </a:rPr>
              <a:t>SOLUTION</a:t>
            </a:r>
          </a:p>
          <a:p>
            <a:pPr>
              <a:spcBef>
                <a:spcPct val="50000"/>
              </a:spcBef>
            </a:pPr>
            <a:r>
              <a:rPr lang="en-US" altLang="en-US" sz="1200" dirty="0">
                <a:latin typeface="+mn-lt"/>
              </a:rPr>
              <a:t>Create a mobile autonomous robot to do simple everyday industrial tasks. This will help employers upgrade their warehouse labor forces while reducing the cost of those forces, due to the lack of motivated and employable people in the US. </a:t>
            </a:r>
          </a:p>
          <a:p>
            <a:pPr>
              <a:spcBef>
                <a:spcPct val="50000"/>
              </a:spcBef>
            </a:pPr>
            <a:endParaRPr lang="en-US" altLang="en-US" sz="1200" dirty="0">
              <a:latin typeface="+mn-lt"/>
            </a:endParaRPr>
          </a:p>
          <a:p>
            <a:pPr>
              <a:spcBef>
                <a:spcPct val="50000"/>
              </a:spcBef>
            </a:pPr>
            <a:r>
              <a:rPr lang="en-US" altLang="en-US" sz="1200" b="1" dirty="0">
                <a:solidFill>
                  <a:srgbClr val="003560"/>
                </a:solidFill>
                <a:latin typeface="+mn-lt"/>
              </a:rPr>
              <a:t>KEY FEATURES</a:t>
            </a:r>
          </a:p>
          <a:p>
            <a:pPr eaLnBrk="1" hangingPunct="1">
              <a:spcBef>
                <a:spcPct val="50000"/>
              </a:spcBef>
            </a:pPr>
            <a:r>
              <a:rPr lang="en-US" altLang="en-US" sz="1200" b="1" dirty="0">
                <a:latin typeface="+mn-lt"/>
              </a:rPr>
              <a:t>&lt;bullet list of features/capabilities of the solution&gt;</a:t>
            </a:r>
          </a:p>
          <a:p>
            <a:pPr marL="171450" indent="-171450" eaLnBrk="1" hangingPunct="1">
              <a:spcBef>
                <a:spcPct val="50000"/>
              </a:spcBef>
              <a:buFont typeface="Arial" panose="020B0604020202020204" pitchFamily="34" charset="0"/>
              <a:buChar char="•"/>
            </a:pPr>
            <a:r>
              <a:rPr lang="en-US" altLang="en-US" sz="1200" dirty="0">
                <a:latin typeface="+mn-lt"/>
              </a:rPr>
              <a:t>Map a 2D environment using SLAM. </a:t>
            </a:r>
          </a:p>
          <a:p>
            <a:pPr marL="171450" indent="-171450" eaLnBrk="1" hangingPunct="1">
              <a:spcBef>
                <a:spcPct val="50000"/>
              </a:spcBef>
              <a:buFont typeface="Arial" panose="020B0604020202020204" pitchFamily="34" charset="0"/>
              <a:buChar char="•"/>
            </a:pPr>
            <a:r>
              <a:rPr lang="en-US" altLang="en-US" sz="1200" dirty="0">
                <a:latin typeface="+mn-lt"/>
              </a:rPr>
              <a:t>Pick up and grab objects using the manipulator.</a:t>
            </a:r>
          </a:p>
          <a:p>
            <a:pPr marL="171450" indent="-171450" eaLnBrk="1" hangingPunct="1">
              <a:spcBef>
                <a:spcPct val="50000"/>
              </a:spcBef>
              <a:buFont typeface="Arial" panose="020B0604020202020204" pitchFamily="34" charset="0"/>
              <a:buChar char="•"/>
            </a:pPr>
            <a:r>
              <a:rPr lang="en-US" altLang="en-US" sz="1200" dirty="0">
                <a:latin typeface="+mn-lt"/>
              </a:rPr>
              <a:t>Place object in different location </a:t>
            </a:r>
          </a:p>
          <a:p>
            <a:pPr marL="171450" indent="-171450" eaLnBrk="1" hangingPunct="1">
              <a:spcBef>
                <a:spcPct val="50000"/>
              </a:spcBef>
              <a:buFont typeface="Arial" panose="020B0604020202020204" pitchFamily="34" charset="0"/>
              <a:buChar char="•"/>
            </a:pPr>
            <a:r>
              <a:rPr lang="en-US" altLang="en-US" sz="1200" dirty="0">
                <a:latin typeface="+mn-lt"/>
              </a:rPr>
              <a:t>Avoid obstacles; prevent collisions of random objects that is in the way.</a:t>
            </a:r>
          </a:p>
          <a:p>
            <a:pPr marL="171450" indent="-171450" eaLnBrk="1" hangingPunct="1">
              <a:spcBef>
                <a:spcPct val="50000"/>
              </a:spcBef>
              <a:buFont typeface="Arial" panose="020B0604020202020204" pitchFamily="34" charset="0"/>
              <a:buChar char="•"/>
            </a:pPr>
            <a:r>
              <a:rPr lang="en-US" altLang="en-US" sz="1200" dirty="0">
                <a:latin typeface="+mn-lt"/>
              </a:rPr>
              <a:t>Autonomous navigation.</a:t>
            </a:r>
          </a:p>
          <a:p>
            <a:pPr marL="171450" indent="-171450" eaLnBrk="1" hangingPunct="1">
              <a:spcBef>
                <a:spcPct val="50000"/>
              </a:spcBef>
              <a:buFont typeface="Arial" panose="020B0604020202020204" pitchFamily="34" charset="0"/>
              <a:buChar char="•"/>
            </a:pPr>
            <a:r>
              <a:rPr lang="en-US" altLang="en-US" sz="1200" dirty="0">
                <a:latin typeface="+mn-lt"/>
              </a:rPr>
              <a:t>Easy to use and command </a:t>
            </a:r>
          </a:p>
          <a:p>
            <a:pPr marL="171450" indent="-171450" eaLnBrk="1" hangingPunct="1">
              <a:spcBef>
                <a:spcPct val="50000"/>
              </a:spcBef>
              <a:buFont typeface="Arial" panose="020B0604020202020204" pitchFamily="34" charset="0"/>
              <a:buChar char="•"/>
            </a:pPr>
            <a:endParaRPr lang="en-US" altLang="en-US" sz="1200" dirty="0">
              <a:latin typeface="+mn-lt"/>
            </a:endParaRPr>
          </a:p>
          <a:p>
            <a:pPr marL="171450" indent="-171450" eaLnBrk="1" hangingPunct="1">
              <a:spcBef>
                <a:spcPct val="50000"/>
              </a:spcBef>
              <a:buFont typeface="Arial" panose="020B0604020202020204" pitchFamily="34" charset="0"/>
              <a:buChar char="•"/>
            </a:pPr>
            <a:endParaRPr lang="en-US" altLang="en-US" sz="1200" dirty="0">
              <a:latin typeface="+mn-lt"/>
            </a:endParaRPr>
          </a:p>
          <a:p>
            <a:pPr marL="171450" indent="-171450" eaLnBrk="1" hangingPunct="1">
              <a:spcBef>
                <a:spcPct val="50000"/>
              </a:spcBef>
              <a:buFont typeface="Arial" panose="020B0604020202020204" pitchFamily="34" charset="0"/>
              <a:buChar char="•"/>
            </a:pPr>
            <a:endParaRPr lang="en-US" altLang="en-US" sz="1200" dirty="0">
              <a:latin typeface="+mn-lt"/>
            </a:endParaRPr>
          </a:p>
        </p:txBody>
      </p:sp>
      <p:sp>
        <p:nvSpPr>
          <p:cNvPr id="16" name="Line 27">
            <a:extLst>
              <a:ext uri="{FF2B5EF4-FFF2-40B4-BE49-F238E27FC236}">
                <a16:creationId xmlns:a16="http://schemas.microsoft.com/office/drawing/2014/main" id="{ED297220-18ED-4D7C-BDC9-8CFCE1A46B17}"/>
              </a:ext>
            </a:extLst>
          </p:cNvPr>
          <p:cNvSpPr>
            <a:spLocks noChangeShapeType="1"/>
          </p:cNvSpPr>
          <p:nvPr/>
        </p:nvSpPr>
        <p:spPr bwMode="auto">
          <a:xfrm flipV="1">
            <a:off x="0" y="9360845"/>
            <a:ext cx="7315200" cy="0"/>
          </a:xfrm>
          <a:prstGeom prst="line">
            <a:avLst/>
          </a:prstGeom>
          <a:noFill/>
          <a:ln w="38100">
            <a:solidFill>
              <a:srgbClr val="00356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p>
        </p:txBody>
      </p:sp>
      <p:sp>
        <p:nvSpPr>
          <p:cNvPr id="17" name="Line 27">
            <a:extLst>
              <a:ext uri="{FF2B5EF4-FFF2-40B4-BE49-F238E27FC236}">
                <a16:creationId xmlns:a16="http://schemas.microsoft.com/office/drawing/2014/main" id="{8D02ACBE-7F44-4B15-84F2-73021229CE26}"/>
              </a:ext>
            </a:extLst>
          </p:cNvPr>
          <p:cNvSpPr>
            <a:spLocks noChangeShapeType="1"/>
          </p:cNvSpPr>
          <p:nvPr/>
        </p:nvSpPr>
        <p:spPr bwMode="auto">
          <a:xfrm>
            <a:off x="3790948" y="3478744"/>
            <a:ext cx="0" cy="5543529"/>
          </a:xfrm>
          <a:prstGeom prst="line">
            <a:avLst/>
          </a:prstGeom>
          <a:noFill/>
          <a:ln w="57150">
            <a:solidFill>
              <a:schemeClr val="tx1">
                <a:lumMod val="50000"/>
                <a:lumOff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p>
        </p:txBody>
      </p:sp>
      <p:sp>
        <p:nvSpPr>
          <p:cNvPr id="18" name="Line 27">
            <a:extLst>
              <a:ext uri="{FF2B5EF4-FFF2-40B4-BE49-F238E27FC236}">
                <a16:creationId xmlns:a16="http://schemas.microsoft.com/office/drawing/2014/main" id="{25A5CCAC-260C-4D88-A897-9CCC5CED1CFF}"/>
              </a:ext>
            </a:extLst>
          </p:cNvPr>
          <p:cNvSpPr>
            <a:spLocks noChangeShapeType="1"/>
          </p:cNvSpPr>
          <p:nvPr/>
        </p:nvSpPr>
        <p:spPr bwMode="auto">
          <a:xfrm flipV="1">
            <a:off x="581039" y="4788464"/>
            <a:ext cx="2247886" cy="1"/>
          </a:xfrm>
          <a:prstGeom prst="line">
            <a:avLst/>
          </a:prstGeom>
          <a:noFill/>
          <a:ln w="57150">
            <a:solidFill>
              <a:schemeClr val="tx1">
                <a:lumMod val="50000"/>
                <a:lumOff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p>
        </p:txBody>
      </p:sp>
      <p:sp>
        <p:nvSpPr>
          <p:cNvPr id="19" name="Text Box 10">
            <a:extLst>
              <a:ext uri="{FF2B5EF4-FFF2-40B4-BE49-F238E27FC236}">
                <a16:creationId xmlns:a16="http://schemas.microsoft.com/office/drawing/2014/main" id="{0B7FCA45-0539-4F48-87D2-702AE32C3DD6}"/>
              </a:ext>
            </a:extLst>
          </p:cNvPr>
          <p:cNvSpPr txBox="1">
            <a:spLocks noChangeArrowheads="1"/>
          </p:cNvSpPr>
          <p:nvPr/>
        </p:nvSpPr>
        <p:spPr bwMode="auto">
          <a:xfrm>
            <a:off x="3807034" y="5331325"/>
            <a:ext cx="3335018" cy="4109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noAutofit/>
          </a:bodyPr>
          <a:lstStyle>
            <a:lvl1pPr>
              <a:defRPr sz="3200">
                <a:solidFill>
                  <a:schemeClr val="tx1"/>
                </a:solidFill>
                <a:latin typeface="Arial" panose="020B0604020202020204" pitchFamily="34" charset="0"/>
                <a:ea typeface="ＭＳ Ｐゴシック" panose="020B0600070205080204" pitchFamily="34" charset="-128"/>
              </a:defRPr>
            </a:lvl1pPr>
            <a:lvl2pPr marL="742950" indent="-285750">
              <a:defRPr sz="3200">
                <a:solidFill>
                  <a:schemeClr val="tx1"/>
                </a:solidFill>
                <a:latin typeface="Arial" panose="020B0604020202020204" pitchFamily="34" charset="0"/>
                <a:ea typeface="ＭＳ Ｐゴシック" panose="020B0600070205080204" pitchFamily="34" charset="-128"/>
              </a:defRPr>
            </a:lvl2pPr>
            <a:lvl3pPr marL="1143000" indent="-228600">
              <a:defRPr sz="3200">
                <a:solidFill>
                  <a:schemeClr val="tx1"/>
                </a:solidFill>
                <a:latin typeface="Arial" panose="020B0604020202020204" pitchFamily="34" charset="0"/>
                <a:ea typeface="ＭＳ Ｐゴシック" panose="020B0600070205080204" pitchFamily="34" charset="-128"/>
              </a:defRPr>
            </a:lvl3pPr>
            <a:lvl4pPr marL="1600200" indent="-228600">
              <a:defRPr sz="3200">
                <a:solidFill>
                  <a:schemeClr val="tx1"/>
                </a:solidFill>
                <a:latin typeface="Arial" panose="020B0604020202020204" pitchFamily="34" charset="0"/>
                <a:ea typeface="ＭＳ Ｐゴシック" panose="020B0600070205080204" pitchFamily="34" charset="-128"/>
              </a:defRPr>
            </a:lvl4pPr>
            <a:lvl5pPr marL="2057400" indent="-228600">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pPr>
            <a:r>
              <a:rPr lang="en-US" altLang="en-US" sz="1600" b="1" kern="0" dirty="0">
                <a:solidFill>
                  <a:srgbClr val="CC0000"/>
                </a:solidFill>
                <a:latin typeface="Calibri Light" panose="020F0302020204030204" pitchFamily="34" charset="0"/>
                <a:ea typeface="+mj-ea"/>
                <a:cs typeface="Calibri Light" panose="020F0302020204030204" pitchFamily="34" charset="0"/>
              </a:rPr>
              <a:t>TEAM</a:t>
            </a:r>
          </a:p>
          <a:p>
            <a:pPr eaLnBrk="1" hangingPunct="1">
              <a:spcBef>
                <a:spcPct val="50000"/>
              </a:spcBef>
            </a:pPr>
            <a:r>
              <a:rPr lang="en-US" altLang="en-US" sz="1200" b="1" dirty="0">
                <a:latin typeface="+mn-lt"/>
              </a:rPr>
              <a:t>Matthew Vohland (BSCS)</a:t>
            </a:r>
          </a:p>
          <a:p>
            <a:pPr eaLnBrk="1" hangingPunct="1">
              <a:spcBef>
                <a:spcPct val="50000"/>
              </a:spcBef>
            </a:pPr>
            <a:r>
              <a:rPr lang="en-US" altLang="en-US" sz="1200" b="1" dirty="0">
                <a:latin typeface="+mn-lt"/>
              </a:rPr>
              <a:t>Khalid Nezami (BSEE)</a:t>
            </a:r>
          </a:p>
          <a:p>
            <a:pPr>
              <a:spcBef>
                <a:spcPct val="50000"/>
              </a:spcBef>
            </a:pPr>
            <a:r>
              <a:rPr lang="en-US" altLang="en-US" sz="1200" b="1" dirty="0">
                <a:latin typeface="+mn-lt"/>
              </a:rPr>
              <a:t>Gabriel Gilman (BSEE)</a:t>
            </a:r>
          </a:p>
          <a:p>
            <a:pPr>
              <a:spcBef>
                <a:spcPct val="50000"/>
              </a:spcBef>
            </a:pPr>
            <a:r>
              <a:rPr lang="en-US" altLang="en-US" sz="1200" b="1" dirty="0">
                <a:latin typeface="+mn-lt"/>
              </a:rPr>
              <a:t>Giovanni Michel (BSCE)</a:t>
            </a:r>
          </a:p>
          <a:p>
            <a:pPr>
              <a:spcBef>
                <a:spcPct val="50000"/>
              </a:spcBef>
            </a:pPr>
            <a:r>
              <a:rPr lang="en-US" altLang="en-US" sz="1200" b="1" dirty="0">
                <a:latin typeface="+mn-lt"/>
              </a:rPr>
              <a:t>Kayla Miller (BSCE)</a:t>
            </a:r>
          </a:p>
          <a:p>
            <a:pPr eaLnBrk="1" hangingPunct="1">
              <a:spcBef>
                <a:spcPct val="50000"/>
              </a:spcBef>
            </a:pPr>
            <a:r>
              <a:rPr lang="en-US" altLang="en-US" sz="1600" b="1" kern="0" dirty="0">
                <a:solidFill>
                  <a:srgbClr val="CC0000"/>
                </a:solidFill>
                <a:latin typeface="Calibri Light" panose="020F0302020204030204" pitchFamily="34" charset="0"/>
                <a:ea typeface="+mj-ea"/>
                <a:cs typeface="Calibri Light" panose="020F0302020204030204" pitchFamily="34" charset="0"/>
              </a:rPr>
              <a:t>PROBLEM SPONSOR</a:t>
            </a:r>
          </a:p>
          <a:p>
            <a:pPr eaLnBrk="1" hangingPunct="1">
              <a:spcBef>
                <a:spcPct val="50000"/>
              </a:spcBef>
            </a:pPr>
            <a:r>
              <a:rPr lang="en-US" altLang="en-US" sz="1200" b="1" dirty="0">
                <a:latin typeface="+mn-lt"/>
              </a:rPr>
              <a:t>Dr. </a:t>
            </a:r>
            <a:r>
              <a:rPr lang="en-US" altLang="en-US" sz="1200" b="1" dirty="0" err="1">
                <a:latin typeface="+mn-lt"/>
              </a:rPr>
              <a:t>Xiangnan</a:t>
            </a:r>
            <a:r>
              <a:rPr lang="en-US" altLang="en-US" sz="1200" b="1" dirty="0">
                <a:latin typeface="+mn-lt"/>
              </a:rPr>
              <a:t> Zhong</a:t>
            </a:r>
          </a:p>
          <a:p>
            <a:pPr eaLnBrk="1" hangingPunct="1">
              <a:spcBef>
                <a:spcPct val="50000"/>
              </a:spcBef>
            </a:pPr>
            <a:r>
              <a:rPr lang="en-US" altLang="en-US" sz="1200" b="1" dirty="0">
                <a:latin typeface="+mn-lt"/>
              </a:rPr>
              <a:t>xzhong@fau.edu</a:t>
            </a:r>
          </a:p>
          <a:p>
            <a:pPr eaLnBrk="1" hangingPunct="1">
              <a:spcBef>
                <a:spcPct val="50000"/>
              </a:spcBef>
            </a:pPr>
            <a:r>
              <a:rPr lang="en-US" altLang="en-US" sz="1200" b="1" dirty="0">
                <a:latin typeface="+mn-lt"/>
              </a:rPr>
              <a:t>FAU Department of Electrical Engineering and Computer Science </a:t>
            </a:r>
          </a:p>
          <a:p>
            <a:pPr>
              <a:spcBef>
                <a:spcPct val="50000"/>
              </a:spcBef>
            </a:pPr>
            <a:r>
              <a:rPr lang="en-US" altLang="en-US" sz="1600" b="1" kern="0" dirty="0">
                <a:solidFill>
                  <a:srgbClr val="CC0000"/>
                </a:solidFill>
                <a:latin typeface="Calibri Light" panose="020F0302020204030204" pitchFamily="34" charset="0"/>
                <a:ea typeface="+mj-ea"/>
                <a:cs typeface="Calibri Light" panose="020F0302020204030204" pitchFamily="34" charset="0"/>
              </a:rPr>
              <a:t>FACULTY CONTACT</a:t>
            </a:r>
          </a:p>
          <a:p>
            <a:pPr eaLnBrk="1" hangingPunct="1">
              <a:spcBef>
                <a:spcPct val="50000"/>
              </a:spcBef>
            </a:pPr>
            <a:r>
              <a:rPr lang="en-US" altLang="en-US" sz="1200" b="1" dirty="0">
                <a:latin typeface="+mn-lt"/>
              </a:rPr>
              <a:t>Hari Kalva</a:t>
            </a:r>
          </a:p>
          <a:p>
            <a:pPr eaLnBrk="1" hangingPunct="1">
              <a:spcBef>
                <a:spcPct val="50000"/>
              </a:spcBef>
            </a:pPr>
            <a:r>
              <a:rPr lang="en-US" altLang="en-US" sz="1200" b="1" dirty="0">
                <a:latin typeface="+mn-lt"/>
              </a:rPr>
              <a:t>hari.kalva@fau.edu</a:t>
            </a:r>
            <a:endParaRPr lang="en-US" altLang="en-US" sz="1200" dirty="0">
              <a:latin typeface="+mn-lt"/>
            </a:endParaRPr>
          </a:p>
        </p:txBody>
      </p:sp>
      <p:sp>
        <p:nvSpPr>
          <p:cNvPr id="20" name="Line 27">
            <a:extLst>
              <a:ext uri="{FF2B5EF4-FFF2-40B4-BE49-F238E27FC236}">
                <a16:creationId xmlns:a16="http://schemas.microsoft.com/office/drawing/2014/main" id="{DCB07B18-A934-45D5-9918-679DAD08EFA3}"/>
              </a:ext>
            </a:extLst>
          </p:cNvPr>
          <p:cNvSpPr>
            <a:spLocks noChangeShapeType="1"/>
          </p:cNvSpPr>
          <p:nvPr/>
        </p:nvSpPr>
        <p:spPr bwMode="auto">
          <a:xfrm flipV="1">
            <a:off x="4339600" y="5355243"/>
            <a:ext cx="2247886" cy="1"/>
          </a:xfrm>
          <a:prstGeom prst="line">
            <a:avLst/>
          </a:prstGeom>
          <a:noFill/>
          <a:ln w="57150">
            <a:solidFill>
              <a:schemeClr val="tx1">
                <a:lumMod val="50000"/>
                <a:lumOff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200" dirty="0"/>
          </a:p>
        </p:txBody>
      </p:sp>
      <p:sp>
        <p:nvSpPr>
          <p:cNvPr id="21" name="Text Box 9">
            <a:extLst>
              <a:ext uri="{FF2B5EF4-FFF2-40B4-BE49-F238E27FC236}">
                <a16:creationId xmlns:a16="http://schemas.microsoft.com/office/drawing/2014/main" id="{BE73E29F-BD03-4A87-BAB5-DAE53F3213CA}"/>
              </a:ext>
            </a:extLst>
          </p:cNvPr>
          <p:cNvSpPr txBox="1">
            <a:spLocks noChangeArrowheads="1"/>
          </p:cNvSpPr>
          <p:nvPr/>
        </p:nvSpPr>
        <p:spPr bwMode="auto">
          <a:xfrm>
            <a:off x="3796033" y="4022049"/>
            <a:ext cx="3335020" cy="115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sz="3200">
                <a:solidFill>
                  <a:schemeClr val="tx1"/>
                </a:solidFill>
                <a:latin typeface="Arial" panose="020B0604020202020204" pitchFamily="34" charset="0"/>
                <a:ea typeface="ＭＳ Ｐゴシック" panose="020B0600070205080204" pitchFamily="34" charset="-128"/>
              </a:defRPr>
            </a:lvl1pPr>
            <a:lvl2pPr marL="742950" indent="-285750">
              <a:defRPr sz="3200">
                <a:solidFill>
                  <a:schemeClr val="tx1"/>
                </a:solidFill>
                <a:latin typeface="Arial" panose="020B0604020202020204" pitchFamily="34" charset="0"/>
                <a:ea typeface="ＭＳ Ｐゴシック" panose="020B0600070205080204" pitchFamily="34" charset="-128"/>
              </a:defRPr>
            </a:lvl2pPr>
            <a:lvl3pPr marL="1143000" indent="-228600">
              <a:defRPr sz="3200">
                <a:solidFill>
                  <a:schemeClr val="tx1"/>
                </a:solidFill>
                <a:latin typeface="Arial" panose="020B0604020202020204" pitchFamily="34" charset="0"/>
                <a:ea typeface="ＭＳ Ｐゴシック" panose="020B0600070205080204" pitchFamily="34" charset="-128"/>
              </a:defRPr>
            </a:lvl3pPr>
            <a:lvl4pPr marL="1600200" indent="-228600">
              <a:defRPr sz="3200">
                <a:solidFill>
                  <a:schemeClr val="tx1"/>
                </a:solidFill>
                <a:latin typeface="Arial" panose="020B0604020202020204" pitchFamily="34" charset="0"/>
                <a:ea typeface="ＭＳ Ｐゴシック" panose="020B0600070205080204" pitchFamily="34" charset="-128"/>
              </a:defRPr>
            </a:lvl4pPr>
            <a:lvl5pPr marL="2057400" indent="-228600">
              <a:defRPr sz="3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b="1" dirty="0">
                <a:solidFill>
                  <a:srgbClr val="003560"/>
                </a:solidFill>
                <a:latin typeface="+mn-lt"/>
              </a:rPr>
              <a:t>TOOLS AND TECHNOLOGIES</a:t>
            </a:r>
          </a:p>
          <a:p>
            <a:pPr eaLnBrk="1" hangingPunct="1"/>
            <a:r>
              <a:rPr lang="en-US" altLang="en-US" sz="1200" dirty="0">
                <a:latin typeface="+mn-lt"/>
              </a:rPr>
              <a:t>Ubuntu, ROS (Robot Operating System), Python, Visual Studio Code, Gazebo, </a:t>
            </a:r>
            <a:r>
              <a:rPr lang="en-US" altLang="en-US" sz="1200" dirty="0" err="1">
                <a:latin typeface="+mn-lt"/>
              </a:rPr>
              <a:t>Rqt</a:t>
            </a:r>
            <a:r>
              <a:rPr lang="en-US" altLang="en-US" sz="1200" dirty="0">
                <a:latin typeface="+mn-lt"/>
              </a:rPr>
              <a:t>, SLAM (Simultaneous Localization and Mapping) , Raspberry Pi, </a:t>
            </a:r>
            <a:r>
              <a:rPr lang="en-US" altLang="en-US" sz="1200" dirty="0" err="1">
                <a:latin typeface="+mn-lt"/>
              </a:rPr>
              <a:t>OpenCR</a:t>
            </a:r>
            <a:r>
              <a:rPr lang="en-US" altLang="en-US" sz="1200" dirty="0">
                <a:latin typeface="+mn-lt"/>
              </a:rPr>
              <a:t> Microcontroller, </a:t>
            </a:r>
            <a:r>
              <a:rPr lang="en-US" altLang="en-US" sz="1200" dirty="0" err="1">
                <a:latin typeface="+mn-lt"/>
              </a:rPr>
              <a:t>MoveIt</a:t>
            </a:r>
            <a:r>
              <a:rPr lang="en-US" altLang="en-US" sz="1200" dirty="0">
                <a:latin typeface="+mn-lt"/>
              </a:rPr>
              <a:t> Group, Lidar, Text Editor, GitHub, TurtleBot3, Manipulator (Robot Arm)</a:t>
            </a:r>
          </a:p>
        </p:txBody>
      </p:sp>
      <p:pic>
        <p:nvPicPr>
          <p:cNvPr id="1026" name="Picture 2">
            <a:extLst>
              <a:ext uri="{FF2B5EF4-FFF2-40B4-BE49-F238E27FC236}">
                <a16:creationId xmlns:a16="http://schemas.microsoft.com/office/drawing/2014/main" id="{344693EF-A7C8-4936-A723-D8AC4870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4720" y="1355179"/>
            <a:ext cx="1914525" cy="13811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947F928-E38D-42FF-8A11-DE21437227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98134" y="2867847"/>
            <a:ext cx="2247884" cy="115420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47D95AA-E1F2-49D6-8A05-C8A697CA67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6537" y="1709141"/>
            <a:ext cx="1658963" cy="8876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1109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630CCDDA61174993642440AAA6DC1B" ma:contentTypeVersion="10" ma:contentTypeDescription="Create a new document." ma:contentTypeScope="" ma:versionID="a908454f7d7366ca4e8674d62efd5a0b">
  <xsd:schema xmlns:xsd="http://www.w3.org/2001/XMLSchema" xmlns:xs="http://www.w3.org/2001/XMLSchema" xmlns:p="http://schemas.microsoft.com/office/2006/metadata/properties" xmlns:ns2="459c832a-3c95-4aa8-9391-955e1f2e8f89" targetNamespace="http://schemas.microsoft.com/office/2006/metadata/properties" ma:root="true" ma:fieldsID="985674b70184f3b62e4f195a199bb648" ns2:_="">
    <xsd:import namespace="459c832a-3c95-4aa8-9391-955e1f2e8f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9c832a-3c95-4aa8-9391-955e1f2e8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8DE125-04A3-4359-A144-4FB41156744D}"/>
</file>

<file path=customXml/itemProps2.xml><?xml version="1.0" encoding="utf-8"?>
<ds:datastoreItem xmlns:ds="http://schemas.openxmlformats.org/officeDocument/2006/customXml" ds:itemID="{9073B1DF-5120-430C-BCF2-A18ACFAB5BC3}"/>
</file>

<file path=customXml/itemProps3.xml><?xml version="1.0" encoding="utf-8"?>
<ds:datastoreItem xmlns:ds="http://schemas.openxmlformats.org/officeDocument/2006/customXml" ds:itemID="{00719E91-588C-40D7-81B0-51DED925FAD7}"/>
</file>

<file path=docProps/app.xml><?xml version="1.0" encoding="utf-8"?>
<Properties xmlns="http://schemas.openxmlformats.org/officeDocument/2006/extended-properties" xmlns:vt="http://schemas.openxmlformats.org/officeDocument/2006/docPropsVTypes">
  <Template>Office Theme</Template>
  <TotalTime>1339</TotalTime>
  <Words>339</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Kalva</dc:creator>
  <cp:lastModifiedBy>Matthew Vohland</cp:lastModifiedBy>
  <cp:revision>7</cp:revision>
  <dcterms:created xsi:type="dcterms:W3CDTF">2020-12-12T00:38:45Z</dcterms:created>
  <dcterms:modified xsi:type="dcterms:W3CDTF">2022-04-17T22:34:06Z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0x01010063630CCDDA61174993642440AAA6DC1B</vt:lpwstr>
  </property>
</Properties>
</file>