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2" r:id="rId7"/>
    <p:sldId id="263" r:id="rId8"/>
    <p:sldId id="265" r:id="rId9"/>
    <p:sldId id="266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051E2-C4F8-7D48-C7A6-2BAB358E24CA}" v="998" dt="2024-11-25T03:39:05.646"/>
    <p1510:client id="{EF10F0D3-D4A0-B072-28B0-716205EB1BD5}" v="419" dt="2024-11-26T14:49:58.244"/>
    <p1510:client id="{FDB6FA36-83CD-F8AF-051E-99F0EC3CE74F}" v="392" dt="2024-11-26T04:44:5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26.11.2024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26.11.2024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26.11.2024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26.11.2024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26.11.2024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9357" y="2238149"/>
            <a:ext cx="5125358" cy="2387600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bg1"/>
                </a:solidFill>
                <a:latin typeface="Verdana Pro"/>
              </a:rPr>
              <a:t>My Life,</a:t>
            </a:r>
            <a:br>
              <a:rPr lang="de-DE" dirty="0">
                <a:solidFill>
                  <a:schemeClr val="bg1"/>
                </a:solidFill>
                <a:latin typeface="Verdana Pro"/>
              </a:rPr>
            </a:br>
            <a:r>
              <a:rPr lang="de-DE" b="1" dirty="0">
                <a:solidFill>
                  <a:schemeClr val="bg1"/>
                </a:solidFill>
                <a:latin typeface="Verdana Pro"/>
              </a:rPr>
              <a:t>My Playlist</a:t>
            </a:r>
          </a:p>
        </p:txBody>
      </p:sp>
      <p:pic>
        <p:nvPicPr>
          <p:cNvPr id="5" name="Gráfico 4" descr="Guitarra com preenchimento sólido">
            <a:extLst>
              <a:ext uri="{FF2B5EF4-FFF2-40B4-BE49-F238E27FC236}">
                <a16:creationId xmlns:a16="http://schemas.microsoft.com/office/drawing/2014/main" id="{AA2D69EC-DC2B-F05F-1CBA-7DA9EBEA8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5229" y="3053443"/>
            <a:ext cx="1349828" cy="13044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64084F-B3C1-AF05-133A-67CD44F8537D}"/>
              </a:ext>
            </a:extLst>
          </p:cNvPr>
          <p:cNvSpPr txBox="1"/>
          <p:nvPr/>
        </p:nvSpPr>
        <p:spPr>
          <a:xfrm>
            <a:off x="285750" y="5592535"/>
            <a:ext cx="364925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erlin Sans FB"/>
                <a:ea typeface="Calibri"/>
                <a:cs typeface="Calibri"/>
              </a:rPr>
              <a:t>Giovanni Silva Torres Amante</a:t>
            </a:r>
          </a:p>
          <a:p>
            <a:r>
              <a:rPr lang="pt-BR" sz="2000" dirty="0">
                <a:solidFill>
                  <a:schemeClr val="bg1"/>
                </a:solidFill>
                <a:latin typeface="Berlin Sans FB"/>
                <a:ea typeface="Calibri"/>
                <a:cs typeface="Calibri"/>
              </a:rPr>
              <a:t>RA: 01242103</a:t>
            </a:r>
          </a:p>
          <a:p>
            <a:r>
              <a:rPr lang="pt-BR" sz="2400" dirty="0">
                <a:solidFill>
                  <a:schemeClr val="bg1"/>
                </a:solidFill>
                <a:latin typeface="Berlin Sans FB"/>
                <a:ea typeface="Calibri"/>
                <a:cs typeface="Calibri"/>
              </a:rPr>
              <a:t>1</a:t>
            </a:r>
            <a:r>
              <a:rPr lang="pt-BR" sz="2000" dirty="0">
                <a:solidFill>
                  <a:schemeClr val="bg1"/>
                </a:solidFill>
                <a:latin typeface="Berlin Sans FB"/>
                <a:ea typeface="Calibri"/>
                <a:cs typeface="Calibri"/>
              </a:rPr>
              <a:t>ADSA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9264A540-32CC-15FC-A1C7-6FDA6F1A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96"/>
            <a:ext cx="10515600" cy="1325563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16D9CC"/>
                </a:solidFill>
                <a:latin typeface="Comic Sans MS"/>
              </a:rPr>
              <a:t>Tabelas MySQL e Modelagem</a:t>
            </a:r>
            <a:endParaRPr lang="pt-BR" sz="3600" b="1">
              <a:latin typeface="Comic Sans MS"/>
            </a:endParaRPr>
          </a:p>
        </p:txBody>
      </p:sp>
      <p:pic>
        <p:nvPicPr>
          <p:cNvPr id="2" name="Imagem 1" descr="Texto, Carta&#10;&#10;Descrição gerada automaticamente">
            <a:extLst>
              <a:ext uri="{FF2B5EF4-FFF2-40B4-BE49-F238E27FC236}">
                <a16:creationId xmlns:a16="http://schemas.microsoft.com/office/drawing/2014/main" id="{A38E58D7-211D-D166-7F03-7FCC003E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88" y="1488849"/>
            <a:ext cx="6096000" cy="2001398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A8993B8-317C-D2FD-69CF-A11A7152B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596" y="3683513"/>
            <a:ext cx="6931068" cy="19983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A0B100-83EC-6567-04FB-28A9A307C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246" y="3195520"/>
            <a:ext cx="3524250" cy="83820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BC0461C6-C0D5-937E-32FA-E1D61AA8D7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40" y="4419417"/>
            <a:ext cx="4581525" cy="1495425"/>
          </a:xfrm>
          <a:prstGeom prst="rect">
            <a:avLst/>
          </a:prstGeom>
        </p:spPr>
      </p:pic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156C7C0-28D8-74FC-0383-D2114FCC5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849" y="1415780"/>
            <a:ext cx="3829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141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0F78E-058E-69D2-C1D9-D2F6FF5D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001" y="4091750"/>
            <a:ext cx="5021782" cy="1509931"/>
          </a:xfrm>
          <a:noFill/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16D9CC"/>
                </a:solidFill>
                <a:latin typeface="Comic Sans MS"/>
              </a:rPr>
              <a:t>Virtual Machine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7AD6CC1-C9A4-4533-3FC8-BAD2F07C02D1}"/>
              </a:ext>
            </a:extLst>
          </p:cNvPr>
          <p:cNvGrpSpPr/>
          <p:nvPr/>
        </p:nvGrpSpPr>
        <p:grpSpPr>
          <a:xfrm>
            <a:off x="3517793" y="1903695"/>
            <a:ext cx="4556404" cy="2192229"/>
            <a:chOff x="1106532" y="2571750"/>
            <a:chExt cx="6001110" cy="274053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EA81300-FE8F-FFC8-0F64-D52E69CC4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532" y="2571750"/>
              <a:ext cx="2948350" cy="274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Lubuntu Download - ComputerBase">
              <a:extLst>
                <a:ext uri="{FF2B5EF4-FFF2-40B4-BE49-F238E27FC236}">
                  <a16:creationId xmlns:a16="http://schemas.microsoft.com/office/drawing/2014/main" id="{A769CAD1-3904-A41C-4B62-CC4B25328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3131" y="2683394"/>
              <a:ext cx="2524511" cy="2524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EA46715A-17FB-3393-B1FF-1F6B65064E60}"/>
                </a:ext>
              </a:extLst>
            </p:cNvPr>
            <p:cNvSpPr txBox="1">
              <a:spLocks/>
            </p:cNvSpPr>
            <p:nvPr/>
          </p:nvSpPr>
          <p:spPr>
            <a:xfrm>
              <a:off x="1634782" y="3286719"/>
              <a:ext cx="4840200" cy="9782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BR" sz="8800" dirty="0"/>
                <a:t>  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9605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7C24FFC-BDC8-4881-C233-BA55208A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323" y="2379728"/>
            <a:ext cx="5557380" cy="180572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5400" dirty="0">
                <a:solidFill>
                  <a:srgbClr val="16D9CC"/>
                </a:solidFill>
                <a:latin typeface="Comic Sans MS"/>
              </a:rPr>
              <a:t>Obrigado</a:t>
            </a:r>
            <a:br>
              <a:rPr lang="pt-BR" sz="5400" dirty="0">
                <a:latin typeface="Comic Sans MS"/>
              </a:rPr>
            </a:br>
            <a:r>
              <a:rPr lang="pt-BR" sz="5400" dirty="0">
                <a:solidFill>
                  <a:srgbClr val="16D9CC"/>
                </a:solidFill>
                <a:latin typeface="Comic Sans MS"/>
              </a:rPr>
              <a:t>pela Atenção !</a:t>
            </a:r>
            <a:endParaRPr lang="pt-BR" sz="5400">
              <a:latin typeface="Comic Sans MS"/>
            </a:endParaRPr>
          </a:p>
        </p:txBody>
      </p:sp>
      <p:pic>
        <p:nvPicPr>
          <p:cNvPr id="20" name="Gráfico 19" descr="Guitarra com preenchimento sólido">
            <a:extLst>
              <a:ext uri="{FF2B5EF4-FFF2-40B4-BE49-F238E27FC236}">
                <a16:creationId xmlns:a16="http://schemas.microsoft.com/office/drawing/2014/main" id="{3BF999D9-86CC-1DB2-E43E-7F02A28CB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530" y="2635909"/>
            <a:ext cx="1349828" cy="13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26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0F78E-058E-69D2-C1D9-D2F6FF5D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7030A0"/>
                </a:solidFill>
                <a:latin typeface="Comic Sans MS"/>
              </a:rPr>
              <a:t>Contexto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A4486-453D-D450-4009-6F85E3FB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dirty="0">
                <a:latin typeface="Berlin Sans FB"/>
                <a:ea typeface="+mn-lt"/>
                <a:cs typeface="+mn-lt"/>
              </a:rPr>
              <a:t>A música é uma forma poderosa de expressão que impacta diretamente as emoções das pessoas.</a:t>
            </a:r>
            <a:endParaRPr lang="pt-BR" sz="2000">
              <a:latin typeface="Berlin Sans FB"/>
            </a:endParaRPr>
          </a:p>
          <a:p>
            <a:r>
              <a:rPr lang="pt-BR" sz="2000" dirty="0">
                <a:latin typeface="Berlin Sans FB"/>
                <a:ea typeface="+mn-lt"/>
                <a:cs typeface="+mn-lt"/>
              </a:rPr>
              <a:t>Este projeto foi criado com o objetivo de demonstrar a importância da música em nosso cotidiano e como ela pode nos beneficiar de diversas maneiras.</a:t>
            </a:r>
            <a:endParaRPr lang="pt-BR" sz="2000">
              <a:latin typeface="Berlin Sans FB"/>
            </a:endParaRPr>
          </a:p>
          <a:p>
            <a:endParaRPr lang="pt-BR" sz="2000" dirty="0"/>
          </a:p>
        </p:txBody>
      </p:sp>
      <p:pic>
        <p:nvPicPr>
          <p:cNvPr id="5" name="Picture 4" descr="Microfone e piano">
            <a:extLst>
              <a:ext uri="{FF2B5EF4-FFF2-40B4-BE49-F238E27FC236}">
                <a16:creationId xmlns:a16="http://schemas.microsoft.com/office/drawing/2014/main" id="{D3665756-57A3-97D8-C9F5-11889FE1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70" r="26669" b="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98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lado de computador&#10;&#10;Descrição gerada automaticamente">
            <a:extLst>
              <a:ext uri="{FF2B5EF4-FFF2-40B4-BE49-F238E27FC236}">
                <a16:creationId xmlns:a16="http://schemas.microsoft.com/office/drawing/2014/main" id="{132F64BC-D1B9-16BE-34A8-4E114809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55" b="20855"/>
          <a:stretch/>
        </p:blipFill>
        <p:spPr>
          <a:xfrm>
            <a:off x="2585" y="10"/>
            <a:ext cx="12186557" cy="407824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B0F78E-058E-69D2-C1D9-D2F6FF5D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rgbClr val="7030A0"/>
                </a:solidFill>
                <a:latin typeface="Comic Sans MS"/>
              </a:rPr>
              <a:t>O que seria da vida sem música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A4486-453D-D450-4009-6F85E3FB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11" y="4395830"/>
            <a:ext cx="5579305" cy="22593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Berlin Sans FB"/>
                <a:ea typeface="+mn-lt"/>
                <a:cs typeface="+mn-lt"/>
              </a:rPr>
              <a:t>Um dos meus primeiros contatos com a música aconteceu por volta dos 10 anos, cantando no karaokê com meu pai. Essa era uma forma de me aproximar dele, já que seu tempo era limitado devido ao trabalho.</a:t>
            </a:r>
            <a:endParaRPr lang="pt-BR" sz="1600">
              <a:solidFill>
                <a:schemeClr val="tx2"/>
              </a:solidFill>
              <a:latin typeface="Berlin Sans FB"/>
            </a:endParaRPr>
          </a:p>
          <a:p>
            <a:r>
              <a:rPr lang="pt-BR" sz="1600" dirty="0">
                <a:solidFill>
                  <a:schemeClr val="tx2"/>
                </a:solidFill>
                <a:latin typeface="Berlin Sans FB"/>
                <a:ea typeface="+mn-lt"/>
                <a:cs typeface="+mn-lt"/>
              </a:rPr>
              <a:t>Aos 12 anos, com uma forte influência do rock como estilo musical, comecei a querer aprender a tocar guitarra. Meu primo mais velho tocava, e eu sempre o assistia, sonhando em fazer o mesmo.</a:t>
            </a:r>
            <a:endParaRPr lang="pt-BR" sz="1600" dirty="0">
              <a:solidFill>
                <a:schemeClr val="tx2"/>
              </a:solidFill>
              <a:latin typeface="Berlin Sans FB"/>
            </a:endParaRPr>
          </a:p>
          <a:p>
            <a:r>
              <a:rPr lang="pt-BR" sz="1600" dirty="0">
                <a:solidFill>
                  <a:schemeClr val="tx2"/>
                </a:solidFill>
                <a:latin typeface="Berlin Sans FB"/>
                <a:ea typeface="+mn-lt"/>
                <a:cs typeface="+mn-lt"/>
              </a:rPr>
              <a:t>Esse desejo se intensificou quando conheci o jogo Guitar Hero, que me apresentou a várias músicas novas.</a:t>
            </a:r>
            <a:endParaRPr lang="pt-BR" sz="1600">
              <a:solidFill>
                <a:schemeClr val="tx2"/>
              </a:solidFill>
              <a:latin typeface="Berlin Sans FB"/>
            </a:endParaRPr>
          </a:p>
          <a:p>
            <a:endParaRPr lang="pt-BR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860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0F78E-058E-69D2-C1D9-D2F6FF5D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10483482" cy="900131"/>
          </a:xfrm>
        </p:spPr>
        <p:txBody>
          <a:bodyPr anchor="t">
            <a:normAutofit fontScale="90000"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Comic Sans MS"/>
              </a:rPr>
              <a:t>Entre um Guitar Hero e cordas quebradas...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A4486-453D-D450-4009-6F85E3FB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1700" dirty="0"/>
          </a:p>
          <a:p>
            <a:pPr marL="0" indent="0">
              <a:buNone/>
            </a:pPr>
            <a:endParaRPr lang="pt-BR" sz="1700"/>
          </a:p>
          <a:p>
            <a:pPr marL="0" indent="0">
              <a:buNone/>
            </a:pPr>
            <a:endParaRPr lang="pt-BR" sz="1700"/>
          </a:p>
          <a:p>
            <a:pPr marL="0" indent="0">
              <a:buNone/>
            </a:pPr>
            <a:endParaRPr lang="pt-BR" sz="17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47F356-F4D4-89AE-1C29-78BCA8C326A8}"/>
              </a:ext>
            </a:extLst>
          </p:cNvPr>
          <p:cNvSpPr txBox="1"/>
          <p:nvPr/>
        </p:nvSpPr>
        <p:spPr>
          <a:xfrm>
            <a:off x="100209" y="1718154"/>
            <a:ext cx="6782843" cy="53399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Meu primeiro contato com um instrumento foi com um violão emprestado da minha prima. Mesmo faltando cordas, consegui dar meus primeiros passos, aprendendo algumas coisas por conta própria. A primeira delas foi a introdução de </a:t>
            </a:r>
            <a:r>
              <a:rPr lang="pt-BR" sz="1700" i="1" err="1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One</a:t>
            </a:r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, do Metallica.</a:t>
            </a:r>
          </a:p>
          <a:p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Esse marco reforçou a ideia de que eu era capaz de evoluir musicalmente, mesmo sem condições de pagar um curso ou comprar cordas novas para o violão.</a:t>
            </a:r>
            <a:br>
              <a:rPr lang="pt-BR" sz="1700" dirty="0">
                <a:latin typeface="Berlin Sans FB"/>
                <a:ea typeface="+mn-lt"/>
                <a:cs typeface="+mn-lt"/>
              </a:rPr>
            </a:br>
            <a:endParaRPr lang="en-US" sz="1700">
              <a:solidFill>
                <a:schemeClr val="bg1"/>
              </a:solidFill>
              <a:latin typeface="Berlin Sans FB"/>
              <a:ea typeface="+mn-lt"/>
              <a:cs typeface="+mn-lt"/>
            </a:endParaRPr>
          </a:p>
          <a:p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Acredito que trilhar esse caminho por conta própria, adaptando-me às limitações da época, me ensinou a persistir e a não desistir diante dos desafios.</a:t>
            </a:r>
            <a:br>
              <a:rPr lang="pt-BR" sz="1700" dirty="0">
                <a:latin typeface="Berlin Sans FB"/>
                <a:ea typeface="+mn-lt"/>
                <a:cs typeface="+mn-lt"/>
              </a:rPr>
            </a:br>
            <a:endParaRPr lang="en-US" sz="1700">
              <a:solidFill>
                <a:schemeClr val="bg1"/>
              </a:solidFill>
              <a:latin typeface="Berlin Sans FB"/>
              <a:ea typeface="+mn-lt"/>
              <a:cs typeface="+mn-lt"/>
            </a:endParaRPr>
          </a:p>
          <a:p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Uma das minhas grandes conquistas pessoais foi aprender o solo de uma música que marcou profundamente minha adolescência: </a:t>
            </a:r>
            <a:br>
              <a:rPr lang="pt-BR" sz="1700" dirty="0">
                <a:latin typeface="Berlin Sans FB"/>
                <a:ea typeface="+mn-lt"/>
                <a:cs typeface="+mn-lt"/>
              </a:rPr>
            </a:br>
            <a:r>
              <a:rPr lang="pt-BR" sz="1700" i="1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Sweet </a:t>
            </a:r>
            <a:r>
              <a:rPr lang="pt-BR" sz="1700" i="1" err="1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Child</a:t>
            </a:r>
            <a:r>
              <a:rPr lang="pt-BR" sz="1700" i="1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 O' Mine</a:t>
            </a:r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, do </a:t>
            </a:r>
            <a:r>
              <a:rPr lang="pt-BR" sz="1700" err="1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Guns</a:t>
            </a:r>
            <a:r>
              <a:rPr lang="pt-BR" sz="17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 N' Roses. Desde criança, era meu sonho tocar essa música, reconhecida por seu alto grau de dificuldade técnica. Esse sonho só se concretizou depois de muito tempo e dedicação, tornando-se definitivamente um dos grandes feitos da minha jornada musical.</a:t>
            </a:r>
          </a:p>
          <a:p>
            <a:endParaRPr lang="pt-BR" dirty="0">
              <a:solidFill>
                <a:schemeClr val="bg1"/>
              </a:solidFill>
              <a:latin typeface="Berlin Sans FB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361994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0F78E-058E-69D2-C1D9-D2F6FF5D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10483482" cy="900131"/>
          </a:xfrm>
        </p:spPr>
        <p:txBody>
          <a:bodyPr anchor="t">
            <a:normAutofit fontScale="90000"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Comic Sans MS"/>
              </a:rPr>
              <a:t>Entre um Guitar Hero e cordas quebradas...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A4486-453D-D450-4009-6F85E3FB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1700" dirty="0"/>
          </a:p>
          <a:p>
            <a:pPr marL="0" indent="0">
              <a:buNone/>
            </a:pPr>
            <a:endParaRPr lang="pt-BR" sz="1700"/>
          </a:p>
          <a:p>
            <a:pPr marL="0" indent="0">
              <a:buNone/>
            </a:pPr>
            <a:endParaRPr lang="pt-BR" sz="1700"/>
          </a:p>
          <a:p>
            <a:pPr marL="0" indent="0">
              <a:buNone/>
            </a:pPr>
            <a:endParaRPr lang="pt-BR" sz="17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47F356-F4D4-89AE-1C29-78BCA8C326A8}"/>
              </a:ext>
            </a:extLst>
          </p:cNvPr>
          <p:cNvSpPr txBox="1"/>
          <p:nvPr/>
        </p:nvSpPr>
        <p:spPr>
          <a:xfrm>
            <a:off x="111754" y="2168427"/>
            <a:ext cx="6782843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rlin Sans FB"/>
                <a:ea typeface="+mn-lt"/>
                <a:cs typeface="+mn-lt"/>
              </a:rPr>
              <a:t>Sou profundamente grato a minha prima Michelly, que me emprestou o violão nesse meu início.</a:t>
            </a:r>
            <a:endParaRPr lang="pt-BR" sz="2400">
              <a:solidFill>
                <a:schemeClr val="bg1"/>
              </a:solidFill>
              <a:latin typeface="Aptos" panose="020B0004020202020204"/>
              <a:ea typeface="+mn-lt"/>
              <a:cs typeface="+mn-lt"/>
            </a:endParaRPr>
          </a:p>
          <a:p>
            <a:r>
              <a:rPr lang="pt-BR" sz="2400" dirty="0">
                <a:solidFill>
                  <a:schemeClr val="bg1"/>
                </a:solidFill>
                <a:latin typeface="Berlin Sans FB"/>
              </a:rPr>
              <a:t>Meu primo Alex, que deixava eu usar a guitarra dele às vezes e me ensinava algumas músicas, tocamos juntos até hoje.</a:t>
            </a:r>
          </a:p>
          <a:p>
            <a:r>
              <a:rPr lang="pt-BR" sz="2400" dirty="0">
                <a:solidFill>
                  <a:schemeClr val="bg1"/>
                </a:solidFill>
                <a:latin typeface="Berlin Sans FB"/>
              </a:rPr>
              <a:t>E ao meu amigo Davi, pois logo nesse meu começo, me emprestou um DVD que tinha algumas videoaulas e por coincidência, tinha algumas músicas que eu gostava muito, e assim pude trilhar essa caminhada.</a:t>
            </a:r>
          </a:p>
          <a:p>
            <a:endParaRPr lang="pt-BR" dirty="0">
              <a:solidFill>
                <a:schemeClr val="bg1"/>
              </a:solidFill>
              <a:latin typeface="Berlin Sans FB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436011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33503B4-7EFC-9C77-60DE-150E4394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733" r="-1" b="1773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B0F78E-058E-69D2-C1D9-D2F6FF5D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sz="3300" b="1" dirty="0">
                <a:solidFill>
                  <a:srgbClr val="7030A0"/>
                </a:solidFill>
                <a:latin typeface="Comic Sans MS"/>
              </a:rPr>
              <a:t>Mas por que criar um site sobre emoções ligadas a música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A4486-453D-D450-4009-6F85E3FB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812294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2"/>
                </a:solidFill>
                <a:latin typeface="Berlin Sans FB"/>
              </a:rPr>
              <a:t>Assim como a música teve um papel fundamental no meu desenvolvimento pessoal, acredito que muitas pessoas possam se conectar através dela e transformar a sua percepção da vida.</a:t>
            </a:r>
          </a:p>
          <a:p>
            <a:pPr marL="0" indent="0">
              <a:buNone/>
            </a:pPr>
            <a:endParaRPr lang="pt-B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428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9264A540-32CC-15FC-A1C7-6FDA6F1A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96"/>
            <a:ext cx="10515600" cy="1325563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16D9CC"/>
                </a:solidFill>
                <a:latin typeface="Comic Sans MS"/>
              </a:rPr>
              <a:t>Ferramentas de Gestão</a:t>
            </a:r>
            <a:endParaRPr lang="pt-BR">
              <a:latin typeface="Comic Sans MS"/>
            </a:endParaRPr>
          </a:p>
        </p:txBody>
      </p:sp>
      <p:pic>
        <p:nvPicPr>
          <p:cNvPr id="19" name="Imagem 18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7DDD7708-CE14-F859-8DE8-BB4C1112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56" y="1611641"/>
            <a:ext cx="9561533" cy="4699428"/>
          </a:xfrm>
          <a:prstGeom prst="rect">
            <a:avLst/>
          </a:prstGeom>
        </p:spPr>
      </p:pic>
      <p:pic>
        <p:nvPicPr>
          <p:cNvPr id="20" name="Imagem 19" descr="GitHub Logo, symbol, meaning, history, PNG, brand">
            <a:extLst>
              <a:ext uri="{FF2B5EF4-FFF2-40B4-BE49-F238E27FC236}">
                <a16:creationId xmlns:a16="http://schemas.microsoft.com/office/drawing/2014/main" id="{EBECA0B3-C88D-9540-CC13-6C700EBAA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675" y="3219645"/>
            <a:ext cx="2411390" cy="14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70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9264A540-32CC-15FC-A1C7-6FDA6F1A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96"/>
            <a:ext cx="10515600" cy="1325563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16D9CC"/>
                </a:solidFill>
                <a:latin typeface="Comic Sans MS"/>
              </a:rPr>
              <a:t>Ferramentas de Gestão</a:t>
            </a:r>
            <a:endParaRPr lang="pt-BR">
              <a:latin typeface="Comic Sans MS"/>
            </a:endParaRPr>
          </a:p>
        </p:txBody>
      </p:sp>
      <p:pic>
        <p:nvPicPr>
          <p:cNvPr id="2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453C6AA-D795-08F1-1E50-1D33B154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54" y="1361162"/>
            <a:ext cx="7297680" cy="4845484"/>
          </a:xfrm>
          <a:prstGeom prst="rect">
            <a:avLst/>
          </a:prstGeom>
        </p:spPr>
      </p:pic>
      <p:pic>
        <p:nvPicPr>
          <p:cNvPr id="3" name="Imagem 2" descr="Trello Logo, symbol, meaning, history, PNG, brand">
            <a:extLst>
              <a:ext uri="{FF2B5EF4-FFF2-40B4-BE49-F238E27FC236}">
                <a16:creationId xmlns:a16="http://schemas.microsoft.com/office/drawing/2014/main" id="{A1A8D227-1753-3185-B4F7-0F487D167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196" y="3172216"/>
            <a:ext cx="2213061" cy="12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47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9264A540-32CC-15FC-A1C7-6FDA6F1A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96"/>
            <a:ext cx="10515600" cy="1325563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16D9CC"/>
                </a:solidFill>
                <a:latin typeface="Comic Sans MS"/>
              </a:rPr>
              <a:t>Backlog</a:t>
            </a:r>
            <a:endParaRPr lang="pt-BR" sz="3600" b="1">
              <a:latin typeface="Comic Sans MS"/>
            </a:endParaRP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021A7FF8-C911-B289-71EA-292ABE9B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350" y="1392477"/>
            <a:ext cx="6925740" cy="46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480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My Life, My Playlist</vt:lpstr>
      <vt:lpstr>Contexto</vt:lpstr>
      <vt:lpstr>O que seria da vida sem música ?</vt:lpstr>
      <vt:lpstr>Entre um Guitar Hero e cordas quebradas...</vt:lpstr>
      <vt:lpstr>Entre um Guitar Hero e cordas quebradas...</vt:lpstr>
      <vt:lpstr>Mas por que criar um site sobre emoções ligadas a música ?</vt:lpstr>
      <vt:lpstr>Ferramentas de Gestão</vt:lpstr>
      <vt:lpstr>Ferramentas de Gestão</vt:lpstr>
      <vt:lpstr>Backlog</vt:lpstr>
      <vt:lpstr>Tabelas MySQL e Modelagem</vt:lpstr>
      <vt:lpstr>Virtual Machine</vt:lpstr>
      <vt:lpstr>Obrigado pela Atenção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569</cp:revision>
  <dcterms:created xsi:type="dcterms:W3CDTF">2012-07-30T23:50:35Z</dcterms:created>
  <dcterms:modified xsi:type="dcterms:W3CDTF">2024-11-27T03:31:03Z</dcterms:modified>
</cp:coreProperties>
</file>