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634B7B5D-3BE4-4007-A453-AA3E392B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8" y="513007"/>
            <a:ext cx="2595154" cy="1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C876382-8BBD-41F9-AABB-81E62054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7" y="748374"/>
            <a:ext cx="5983469" cy="408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 build="p"/>
      <p:bldP spid="990" grpId="0"/>
      <p:bldP spid="992" grpId="0"/>
      <p:bldP spid="994" grpId="0"/>
      <p:bldP spid="254" grpId="0"/>
      <p:bldP spid="256" grpId="0"/>
      <p:bldP spid="259" grpId="0"/>
      <p:bldP spid="275" grpId="0"/>
      <p:bldP spid="276" grpId="0"/>
      <p:bldP spid="277" grpId="0"/>
      <p:bldP spid="282" grpId="0"/>
      <p:bldP spid="291" grpId="0"/>
      <p:bldP spid="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3769493" y="2224640"/>
            <a:ext cx="2109503" cy="69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  <a:p>
            <a:r>
              <a:rPr lang="it-IT" sz="1400" dirty="0"/>
              <a:t>MATRICOLA 05912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166722" y="3305175"/>
            <a:ext cx="2327215" cy="6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</a:t>
            </a:r>
          </a:p>
          <a:p>
            <a:r>
              <a:rPr lang="it-IT" sz="1400" dirty="0"/>
              <a:t>MATRICOLA 06188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658754" y="3318882"/>
            <a:ext cx="2192038" cy="64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  <a:p>
            <a:r>
              <a:rPr lang="it-IT" sz="1400" dirty="0"/>
              <a:t>MATRICOLA 05810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della documentazione inerente ai vari aspetti che il sito web </a:t>
            </a:r>
            <a:r>
              <a:rPr lang="it-IT" dirty="0" err="1"/>
              <a:t>drovrà</a:t>
            </a:r>
            <a:r>
              <a:rPr lang="it-IT" dirty="0"/>
              <a:t> rispettare. </a:t>
            </a:r>
            <a:r>
              <a:rPr lang="it-IT" dirty="0" err="1"/>
              <a:t>Dopodichè</a:t>
            </a:r>
            <a:r>
              <a:rPr lang="it-IT" dirty="0"/>
              <a:t> si passerà all’implementazione del sito web </a:t>
            </a:r>
            <a:r>
              <a:rPr lang="it-IT" dirty="0" err="1"/>
              <a:t>European</a:t>
            </a:r>
            <a:r>
              <a:rPr lang="it-IT" dirty="0"/>
              <a:t> Metals Corporation lato sviluppo.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gestione di picchi di carico di utenti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507226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dall’azienda. Inoltre, anche il titolare dell’azienda, avrà la possibilità di interagire con il sito web, in modo tale da mantenere in constante aggiornamento i cataloghi relativi ai prodotti e ai prezzi, nonché l’aggiunta di nuovi prodotti.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2"/>
            <a:ext cx="2076000" cy="129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categoria</a:t>
            </a:r>
            <a:endParaRPr lang="it-IT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categoria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categoria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7" grpId="0"/>
      <p:bldP spid="5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Fornire opzioni di contatto con la società per l’ordinazione di materiale edile non disponibile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COMUNICAZIONE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build="p"/>
      <p:bldP spid="626" grpId="0" build="p"/>
      <p:bldP spid="627" grpId="0"/>
      <p:bldP spid="628" grpId="0"/>
      <p:bldP spid="6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755</Words>
  <Application>Microsoft Office PowerPoint</Application>
  <PresentationFormat>Presentazione su schermo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Roboto Mono Regular</vt:lpstr>
      <vt:lpstr>Calibri</vt:lpstr>
      <vt:lpstr>Didact Gothic</vt:lpstr>
      <vt:lpstr>Bree Serif</vt:lpstr>
      <vt:lpstr>Roboto Light</vt:lpstr>
      <vt:lpstr>Arial</vt:lpstr>
      <vt:lpstr>Roboto Thin</vt:lpstr>
      <vt:lpstr>Symbol</vt:lpstr>
      <vt:lpstr>Roboto Black</vt:lpstr>
      <vt:lpstr>Impact</vt:lpstr>
      <vt:lpstr>WEB PROPOSAL</vt:lpstr>
      <vt:lpstr>EUROPEAN METALS  CORPORATION</vt:lpstr>
      <vt:lpstr>TAVOLA DEI CONTENUTI</vt:lpstr>
      <vt:lpstr>IL NOSTRO PROGETTO</vt:lpstr>
      <vt:lpstr>SU COSA STIAMO LAVORANDO</vt:lpstr>
      <vt:lpstr>SITO WEB</vt:lpstr>
      <vt:lpstr>REQUISITI PRINCIPALI</vt:lpstr>
      <vt:lpstr>OBIETTIVI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ALESSANDRA POTESTA'</cp:lastModifiedBy>
  <cp:revision>19</cp:revision>
  <dcterms:modified xsi:type="dcterms:W3CDTF">2021-08-17T08:42:43Z</dcterms:modified>
</cp:coreProperties>
</file>