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6" r:id="rId7"/>
    <p:sldId id="264" r:id="rId8"/>
    <p:sldId id="262" r:id="rId9"/>
    <p:sldId id="261" r:id="rId10"/>
    <p:sldId id="294" r:id="rId11"/>
    <p:sldId id="268" r:id="rId12"/>
    <p:sldId id="270" r:id="rId13"/>
    <p:sldId id="272" r:id="rId14"/>
    <p:sldId id="274" r:id="rId15"/>
  </p:sldIdLst>
  <p:sldSz cx="9144000" cy="5143500" type="screen16x9"/>
  <p:notesSz cx="6858000" cy="9144000"/>
  <p:embeddedFontLst>
    <p:embeddedFont>
      <p:font typeface="Bree Serif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Didact Gothic" panose="020B0604020202020204" charset="0"/>
      <p:regular r:id="rId22"/>
    </p:embeddedFont>
    <p:embeddedFont>
      <p:font typeface="Impact" panose="020B0806030902050204" pitchFamily="34" charset="0"/>
      <p:regular r:id="rId23"/>
    </p:embeddedFont>
    <p:embeddedFont>
      <p:font typeface="Roboto Black" panose="02000000000000000000" pitchFamily="2" charset="0"/>
      <p:bold r:id="rId24"/>
      <p:boldItalic r:id="rId25"/>
    </p:embeddedFont>
    <p:embeddedFont>
      <p:font typeface="Roboto Light" panose="02000000000000000000" pitchFamily="2" charset="0"/>
      <p:regular r:id="rId26"/>
      <p:bold r:id="rId27"/>
      <p:italic r:id="rId28"/>
      <p:boldItalic r:id="rId29"/>
    </p:embeddedFont>
    <p:embeddedFont>
      <p:font typeface="Roboto Mono Regular" panose="020B0604020202020204" charset="0"/>
      <p:regular r:id="rId30"/>
      <p:bold r:id="rId31"/>
      <p:italic r:id="rId32"/>
      <p:boldItalic r:id="rId33"/>
    </p:embeddedFont>
    <p:embeddedFont>
      <p:font typeface="Roboto Thin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FFD5"/>
    <a:srgbClr val="052643"/>
    <a:srgbClr val="00336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B973B6-8D3A-420D-9315-DEBEC1E87527}">
  <a:tblStyle styleId="{F1B973B6-8D3A-420D-9315-DEBEC1E87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viewProps" Target="viewProp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509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1"/>
                </a:solidFill>
              </a:rPr>
              <a:t>EUROPEAN METALS </a:t>
            </a:r>
            <a:endParaRPr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CORPORATION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" name="Picture 2">
            <a:extLst>
              <a:ext uri="{FF2B5EF4-FFF2-40B4-BE49-F238E27FC236}">
                <a16:creationId xmlns:a16="http://schemas.microsoft.com/office/drawing/2014/main" id="{634B7B5D-3BE4-4007-A453-AA3E392BF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138" y="513007"/>
            <a:ext cx="2595154" cy="145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1242037" y="5124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CLASS DIAGRAM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8" name="Google Shape;458;p29"/>
          <p:cNvCxnSpPr/>
          <p:nvPr/>
        </p:nvCxnSpPr>
        <p:spPr>
          <a:xfrm>
            <a:off x="5803500" y="580973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7B911C2F-F0FD-4882-A55F-D0AB3C1F9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182" y="722046"/>
            <a:ext cx="5890707" cy="402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0734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ANTEPRIMA</a:t>
            </a:r>
            <a:endParaRPr dirty="0"/>
          </a:p>
        </p:txBody>
      </p:sp>
      <p:sp>
        <p:nvSpPr>
          <p:cNvPr id="667" name="Google Shape;667;p34"/>
          <p:cNvSpPr/>
          <p:nvPr/>
        </p:nvSpPr>
        <p:spPr>
          <a:xfrm>
            <a:off x="2483399" y="1412873"/>
            <a:ext cx="4173650" cy="34835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4"/>
          <p:cNvSpPr txBox="1">
            <a:spLocks noGrp="1"/>
          </p:cNvSpPr>
          <p:nvPr>
            <p:ph type="ctrTitle" idx="4294967295"/>
          </p:nvPr>
        </p:nvSpPr>
        <p:spPr>
          <a:xfrm>
            <a:off x="7356456" y="1752401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LOGO</a:t>
            </a:r>
            <a:endParaRPr sz="1200" dirty="0"/>
          </a:p>
        </p:txBody>
      </p:sp>
      <p:sp>
        <p:nvSpPr>
          <p:cNvPr id="691" name="Google Shape;691;p34"/>
          <p:cNvSpPr txBox="1">
            <a:spLocks noGrp="1"/>
          </p:cNvSpPr>
          <p:nvPr>
            <p:ph type="ctrTitle" idx="4294967295"/>
          </p:nvPr>
        </p:nvSpPr>
        <p:spPr>
          <a:xfrm>
            <a:off x="7075898" y="3734925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TESTO</a:t>
            </a:r>
            <a:endParaRPr sz="1200" dirty="0"/>
          </a:p>
        </p:txBody>
      </p:sp>
      <p:sp>
        <p:nvSpPr>
          <p:cNvPr id="692" name="Google Shape;692;p34"/>
          <p:cNvSpPr txBox="1">
            <a:spLocks noGrp="1"/>
          </p:cNvSpPr>
          <p:nvPr>
            <p:ph type="ctrTitle" idx="4294967295"/>
          </p:nvPr>
        </p:nvSpPr>
        <p:spPr>
          <a:xfrm>
            <a:off x="1000450" y="2440081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BANNER</a:t>
            </a:r>
            <a:endParaRPr sz="1200" dirty="0"/>
          </a:p>
        </p:txBody>
      </p:sp>
      <p:sp>
        <p:nvSpPr>
          <p:cNvPr id="693" name="Google Shape;693;p34"/>
          <p:cNvSpPr txBox="1">
            <a:spLocks noGrp="1"/>
          </p:cNvSpPr>
          <p:nvPr>
            <p:ph type="ctrTitle" idx="4294967295"/>
          </p:nvPr>
        </p:nvSpPr>
        <p:spPr>
          <a:xfrm>
            <a:off x="677825" y="2010378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MENU</a:t>
            </a:r>
            <a:endParaRPr sz="1200" dirty="0"/>
          </a:p>
        </p:txBody>
      </p:sp>
      <p:cxnSp>
        <p:nvCxnSpPr>
          <p:cNvPr id="694" name="Google Shape;694;p34"/>
          <p:cNvCxnSpPr/>
          <p:nvPr/>
        </p:nvCxnSpPr>
        <p:spPr>
          <a:xfrm>
            <a:off x="1707800" y="2745525"/>
            <a:ext cx="1002000" cy="436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5" name="Google Shape;695;p34"/>
          <p:cNvCxnSpPr>
            <a:cxnSpLocks/>
          </p:cNvCxnSpPr>
          <p:nvPr/>
        </p:nvCxnSpPr>
        <p:spPr>
          <a:xfrm rot="10800000" flipH="1">
            <a:off x="1687100" y="1894144"/>
            <a:ext cx="2045400" cy="285600"/>
          </a:xfrm>
          <a:prstGeom prst="bentConnector3">
            <a:avLst>
              <a:gd name="adj1" fmla="val 20352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" name="Google Shape;696;p34"/>
          <p:cNvCxnSpPr/>
          <p:nvPr/>
        </p:nvCxnSpPr>
        <p:spPr>
          <a:xfrm rot="10800000" flipH="1">
            <a:off x="6196253" y="1939474"/>
            <a:ext cx="1234800" cy="295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7" name="Google Shape;697;p34"/>
          <p:cNvCxnSpPr/>
          <p:nvPr/>
        </p:nvCxnSpPr>
        <p:spPr>
          <a:xfrm>
            <a:off x="6114903" y="3194899"/>
            <a:ext cx="1397400" cy="7278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6" name="Immagine 35">
            <a:extLst>
              <a:ext uri="{FF2B5EF4-FFF2-40B4-BE49-F238E27FC236}">
                <a16:creationId xmlns:a16="http://schemas.microsoft.com/office/drawing/2014/main" id="{3F990CB9-E904-47CD-AFDE-967A5115AF9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00" y="1635736"/>
            <a:ext cx="3738403" cy="2491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DOCUMENTAZIONE</a:t>
            </a:r>
            <a:endParaRPr dirty="0"/>
          </a:p>
        </p:txBody>
      </p:sp>
      <p:sp>
        <p:nvSpPr>
          <p:cNvPr id="752" name="Google Shape;752;p36"/>
          <p:cNvSpPr/>
          <p:nvPr/>
        </p:nvSpPr>
        <p:spPr>
          <a:xfrm>
            <a:off x="4346435" y="4146005"/>
            <a:ext cx="214487" cy="192778"/>
          </a:xfrm>
          <a:custGeom>
            <a:avLst/>
            <a:gdLst/>
            <a:ahLst/>
            <a:cxnLst/>
            <a:rect l="l" t="t" r="r" b="b"/>
            <a:pathLst>
              <a:path w="10819" h="9724" extrusionOk="0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6"/>
          <p:cNvSpPr/>
          <p:nvPr/>
        </p:nvSpPr>
        <p:spPr>
          <a:xfrm>
            <a:off x="4402857" y="4191782"/>
            <a:ext cx="101643" cy="101226"/>
          </a:xfrm>
          <a:custGeom>
            <a:avLst/>
            <a:gdLst/>
            <a:ahLst/>
            <a:cxnLst/>
            <a:rect l="l" t="t" r="r" b="b"/>
            <a:pathLst>
              <a:path w="5127" h="5106" fill="none" extrusionOk="0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w="19350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fill="none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w="19875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756" name="Google Shape;756;p36"/>
          <p:cNvSpPr/>
          <p:nvPr/>
        </p:nvSpPr>
        <p:spPr>
          <a:xfrm>
            <a:off x="3124390" y="2917872"/>
            <a:ext cx="1329484" cy="1205875"/>
          </a:xfrm>
          <a:custGeom>
            <a:avLst/>
            <a:gdLst/>
            <a:ahLst/>
            <a:cxnLst/>
            <a:rect l="l" t="t" r="r" b="b"/>
            <a:pathLst>
              <a:path w="67061" h="60826" fill="none" extrusionOk="0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6"/>
          <p:cNvSpPr/>
          <p:nvPr/>
        </p:nvSpPr>
        <p:spPr>
          <a:xfrm>
            <a:off x="2931510" y="2335050"/>
            <a:ext cx="1900682" cy="1451448"/>
          </a:xfrm>
          <a:custGeom>
            <a:avLst/>
            <a:gdLst/>
            <a:ahLst/>
            <a:cxnLst/>
            <a:rect l="l" t="t" r="r" b="b"/>
            <a:pathLst>
              <a:path w="95873" h="73213" fill="none" extrusionOk="0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6"/>
          <p:cNvSpPr/>
          <p:nvPr/>
        </p:nvSpPr>
        <p:spPr>
          <a:xfrm>
            <a:off x="3797852" y="2496843"/>
            <a:ext cx="1932620" cy="998050"/>
          </a:xfrm>
          <a:custGeom>
            <a:avLst/>
            <a:gdLst/>
            <a:ahLst/>
            <a:cxnLst/>
            <a:rect l="l" t="t" r="r" b="b"/>
            <a:pathLst>
              <a:path w="97484" h="50343" fill="none" extrusionOk="0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6"/>
          <p:cNvSpPr/>
          <p:nvPr/>
        </p:nvSpPr>
        <p:spPr>
          <a:xfrm>
            <a:off x="2689247" y="1962553"/>
            <a:ext cx="829637" cy="598596"/>
          </a:xfrm>
          <a:custGeom>
            <a:avLst/>
            <a:gdLst/>
            <a:ahLst/>
            <a:cxnLst/>
            <a:rect l="l" t="t" r="r" b="b"/>
            <a:pathLst>
              <a:path w="41848" h="30194" fill="none" extrusionOk="0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4453867" y="3595260"/>
            <a:ext cx="1633144" cy="321502"/>
          </a:xfrm>
          <a:custGeom>
            <a:avLst/>
            <a:gdLst/>
            <a:ahLst/>
            <a:cxnLst/>
            <a:rect l="l" t="t" r="r" b="b"/>
            <a:pathLst>
              <a:path w="82378" h="16217" fill="none" extrusionOk="0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3631915" y="3774044"/>
            <a:ext cx="24920" cy="24920"/>
          </a:xfrm>
          <a:custGeom>
            <a:avLst/>
            <a:gdLst/>
            <a:ahLst/>
            <a:cxnLst/>
            <a:rect l="l" t="t" r="r" b="b"/>
            <a:pathLst>
              <a:path w="1257" h="1257" extrusionOk="0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4412611" y="3774044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4441236" y="3917546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4412611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4791332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6"/>
          <p:cNvSpPr/>
          <p:nvPr/>
        </p:nvSpPr>
        <p:spPr>
          <a:xfrm>
            <a:off x="3813811" y="3207003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6"/>
          <p:cNvSpPr/>
          <p:nvPr/>
        </p:nvSpPr>
        <p:spPr>
          <a:xfrm>
            <a:off x="3111523" y="2905421"/>
            <a:ext cx="25336" cy="24920"/>
          </a:xfrm>
          <a:custGeom>
            <a:avLst/>
            <a:gdLst/>
            <a:ahLst/>
            <a:cxnLst/>
            <a:rect l="l" t="t" r="r" b="b"/>
            <a:pathLst>
              <a:path w="1278" h="1257" extrusionOk="0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6"/>
          <p:cNvSpPr/>
          <p:nvPr/>
        </p:nvSpPr>
        <p:spPr>
          <a:xfrm>
            <a:off x="3506441" y="1950519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6"/>
          <p:cNvSpPr/>
          <p:nvPr/>
        </p:nvSpPr>
        <p:spPr>
          <a:xfrm>
            <a:off x="2676816" y="231016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6"/>
          <p:cNvSpPr/>
          <p:nvPr/>
        </p:nvSpPr>
        <p:spPr>
          <a:xfrm>
            <a:off x="4819741" y="232261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6"/>
          <p:cNvSpPr/>
          <p:nvPr/>
        </p:nvSpPr>
        <p:spPr>
          <a:xfrm>
            <a:off x="5718021" y="2486475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6"/>
          <p:cNvSpPr/>
          <p:nvPr/>
        </p:nvSpPr>
        <p:spPr>
          <a:xfrm>
            <a:off x="6074147" y="3592780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6"/>
          <p:cNvSpPr/>
          <p:nvPr/>
        </p:nvSpPr>
        <p:spPr>
          <a:xfrm>
            <a:off x="5523060" y="3902650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6"/>
          <p:cNvSpPr/>
          <p:nvPr/>
        </p:nvSpPr>
        <p:spPr>
          <a:xfrm>
            <a:off x="5533230" y="2186975"/>
            <a:ext cx="225252" cy="224835"/>
          </a:xfrm>
          <a:custGeom>
            <a:avLst/>
            <a:gdLst/>
            <a:ahLst/>
            <a:cxnLst/>
            <a:rect l="l" t="t" r="r" b="b"/>
            <a:pathLst>
              <a:path w="11362" h="11341" extrusionOk="0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6"/>
          <p:cNvSpPr/>
          <p:nvPr/>
        </p:nvSpPr>
        <p:spPr>
          <a:xfrm>
            <a:off x="5533627" y="1961304"/>
            <a:ext cx="225271" cy="225271"/>
          </a:xfrm>
          <a:custGeom>
            <a:avLst/>
            <a:gdLst/>
            <a:ahLst/>
            <a:cxnLst/>
            <a:rect l="l" t="t" r="r" b="b"/>
            <a:pathLst>
              <a:path w="11363" h="11363" extrusionOk="0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6"/>
          <p:cNvSpPr/>
          <p:nvPr/>
        </p:nvSpPr>
        <p:spPr>
          <a:xfrm>
            <a:off x="5758880" y="1961721"/>
            <a:ext cx="225668" cy="225688"/>
          </a:xfrm>
          <a:custGeom>
            <a:avLst/>
            <a:gdLst/>
            <a:ahLst/>
            <a:cxnLst/>
            <a:rect l="l" t="t" r="r" b="b"/>
            <a:pathLst>
              <a:path w="11383" h="11384" extrusionOk="0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6"/>
          <p:cNvSpPr/>
          <p:nvPr/>
        </p:nvSpPr>
        <p:spPr>
          <a:xfrm>
            <a:off x="5758880" y="2187391"/>
            <a:ext cx="224855" cy="225252"/>
          </a:xfrm>
          <a:custGeom>
            <a:avLst/>
            <a:gdLst/>
            <a:ahLst/>
            <a:cxnLst/>
            <a:rect l="l" t="t" r="r" b="b"/>
            <a:pathLst>
              <a:path w="11342" h="11362" extrusionOk="0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6"/>
          <p:cNvSpPr/>
          <p:nvPr/>
        </p:nvSpPr>
        <p:spPr>
          <a:xfrm>
            <a:off x="3533820" y="1402550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6"/>
          <p:cNvSpPr/>
          <p:nvPr/>
        </p:nvSpPr>
        <p:spPr>
          <a:xfrm>
            <a:off x="4065023" y="1536897"/>
            <a:ext cx="53072" cy="53151"/>
          </a:xfrm>
          <a:custGeom>
            <a:avLst/>
            <a:gdLst/>
            <a:ahLst/>
            <a:cxnLst/>
            <a:rect l="l" t="t" r="r" b="b"/>
            <a:pathLst>
              <a:path w="2677" h="2681" extrusionOk="0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6"/>
          <p:cNvSpPr/>
          <p:nvPr/>
        </p:nvSpPr>
        <p:spPr>
          <a:xfrm>
            <a:off x="5188093" y="1744357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6"/>
          <p:cNvSpPr/>
          <p:nvPr/>
        </p:nvSpPr>
        <p:spPr>
          <a:xfrm>
            <a:off x="5168701" y="1888170"/>
            <a:ext cx="53428" cy="53250"/>
          </a:xfrm>
          <a:custGeom>
            <a:avLst/>
            <a:gdLst/>
            <a:ahLst/>
            <a:cxnLst/>
            <a:rect l="l" t="t" r="r" b="b"/>
            <a:pathLst>
              <a:path w="2695" h="2686" extrusionOk="0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6"/>
          <p:cNvSpPr/>
          <p:nvPr/>
        </p:nvSpPr>
        <p:spPr>
          <a:xfrm>
            <a:off x="3388620" y="1625723"/>
            <a:ext cx="260520" cy="260520"/>
          </a:xfrm>
          <a:custGeom>
            <a:avLst/>
            <a:gdLst/>
            <a:ahLst/>
            <a:cxnLst/>
            <a:rect l="l" t="t" r="r" b="b"/>
            <a:pathLst>
              <a:path w="13141" h="13141" extrusionOk="0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6"/>
          <p:cNvSpPr/>
          <p:nvPr/>
        </p:nvSpPr>
        <p:spPr>
          <a:xfrm>
            <a:off x="3397343" y="1648125"/>
            <a:ext cx="243094" cy="215775"/>
          </a:xfrm>
          <a:custGeom>
            <a:avLst/>
            <a:gdLst/>
            <a:ahLst/>
            <a:cxnLst/>
            <a:rect l="l" t="t" r="r" b="b"/>
            <a:pathLst>
              <a:path w="12262" h="10884" extrusionOk="0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3518871" y="1670111"/>
            <a:ext cx="46490" cy="113260"/>
          </a:xfrm>
          <a:custGeom>
            <a:avLst/>
            <a:gdLst/>
            <a:ahLst/>
            <a:cxnLst/>
            <a:rect l="l" t="t" r="r" b="b"/>
            <a:pathLst>
              <a:path w="2345" h="5713" fill="none" extrusionOk="0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6"/>
          <p:cNvSpPr/>
          <p:nvPr/>
        </p:nvSpPr>
        <p:spPr>
          <a:xfrm>
            <a:off x="4503232" y="1735237"/>
            <a:ext cx="233975" cy="174242"/>
          </a:xfrm>
          <a:custGeom>
            <a:avLst/>
            <a:gdLst/>
            <a:ahLst/>
            <a:cxnLst/>
            <a:rect l="l" t="t" r="r" b="b"/>
            <a:pathLst>
              <a:path w="11802" h="8789" extrusionOk="0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6"/>
          <p:cNvSpPr/>
          <p:nvPr/>
        </p:nvSpPr>
        <p:spPr>
          <a:xfrm>
            <a:off x="4090908" y="3286641"/>
            <a:ext cx="233558" cy="174242"/>
          </a:xfrm>
          <a:custGeom>
            <a:avLst/>
            <a:gdLst/>
            <a:ahLst/>
            <a:cxnLst/>
            <a:rect l="l" t="t" r="r" b="b"/>
            <a:pathLst>
              <a:path w="11781" h="8789" extrusionOk="0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6"/>
          <p:cNvSpPr/>
          <p:nvPr/>
        </p:nvSpPr>
        <p:spPr>
          <a:xfrm>
            <a:off x="3659095" y="2851081"/>
            <a:ext cx="334349" cy="290397"/>
          </a:xfrm>
          <a:custGeom>
            <a:avLst/>
            <a:gdLst/>
            <a:ahLst/>
            <a:cxnLst/>
            <a:rect l="l" t="t" r="r" b="b"/>
            <a:pathLst>
              <a:path w="16865" h="14648" extrusionOk="0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6"/>
          <p:cNvSpPr/>
          <p:nvPr/>
        </p:nvSpPr>
        <p:spPr>
          <a:xfrm>
            <a:off x="5968770" y="3373753"/>
            <a:ext cx="229415" cy="151840"/>
          </a:xfrm>
          <a:custGeom>
            <a:avLst/>
            <a:gdLst/>
            <a:ahLst/>
            <a:cxnLst/>
            <a:rect l="l" t="t" r="r" b="b"/>
            <a:pathLst>
              <a:path w="11572" h="7659" extrusionOk="0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6"/>
          <p:cNvSpPr/>
          <p:nvPr/>
        </p:nvSpPr>
        <p:spPr>
          <a:xfrm>
            <a:off x="5968770" y="3373753"/>
            <a:ext cx="229831" cy="122816"/>
          </a:xfrm>
          <a:custGeom>
            <a:avLst/>
            <a:gdLst/>
            <a:ahLst/>
            <a:cxnLst/>
            <a:rect l="l" t="t" r="r" b="b"/>
            <a:pathLst>
              <a:path w="11593" h="6195" extrusionOk="0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6"/>
          <p:cNvSpPr/>
          <p:nvPr/>
        </p:nvSpPr>
        <p:spPr>
          <a:xfrm>
            <a:off x="2564388" y="2131385"/>
            <a:ext cx="274219" cy="111179"/>
          </a:xfrm>
          <a:custGeom>
            <a:avLst/>
            <a:gdLst/>
            <a:ahLst/>
            <a:cxnLst/>
            <a:rect l="l" t="t" r="r" b="b"/>
            <a:pathLst>
              <a:path w="13832" h="5608" extrusionOk="0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6"/>
          <p:cNvSpPr/>
          <p:nvPr/>
        </p:nvSpPr>
        <p:spPr>
          <a:xfrm>
            <a:off x="2564388" y="2106504"/>
            <a:ext cx="191668" cy="136059"/>
          </a:xfrm>
          <a:custGeom>
            <a:avLst/>
            <a:gdLst/>
            <a:ahLst/>
            <a:cxnLst/>
            <a:rect l="l" t="t" r="r" b="b"/>
            <a:pathLst>
              <a:path w="9668" h="6863" extrusionOk="0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6"/>
          <p:cNvSpPr/>
          <p:nvPr/>
        </p:nvSpPr>
        <p:spPr>
          <a:xfrm>
            <a:off x="5990143" y="2710870"/>
            <a:ext cx="192897" cy="218313"/>
          </a:xfrm>
          <a:custGeom>
            <a:avLst/>
            <a:gdLst/>
            <a:ahLst/>
            <a:cxnLst/>
            <a:rect l="l" t="t" r="r" b="b"/>
            <a:pathLst>
              <a:path w="9730" h="11012" extrusionOk="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6"/>
          <p:cNvSpPr/>
          <p:nvPr/>
        </p:nvSpPr>
        <p:spPr>
          <a:xfrm>
            <a:off x="4602378" y="2749456"/>
            <a:ext cx="101643" cy="101643"/>
          </a:xfrm>
          <a:custGeom>
            <a:avLst/>
            <a:gdLst/>
            <a:ahLst/>
            <a:cxnLst/>
            <a:rect l="l" t="t" r="r" b="b"/>
            <a:pathLst>
              <a:path w="5127" h="5127" extrusionOk="0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6"/>
          <p:cNvSpPr/>
          <p:nvPr/>
        </p:nvSpPr>
        <p:spPr>
          <a:xfrm>
            <a:off x="4581224" y="2861865"/>
            <a:ext cx="143533" cy="143969"/>
          </a:xfrm>
          <a:custGeom>
            <a:avLst/>
            <a:gdLst/>
            <a:ahLst/>
            <a:cxnLst/>
            <a:rect l="l" t="t" r="r" b="b"/>
            <a:pathLst>
              <a:path w="7240" h="7262" extrusionOk="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6"/>
          <p:cNvSpPr/>
          <p:nvPr/>
        </p:nvSpPr>
        <p:spPr>
          <a:xfrm>
            <a:off x="4527716" y="2249186"/>
            <a:ext cx="8307" cy="12470"/>
          </a:xfrm>
          <a:custGeom>
            <a:avLst/>
            <a:gdLst/>
            <a:ahLst/>
            <a:cxnLst/>
            <a:rect l="l" t="t" r="r" b="b"/>
            <a:pathLst>
              <a:path w="419" h="629" extrusionOk="0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6"/>
          <p:cNvSpPr/>
          <p:nvPr/>
        </p:nvSpPr>
        <p:spPr>
          <a:xfrm>
            <a:off x="4529778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6"/>
          <p:cNvSpPr/>
          <p:nvPr/>
        </p:nvSpPr>
        <p:spPr>
          <a:xfrm>
            <a:off x="4531443" y="2208545"/>
            <a:ext cx="7494" cy="11637"/>
          </a:xfrm>
          <a:custGeom>
            <a:avLst/>
            <a:gdLst/>
            <a:ahLst/>
            <a:cxnLst/>
            <a:rect l="l" t="t" r="r" b="b"/>
            <a:pathLst>
              <a:path w="378" h="587" extrusionOk="0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6"/>
          <p:cNvSpPr/>
          <p:nvPr/>
        </p:nvSpPr>
        <p:spPr>
          <a:xfrm>
            <a:off x="4515266" y="2310010"/>
            <a:ext cx="9972" cy="12629"/>
          </a:xfrm>
          <a:custGeom>
            <a:avLst/>
            <a:gdLst/>
            <a:ahLst/>
            <a:cxnLst/>
            <a:rect l="l" t="t" r="r" b="b"/>
            <a:pathLst>
              <a:path w="503" h="637" extrusionOk="0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6"/>
          <p:cNvSpPr/>
          <p:nvPr/>
        </p:nvSpPr>
        <p:spPr>
          <a:xfrm>
            <a:off x="4520658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6"/>
          <p:cNvSpPr/>
          <p:nvPr/>
        </p:nvSpPr>
        <p:spPr>
          <a:xfrm>
            <a:off x="4524802" y="2269527"/>
            <a:ext cx="8743" cy="12450"/>
          </a:xfrm>
          <a:custGeom>
            <a:avLst/>
            <a:gdLst/>
            <a:ahLst/>
            <a:cxnLst/>
            <a:rect l="l" t="t" r="r" b="b"/>
            <a:pathLst>
              <a:path w="441" h="628" extrusionOk="0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6"/>
          <p:cNvSpPr/>
          <p:nvPr/>
        </p:nvSpPr>
        <p:spPr>
          <a:xfrm>
            <a:off x="4494529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6"/>
          <p:cNvSpPr/>
          <p:nvPr/>
        </p:nvSpPr>
        <p:spPr>
          <a:xfrm>
            <a:off x="4502399" y="2348749"/>
            <a:ext cx="10388" cy="12886"/>
          </a:xfrm>
          <a:custGeom>
            <a:avLst/>
            <a:gdLst/>
            <a:ahLst/>
            <a:cxnLst/>
            <a:rect l="l" t="t" r="r" b="b"/>
            <a:pathLst>
              <a:path w="524" h="650" extrusionOk="0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6"/>
          <p:cNvSpPr/>
          <p:nvPr/>
        </p:nvSpPr>
        <p:spPr>
          <a:xfrm>
            <a:off x="4509041" y="2328428"/>
            <a:ext cx="10388" cy="13699"/>
          </a:xfrm>
          <a:custGeom>
            <a:avLst/>
            <a:gdLst/>
            <a:ahLst/>
            <a:cxnLst/>
            <a:rect l="l" t="t" r="r" b="b"/>
            <a:pathLst>
              <a:path w="524" h="691" extrusionOk="0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6"/>
          <p:cNvSpPr/>
          <p:nvPr/>
        </p:nvSpPr>
        <p:spPr>
          <a:xfrm>
            <a:off x="4465485" y="2422162"/>
            <a:ext cx="12054" cy="13719"/>
          </a:xfrm>
          <a:custGeom>
            <a:avLst/>
            <a:gdLst/>
            <a:ahLst/>
            <a:cxnLst/>
            <a:rect l="l" t="t" r="r" b="b"/>
            <a:pathLst>
              <a:path w="608" h="692" extrusionOk="0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6"/>
          <p:cNvSpPr/>
          <p:nvPr/>
        </p:nvSpPr>
        <p:spPr>
          <a:xfrm>
            <a:off x="4476686" y="2405112"/>
            <a:ext cx="11637" cy="13759"/>
          </a:xfrm>
          <a:custGeom>
            <a:avLst/>
            <a:gdLst/>
            <a:ahLst/>
            <a:cxnLst/>
            <a:rect l="l" t="t" r="r" b="b"/>
            <a:pathLst>
              <a:path w="587" h="694" extrusionOk="0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6"/>
          <p:cNvSpPr/>
          <p:nvPr/>
        </p:nvSpPr>
        <p:spPr>
          <a:xfrm>
            <a:off x="4485806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6"/>
          <p:cNvSpPr/>
          <p:nvPr/>
        </p:nvSpPr>
        <p:spPr>
          <a:xfrm>
            <a:off x="4429819" y="2473192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6"/>
          <p:cNvSpPr/>
          <p:nvPr/>
        </p:nvSpPr>
        <p:spPr>
          <a:xfrm>
            <a:off x="4442250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6"/>
          <p:cNvSpPr/>
          <p:nvPr/>
        </p:nvSpPr>
        <p:spPr>
          <a:xfrm>
            <a:off x="4454700" y="2440381"/>
            <a:ext cx="12054" cy="12926"/>
          </a:xfrm>
          <a:custGeom>
            <a:avLst/>
            <a:gdLst/>
            <a:ahLst/>
            <a:cxnLst/>
            <a:rect l="l" t="t" r="r" b="b"/>
            <a:pathLst>
              <a:path w="608" h="652" extrusionOk="0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6"/>
          <p:cNvSpPr/>
          <p:nvPr/>
        </p:nvSpPr>
        <p:spPr>
          <a:xfrm>
            <a:off x="4386680" y="2517580"/>
            <a:ext cx="13283" cy="13283"/>
          </a:xfrm>
          <a:custGeom>
            <a:avLst/>
            <a:gdLst/>
            <a:ahLst/>
            <a:cxnLst/>
            <a:rect l="l" t="t" r="r" b="b"/>
            <a:pathLst>
              <a:path w="670" h="670" extrusionOk="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6"/>
          <p:cNvSpPr/>
          <p:nvPr/>
        </p:nvSpPr>
        <p:spPr>
          <a:xfrm>
            <a:off x="4402024" y="2504258"/>
            <a:ext cx="12866" cy="12926"/>
          </a:xfrm>
          <a:custGeom>
            <a:avLst/>
            <a:gdLst/>
            <a:ahLst/>
            <a:cxnLst/>
            <a:rect l="l" t="t" r="r" b="b"/>
            <a:pathLst>
              <a:path w="649" h="652" extrusionOk="0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6"/>
          <p:cNvSpPr/>
          <p:nvPr/>
        </p:nvSpPr>
        <p:spPr>
          <a:xfrm>
            <a:off x="4415704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6"/>
          <p:cNvSpPr/>
          <p:nvPr/>
        </p:nvSpPr>
        <p:spPr>
          <a:xfrm>
            <a:off x="4338148" y="2556577"/>
            <a:ext cx="12866" cy="12034"/>
          </a:xfrm>
          <a:custGeom>
            <a:avLst/>
            <a:gdLst/>
            <a:ahLst/>
            <a:cxnLst/>
            <a:rect l="l" t="t" r="r" b="b"/>
            <a:pathLst>
              <a:path w="649" h="607" extrusionOk="0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6"/>
          <p:cNvSpPr/>
          <p:nvPr/>
        </p:nvSpPr>
        <p:spPr>
          <a:xfrm>
            <a:off x="4354741" y="2543710"/>
            <a:ext cx="13283" cy="12886"/>
          </a:xfrm>
          <a:custGeom>
            <a:avLst/>
            <a:gdLst/>
            <a:ahLst/>
            <a:cxnLst/>
            <a:rect l="l" t="t" r="r" b="b"/>
            <a:pathLst>
              <a:path w="670" h="650" extrusionOk="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6"/>
          <p:cNvSpPr/>
          <p:nvPr/>
        </p:nvSpPr>
        <p:spPr>
          <a:xfrm>
            <a:off x="4370919" y="2531676"/>
            <a:ext cx="12866" cy="12470"/>
          </a:xfrm>
          <a:custGeom>
            <a:avLst/>
            <a:gdLst/>
            <a:ahLst/>
            <a:cxnLst/>
            <a:rect l="l" t="t" r="r" b="b"/>
            <a:pathLst>
              <a:path w="649" h="629" extrusionOk="0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6"/>
          <p:cNvSpPr/>
          <p:nvPr/>
        </p:nvSpPr>
        <p:spPr>
          <a:xfrm>
            <a:off x="4284620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6"/>
          <p:cNvSpPr/>
          <p:nvPr/>
        </p:nvSpPr>
        <p:spPr>
          <a:xfrm>
            <a:off x="4302879" y="257773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6"/>
          <p:cNvSpPr/>
          <p:nvPr/>
        </p:nvSpPr>
        <p:spPr>
          <a:xfrm>
            <a:off x="4321138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6"/>
          <p:cNvSpPr/>
          <p:nvPr/>
        </p:nvSpPr>
        <p:spPr>
          <a:xfrm>
            <a:off x="4227801" y="2610918"/>
            <a:ext cx="13283" cy="10388"/>
          </a:xfrm>
          <a:custGeom>
            <a:avLst/>
            <a:gdLst/>
            <a:ahLst/>
            <a:cxnLst/>
            <a:rect l="l" t="t" r="r" b="b"/>
            <a:pathLst>
              <a:path w="670" h="524" extrusionOk="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6"/>
          <p:cNvSpPr/>
          <p:nvPr/>
        </p:nvSpPr>
        <p:spPr>
          <a:xfrm>
            <a:off x="4246872" y="2604613"/>
            <a:ext cx="12886" cy="10468"/>
          </a:xfrm>
          <a:custGeom>
            <a:avLst/>
            <a:gdLst/>
            <a:ahLst/>
            <a:cxnLst/>
            <a:rect l="l" t="t" r="r" b="b"/>
            <a:pathLst>
              <a:path w="650" h="528" extrusionOk="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6"/>
          <p:cNvSpPr/>
          <p:nvPr/>
        </p:nvSpPr>
        <p:spPr>
          <a:xfrm>
            <a:off x="4265964" y="2596386"/>
            <a:ext cx="12886" cy="11221"/>
          </a:xfrm>
          <a:custGeom>
            <a:avLst/>
            <a:gdLst/>
            <a:ahLst/>
            <a:cxnLst/>
            <a:rect l="l" t="t" r="r" b="b"/>
            <a:pathLst>
              <a:path w="650" h="566" extrusionOk="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6"/>
          <p:cNvSpPr/>
          <p:nvPr/>
        </p:nvSpPr>
        <p:spPr>
          <a:xfrm>
            <a:off x="4167651" y="2626679"/>
            <a:ext cx="12470" cy="8723"/>
          </a:xfrm>
          <a:custGeom>
            <a:avLst/>
            <a:gdLst/>
            <a:ahLst/>
            <a:cxnLst/>
            <a:rect l="l" t="t" r="r" b="b"/>
            <a:pathLst>
              <a:path w="629" h="440" extrusionOk="0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6"/>
          <p:cNvSpPr/>
          <p:nvPr/>
        </p:nvSpPr>
        <p:spPr>
          <a:xfrm>
            <a:off x="4187555" y="2621703"/>
            <a:ext cx="13303" cy="9556"/>
          </a:xfrm>
          <a:custGeom>
            <a:avLst/>
            <a:gdLst/>
            <a:ahLst/>
            <a:cxnLst/>
            <a:rect l="l" t="t" r="r" b="b"/>
            <a:pathLst>
              <a:path w="671" h="482" extrusionOk="0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6"/>
          <p:cNvSpPr/>
          <p:nvPr/>
        </p:nvSpPr>
        <p:spPr>
          <a:xfrm>
            <a:off x="4207896" y="2617143"/>
            <a:ext cx="12450" cy="9972"/>
          </a:xfrm>
          <a:custGeom>
            <a:avLst/>
            <a:gdLst/>
            <a:ahLst/>
            <a:cxnLst/>
            <a:rect l="l" t="t" r="r" b="b"/>
            <a:pathLst>
              <a:path w="628" h="503" extrusionOk="0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6"/>
          <p:cNvSpPr/>
          <p:nvPr/>
        </p:nvSpPr>
        <p:spPr>
          <a:xfrm>
            <a:off x="4106252" y="2633320"/>
            <a:ext cx="12054" cy="6641"/>
          </a:xfrm>
          <a:custGeom>
            <a:avLst/>
            <a:gdLst/>
            <a:ahLst/>
            <a:cxnLst/>
            <a:rect l="l" t="t" r="r" b="b"/>
            <a:pathLst>
              <a:path w="608" h="335" extrusionOk="0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6"/>
          <p:cNvSpPr/>
          <p:nvPr/>
        </p:nvSpPr>
        <p:spPr>
          <a:xfrm>
            <a:off x="4126989" y="2631655"/>
            <a:ext cx="12054" cy="7890"/>
          </a:xfrm>
          <a:custGeom>
            <a:avLst/>
            <a:gdLst/>
            <a:ahLst/>
            <a:cxnLst/>
            <a:rect l="l" t="t" r="r" b="b"/>
            <a:pathLst>
              <a:path w="608" h="398" extrusionOk="0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6"/>
          <p:cNvSpPr/>
          <p:nvPr/>
        </p:nvSpPr>
        <p:spPr>
          <a:xfrm>
            <a:off x="4147330" y="2629573"/>
            <a:ext cx="12450" cy="8326"/>
          </a:xfrm>
          <a:custGeom>
            <a:avLst/>
            <a:gdLst/>
            <a:ahLst/>
            <a:cxnLst/>
            <a:rect l="l" t="t" r="r" b="b"/>
            <a:pathLst>
              <a:path w="628" h="420" extrusionOk="0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6"/>
          <p:cNvSpPr/>
          <p:nvPr/>
        </p:nvSpPr>
        <p:spPr>
          <a:xfrm>
            <a:off x="4044457" y="2629573"/>
            <a:ext cx="12034" cy="8326"/>
          </a:xfrm>
          <a:custGeom>
            <a:avLst/>
            <a:gdLst/>
            <a:ahLst/>
            <a:cxnLst/>
            <a:rect l="l" t="t" r="r" b="b"/>
            <a:pathLst>
              <a:path w="607" h="420" extrusionOk="0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6"/>
          <p:cNvSpPr/>
          <p:nvPr/>
        </p:nvSpPr>
        <p:spPr>
          <a:xfrm>
            <a:off x="4064778" y="2631655"/>
            <a:ext cx="12470" cy="7890"/>
          </a:xfrm>
          <a:custGeom>
            <a:avLst/>
            <a:gdLst/>
            <a:ahLst/>
            <a:cxnLst/>
            <a:rect l="l" t="t" r="r" b="b"/>
            <a:pathLst>
              <a:path w="629" h="398" extrusionOk="0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6"/>
          <p:cNvSpPr/>
          <p:nvPr/>
        </p:nvSpPr>
        <p:spPr>
          <a:xfrm>
            <a:off x="4085515" y="2632904"/>
            <a:ext cx="12054" cy="7058"/>
          </a:xfrm>
          <a:custGeom>
            <a:avLst/>
            <a:gdLst/>
            <a:ahLst/>
            <a:cxnLst/>
            <a:rect l="l" t="t" r="r" b="b"/>
            <a:pathLst>
              <a:path w="608" h="356" extrusionOk="0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6"/>
          <p:cNvSpPr/>
          <p:nvPr/>
        </p:nvSpPr>
        <p:spPr>
          <a:xfrm>
            <a:off x="3983059" y="2617143"/>
            <a:ext cx="12470" cy="9972"/>
          </a:xfrm>
          <a:custGeom>
            <a:avLst/>
            <a:gdLst/>
            <a:ahLst/>
            <a:cxnLst/>
            <a:rect l="l" t="t" r="r" b="b"/>
            <a:pathLst>
              <a:path w="629" h="503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6"/>
          <p:cNvSpPr/>
          <p:nvPr/>
        </p:nvSpPr>
        <p:spPr>
          <a:xfrm>
            <a:off x="4003379" y="2622535"/>
            <a:ext cx="13303" cy="9139"/>
          </a:xfrm>
          <a:custGeom>
            <a:avLst/>
            <a:gdLst/>
            <a:ahLst/>
            <a:cxnLst/>
            <a:rect l="l" t="t" r="r" b="b"/>
            <a:pathLst>
              <a:path w="671" h="461" extrusionOk="0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6"/>
          <p:cNvSpPr/>
          <p:nvPr/>
        </p:nvSpPr>
        <p:spPr>
          <a:xfrm>
            <a:off x="4023720" y="2626679"/>
            <a:ext cx="12450" cy="8723"/>
          </a:xfrm>
          <a:custGeom>
            <a:avLst/>
            <a:gdLst/>
            <a:ahLst/>
            <a:cxnLst/>
            <a:rect l="l" t="t" r="r" b="b"/>
            <a:pathLst>
              <a:path w="628" h="440" extrusionOk="0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6"/>
          <p:cNvSpPr/>
          <p:nvPr/>
        </p:nvSpPr>
        <p:spPr>
          <a:xfrm>
            <a:off x="3924574" y="2595969"/>
            <a:ext cx="13283" cy="10805"/>
          </a:xfrm>
          <a:custGeom>
            <a:avLst/>
            <a:gdLst/>
            <a:ahLst/>
            <a:cxnLst/>
            <a:rect l="l" t="t" r="r" b="b"/>
            <a:pathLst>
              <a:path w="670" h="545" extrusionOk="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6"/>
          <p:cNvSpPr/>
          <p:nvPr/>
        </p:nvSpPr>
        <p:spPr>
          <a:xfrm>
            <a:off x="3944062" y="2604276"/>
            <a:ext cx="12886" cy="10388"/>
          </a:xfrm>
          <a:custGeom>
            <a:avLst/>
            <a:gdLst/>
            <a:ahLst/>
            <a:cxnLst/>
            <a:rect l="l" t="t" r="r" b="b"/>
            <a:pathLst>
              <a:path w="650" h="524" extrusionOk="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6"/>
          <p:cNvSpPr/>
          <p:nvPr/>
        </p:nvSpPr>
        <p:spPr>
          <a:xfrm>
            <a:off x="3963570" y="2610918"/>
            <a:ext cx="13699" cy="10388"/>
          </a:xfrm>
          <a:custGeom>
            <a:avLst/>
            <a:gdLst/>
            <a:ahLst/>
            <a:cxnLst/>
            <a:rect l="l" t="t" r="r" b="b"/>
            <a:pathLst>
              <a:path w="691" h="524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6"/>
          <p:cNvSpPr/>
          <p:nvPr/>
        </p:nvSpPr>
        <p:spPr>
          <a:xfrm>
            <a:off x="3869817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6"/>
          <p:cNvSpPr/>
          <p:nvPr/>
        </p:nvSpPr>
        <p:spPr>
          <a:xfrm>
            <a:off x="3887660" y="2578563"/>
            <a:ext cx="13283" cy="11617"/>
          </a:xfrm>
          <a:custGeom>
            <a:avLst/>
            <a:gdLst/>
            <a:ahLst/>
            <a:cxnLst/>
            <a:rect l="l" t="t" r="r" b="b"/>
            <a:pathLst>
              <a:path w="670" h="586" extrusionOk="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6"/>
          <p:cNvSpPr/>
          <p:nvPr/>
        </p:nvSpPr>
        <p:spPr>
          <a:xfrm>
            <a:off x="3905899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6"/>
          <p:cNvSpPr/>
          <p:nvPr/>
        </p:nvSpPr>
        <p:spPr>
          <a:xfrm>
            <a:off x="3819620" y="2531260"/>
            <a:ext cx="12886" cy="12470"/>
          </a:xfrm>
          <a:custGeom>
            <a:avLst/>
            <a:gdLst/>
            <a:ahLst/>
            <a:cxnLst/>
            <a:rect l="l" t="t" r="r" b="b"/>
            <a:pathLst>
              <a:path w="650" h="629" extrusionOk="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6"/>
          <p:cNvSpPr/>
          <p:nvPr/>
        </p:nvSpPr>
        <p:spPr>
          <a:xfrm>
            <a:off x="3835797" y="2544126"/>
            <a:ext cx="13303" cy="12886"/>
          </a:xfrm>
          <a:custGeom>
            <a:avLst/>
            <a:gdLst/>
            <a:ahLst/>
            <a:cxnLst/>
            <a:rect l="l" t="t" r="r" b="b"/>
            <a:pathLst>
              <a:path w="671" h="650" extrusionOk="0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6"/>
          <p:cNvSpPr/>
          <p:nvPr/>
        </p:nvSpPr>
        <p:spPr>
          <a:xfrm>
            <a:off x="3851974" y="255616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6"/>
          <p:cNvSpPr/>
          <p:nvPr/>
        </p:nvSpPr>
        <p:spPr>
          <a:xfrm>
            <a:off x="3774815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6"/>
          <p:cNvSpPr/>
          <p:nvPr/>
        </p:nvSpPr>
        <p:spPr>
          <a:xfrm>
            <a:off x="3788930" y="2503881"/>
            <a:ext cx="12866" cy="12886"/>
          </a:xfrm>
          <a:custGeom>
            <a:avLst/>
            <a:gdLst/>
            <a:ahLst/>
            <a:cxnLst/>
            <a:rect l="l" t="t" r="r" b="b"/>
            <a:pathLst>
              <a:path w="649" h="650" extrusionOk="0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6"/>
          <p:cNvSpPr/>
          <p:nvPr/>
        </p:nvSpPr>
        <p:spPr>
          <a:xfrm>
            <a:off x="3803859" y="2517580"/>
            <a:ext cx="13303" cy="13283"/>
          </a:xfrm>
          <a:custGeom>
            <a:avLst/>
            <a:gdLst/>
            <a:ahLst/>
            <a:cxnLst/>
            <a:rect l="l" t="t" r="r" b="b"/>
            <a:pathLst>
              <a:path w="671" h="670" extrusionOk="0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6"/>
          <p:cNvSpPr/>
          <p:nvPr/>
        </p:nvSpPr>
        <p:spPr>
          <a:xfrm>
            <a:off x="3737068" y="2440004"/>
            <a:ext cx="12173" cy="12886"/>
          </a:xfrm>
          <a:custGeom>
            <a:avLst/>
            <a:gdLst/>
            <a:ahLst/>
            <a:cxnLst/>
            <a:rect l="l" t="t" r="r" b="b"/>
            <a:pathLst>
              <a:path w="614" h="650" extrusionOk="0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6"/>
          <p:cNvSpPr/>
          <p:nvPr/>
        </p:nvSpPr>
        <p:spPr>
          <a:xfrm>
            <a:off x="3749101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6"/>
          <p:cNvSpPr/>
          <p:nvPr/>
        </p:nvSpPr>
        <p:spPr>
          <a:xfrm>
            <a:off x="3761968" y="2472775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6"/>
          <p:cNvSpPr/>
          <p:nvPr/>
        </p:nvSpPr>
        <p:spPr>
          <a:xfrm>
            <a:off x="3706378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6"/>
          <p:cNvSpPr/>
          <p:nvPr/>
        </p:nvSpPr>
        <p:spPr>
          <a:xfrm>
            <a:off x="3715914" y="2404755"/>
            <a:ext cx="12054" cy="13283"/>
          </a:xfrm>
          <a:custGeom>
            <a:avLst/>
            <a:gdLst/>
            <a:ahLst/>
            <a:cxnLst/>
            <a:rect l="l" t="t" r="r" b="b"/>
            <a:pathLst>
              <a:path w="608" h="670" extrusionOk="0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6"/>
          <p:cNvSpPr/>
          <p:nvPr/>
        </p:nvSpPr>
        <p:spPr>
          <a:xfrm>
            <a:off x="3726283" y="2422994"/>
            <a:ext cx="12054" cy="13303"/>
          </a:xfrm>
          <a:custGeom>
            <a:avLst/>
            <a:gdLst/>
            <a:ahLst/>
            <a:cxnLst/>
            <a:rect l="l" t="t" r="r" b="b"/>
            <a:pathLst>
              <a:path w="608" h="671" extrusionOk="0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6"/>
          <p:cNvSpPr/>
          <p:nvPr/>
        </p:nvSpPr>
        <p:spPr>
          <a:xfrm>
            <a:off x="3684392" y="2329657"/>
            <a:ext cx="10388" cy="13303"/>
          </a:xfrm>
          <a:custGeom>
            <a:avLst/>
            <a:gdLst/>
            <a:ahLst/>
            <a:cxnLst/>
            <a:rect l="l" t="t" r="r" b="b"/>
            <a:pathLst>
              <a:path w="524" h="671" extrusionOk="0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6"/>
          <p:cNvSpPr/>
          <p:nvPr/>
        </p:nvSpPr>
        <p:spPr>
          <a:xfrm>
            <a:off x="3690617" y="2348749"/>
            <a:ext cx="10805" cy="12886"/>
          </a:xfrm>
          <a:custGeom>
            <a:avLst/>
            <a:gdLst/>
            <a:ahLst/>
            <a:cxnLst/>
            <a:rect l="l" t="t" r="r" b="b"/>
            <a:pathLst>
              <a:path w="545" h="650" extrusionOk="0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6"/>
          <p:cNvSpPr/>
          <p:nvPr/>
        </p:nvSpPr>
        <p:spPr>
          <a:xfrm>
            <a:off x="3698488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6"/>
          <p:cNvSpPr/>
          <p:nvPr/>
        </p:nvSpPr>
        <p:spPr>
          <a:xfrm>
            <a:off x="3670296" y="2269527"/>
            <a:ext cx="9139" cy="12450"/>
          </a:xfrm>
          <a:custGeom>
            <a:avLst/>
            <a:gdLst/>
            <a:ahLst/>
            <a:cxnLst/>
            <a:rect l="l" t="t" r="r" b="b"/>
            <a:pathLst>
              <a:path w="461" h="628" extrusionOk="0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6"/>
          <p:cNvSpPr/>
          <p:nvPr/>
        </p:nvSpPr>
        <p:spPr>
          <a:xfrm>
            <a:off x="3674440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6"/>
          <p:cNvSpPr/>
          <p:nvPr/>
        </p:nvSpPr>
        <p:spPr>
          <a:xfrm>
            <a:off x="3678583" y="2309753"/>
            <a:ext cx="9972" cy="12470"/>
          </a:xfrm>
          <a:custGeom>
            <a:avLst/>
            <a:gdLst/>
            <a:ahLst/>
            <a:cxnLst/>
            <a:rect l="l" t="t" r="r" b="b"/>
            <a:pathLst>
              <a:path w="503" h="629" extrusionOk="0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6"/>
          <p:cNvSpPr/>
          <p:nvPr/>
        </p:nvSpPr>
        <p:spPr>
          <a:xfrm>
            <a:off x="3665717" y="2208128"/>
            <a:ext cx="7078" cy="12054"/>
          </a:xfrm>
          <a:custGeom>
            <a:avLst/>
            <a:gdLst/>
            <a:ahLst/>
            <a:cxnLst/>
            <a:rect l="l" t="t" r="r" b="b"/>
            <a:pathLst>
              <a:path w="357" h="608" extrusionOk="0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6"/>
          <p:cNvSpPr/>
          <p:nvPr/>
        </p:nvSpPr>
        <p:spPr>
          <a:xfrm>
            <a:off x="3666133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6"/>
          <p:cNvSpPr/>
          <p:nvPr/>
        </p:nvSpPr>
        <p:spPr>
          <a:xfrm>
            <a:off x="3667798" y="2249186"/>
            <a:ext cx="8326" cy="12054"/>
          </a:xfrm>
          <a:custGeom>
            <a:avLst/>
            <a:gdLst/>
            <a:ahLst/>
            <a:cxnLst/>
            <a:rect l="l" t="t" r="r" b="b"/>
            <a:pathLst>
              <a:path w="420" h="608" extrusionOk="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6"/>
          <p:cNvSpPr/>
          <p:nvPr/>
        </p:nvSpPr>
        <p:spPr>
          <a:xfrm>
            <a:off x="3667798" y="1770070"/>
            <a:ext cx="867800" cy="433930"/>
          </a:xfrm>
          <a:custGeom>
            <a:avLst/>
            <a:gdLst/>
            <a:ahLst/>
            <a:cxnLst/>
            <a:rect l="l" t="t" r="r" b="b"/>
            <a:pathLst>
              <a:path w="43773" h="21888" fill="none" extrusionOk="0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6"/>
          <p:cNvSpPr/>
          <p:nvPr/>
        </p:nvSpPr>
        <p:spPr>
          <a:xfrm>
            <a:off x="3647894" y="2192784"/>
            <a:ext cx="42743" cy="42326"/>
          </a:xfrm>
          <a:custGeom>
            <a:avLst/>
            <a:gdLst/>
            <a:ahLst/>
            <a:cxnLst/>
            <a:rect l="l" t="t" r="r" b="b"/>
            <a:pathLst>
              <a:path w="2156" h="2135" extrusionOk="0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6"/>
          <p:cNvSpPr/>
          <p:nvPr/>
        </p:nvSpPr>
        <p:spPr>
          <a:xfrm>
            <a:off x="4085099" y="2614645"/>
            <a:ext cx="42326" cy="42743"/>
          </a:xfrm>
          <a:custGeom>
            <a:avLst/>
            <a:gdLst/>
            <a:ahLst/>
            <a:cxnLst/>
            <a:rect l="l" t="t" r="r" b="b"/>
            <a:pathLst>
              <a:path w="2135" h="2156" extrusionOk="0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6"/>
          <p:cNvSpPr/>
          <p:nvPr/>
        </p:nvSpPr>
        <p:spPr>
          <a:xfrm>
            <a:off x="4512371" y="2192784"/>
            <a:ext cx="42326" cy="42326"/>
          </a:xfrm>
          <a:custGeom>
            <a:avLst/>
            <a:gdLst/>
            <a:ahLst/>
            <a:cxnLst/>
            <a:rect l="l" t="t" r="r" b="b"/>
            <a:pathLst>
              <a:path w="2135" h="2135" extrusionOk="0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6"/>
          <p:cNvSpPr/>
          <p:nvPr/>
        </p:nvSpPr>
        <p:spPr>
          <a:xfrm>
            <a:off x="3741231" y="1848895"/>
            <a:ext cx="730075" cy="730492"/>
          </a:xfrm>
          <a:custGeom>
            <a:avLst/>
            <a:gdLst/>
            <a:ahLst/>
            <a:cxnLst/>
            <a:rect l="l" t="t" r="r" b="b"/>
            <a:pathLst>
              <a:path w="36826" h="36847" fill="none" extrusionOk="0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6"/>
          <p:cNvSpPr/>
          <p:nvPr/>
        </p:nvSpPr>
        <p:spPr>
          <a:xfrm>
            <a:off x="4693638" y="2067648"/>
            <a:ext cx="273367" cy="271047"/>
          </a:xfrm>
          <a:custGeom>
            <a:avLst/>
            <a:gdLst/>
            <a:ahLst/>
            <a:cxnLst/>
            <a:rect l="l" t="t" r="r" b="b"/>
            <a:pathLst>
              <a:path w="13789" h="13672" extrusionOk="0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6"/>
          <p:cNvSpPr/>
          <p:nvPr/>
        </p:nvSpPr>
        <p:spPr>
          <a:xfrm>
            <a:off x="4706901" y="2079801"/>
            <a:ext cx="155170" cy="140123"/>
          </a:xfrm>
          <a:custGeom>
            <a:avLst/>
            <a:gdLst/>
            <a:ahLst/>
            <a:cxnLst/>
            <a:rect l="l" t="t" r="r" b="b"/>
            <a:pathLst>
              <a:path w="7827" h="7068" extrusionOk="0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6"/>
          <p:cNvSpPr/>
          <p:nvPr/>
        </p:nvSpPr>
        <p:spPr>
          <a:xfrm>
            <a:off x="2986268" y="2696781"/>
            <a:ext cx="283735" cy="176720"/>
          </a:xfrm>
          <a:custGeom>
            <a:avLst/>
            <a:gdLst/>
            <a:ahLst/>
            <a:cxnLst/>
            <a:rect l="l" t="t" r="r" b="b"/>
            <a:pathLst>
              <a:path w="14312" h="8914" extrusionOk="0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6"/>
          <p:cNvSpPr/>
          <p:nvPr/>
        </p:nvSpPr>
        <p:spPr>
          <a:xfrm>
            <a:off x="3010732" y="2720412"/>
            <a:ext cx="85049" cy="32394"/>
          </a:xfrm>
          <a:custGeom>
            <a:avLst/>
            <a:gdLst/>
            <a:ahLst/>
            <a:cxnLst/>
            <a:rect l="l" t="t" r="r" b="b"/>
            <a:pathLst>
              <a:path w="4290" h="1634" extrusionOk="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6"/>
          <p:cNvSpPr/>
          <p:nvPr/>
        </p:nvSpPr>
        <p:spPr>
          <a:xfrm>
            <a:off x="3010732" y="2769361"/>
            <a:ext cx="85049" cy="80093"/>
          </a:xfrm>
          <a:custGeom>
            <a:avLst/>
            <a:gdLst/>
            <a:ahLst/>
            <a:cxnLst/>
            <a:rect l="l" t="t" r="r" b="b"/>
            <a:pathLst>
              <a:path w="4290" h="4040" extrusionOk="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6"/>
          <p:cNvSpPr/>
          <p:nvPr/>
        </p:nvSpPr>
        <p:spPr>
          <a:xfrm>
            <a:off x="3116519" y="2724992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6"/>
          <p:cNvSpPr/>
          <p:nvPr/>
        </p:nvSpPr>
        <p:spPr>
          <a:xfrm>
            <a:off x="3116519" y="274239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6"/>
          <p:cNvSpPr/>
          <p:nvPr/>
        </p:nvSpPr>
        <p:spPr>
          <a:xfrm>
            <a:off x="3116519" y="275940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6"/>
          <p:cNvSpPr/>
          <p:nvPr/>
        </p:nvSpPr>
        <p:spPr>
          <a:xfrm>
            <a:off x="3116519" y="277641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6"/>
          <p:cNvSpPr/>
          <p:nvPr/>
        </p:nvSpPr>
        <p:spPr>
          <a:xfrm>
            <a:off x="3116519" y="279342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6"/>
          <p:cNvSpPr/>
          <p:nvPr/>
        </p:nvSpPr>
        <p:spPr>
          <a:xfrm>
            <a:off x="3116519" y="281043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6"/>
          <p:cNvSpPr/>
          <p:nvPr/>
        </p:nvSpPr>
        <p:spPr>
          <a:xfrm>
            <a:off x="3116519" y="282786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6"/>
          <p:cNvSpPr/>
          <p:nvPr/>
        </p:nvSpPr>
        <p:spPr>
          <a:xfrm>
            <a:off x="3116519" y="284487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6"/>
          <p:cNvSpPr/>
          <p:nvPr/>
        </p:nvSpPr>
        <p:spPr>
          <a:xfrm>
            <a:off x="3126888" y="262376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6"/>
          <p:cNvSpPr/>
          <p:nvPr/>
        </p:nvSpPr>
        <p:spPr>
          <a:xfrm>
            <a:off x="3126888" y="2635798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6"/>
          <p:cNvSpPr/>
          <p:nvPr/>
        </p:nvSpPr>
        <p:spPr>
          <a:xfrm>
            <a:off x="3126888" y="264741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6"/>
          <p:cNvSpPr/>
          <p:nvPr/>
        </p:nvSpPr>
        <p:spPr>
          <a:xfrm>
            <a:off x="3126888" y="258934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6"/>
          <p:cNvSpPr/>
          <p:nvPr/>
        </p:nvSpPr>
        <p:spPr>
          <a:xfrm>
            <a:off x="3126888" y="260054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6"/>
          <p:cNvSpPr/>
          <p:nvPr/>
        </p:nvSpPr>
        <p:spPr>
          <a:xfrm>
            <a:off x="3126888" y="261214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6"/>
          <p:cNvSpPr/>
          <p:nvPr/>
        </p:nvSpPr>
        <p:spPr>
          <a:xfrm>
            <a:off x="3126888" y="255407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6"/>
          <p:cNvSpPr/>
          <p:nvPr/>
        </p:nvSpPr>
        <p:spPr>
          <a:xfrm>
            <a:off x="3126888" y="256528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6"/>
          <p:cNvSpPr/>
          <p:nvPr/>
        </p:nvSpPr>
        <p:spPr>
          <a:xfrm>
            <a:off x="3126888" y="257731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6"/>
          <p:cNvSpPr/>
          <p:nvPr/>
        </p:nvSpPr>
        <p:spPr>
          <a:xfrm>
            <a:off x="3126888" y="251882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6"/>
          <p:cNvSpPr/>
          <p:nvPr/>
        </p:nvSpPr>
        <p:spPr>
          <a:xfrm>
            <a:off x="3126888" y="253042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6"/>
          <p:cNvSpPr/>
          <p:nvPr/>
        </p:nvSpPr>
        <p:spPr>
          <a:xfrm>
            <a:off x="3126888" y="25420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6"/>
          <p:cNvSpPr/>
          <p:nvPr/>
        </p:nvSpPr>
        <p:spPr>
          <a:xfrm>
            <a:off x="3126888" y="248356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6"/>
          <p:cNvSpPr/>
          <p:nvPr/>
        </p:nvSpPr>
        <p:spPr>
          <a:xfrm>
            <a:off x="3126888" y="249559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6"/>
          <p:cNvSpPr/>
          <p:nvPr/>
        </p:nvSpPr>
        <p:spPr>
          <a:xfrm>
            <a:off x="3126888" y="250679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6"/>
          <p:cNvSpPr/>
          <p:nvPr/>
        </p:nvSpPr>
        <p:spPr>
          <a:xfrm>
            <a:off x="3126888" y="24487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6"/>
          <p:cNvSpPr/>
          <p:nvPr/>
        </p:nvSpPr>
        <p:spPr>
          <a:xfrm>
            <a:off x="3126888" y="246032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6"/>
          <p:cNvSpPr/>
          <p:nvPr/>
        </p:nvSpPr>
        <p:spPr>
          <a:xfrm>
            <a:off x="3126888" y="2471943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6"/>
          <p:cNvSpPr/>
          <p:nvPr/>
        </p:nvSpPr>
        <p:spPr>
          <a:xfrm>
            <a:off x="3125639" y="2413458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6"/>
          <p:cNvSpPr/>
          <p:nvPr/>
        </p:nvSpPr>
        <p:spPr>
          <a:xfrm>
            <a:off x="3126888" y="2425492"/>
            <a:ext cx="3331" cy="6245"/>
          </a:xfrm>
          <a:custGeom>
            <a:avLst/>
            <a:gdLst/>
            <a:ahLst/>
            <a:cxnLst/>
            <a:rect l="l" t="t" r="r" b="b"/>
            <a:pathLst>
              <a:path w="168" h="315" extrusionOk="0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6"/>
          <p:cNvSpPr/>
          <p:nvPr/>
        </p:nvSpPr>
        <p:spPr>
          <a:xfrm>
            <a:off x="3126888" y="2436694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6"/>
          <p:cNvSpPr/>
          <p:nvPr/>
        </p:nvSpPr>
        <p:spPr>
          <a:xfrm>
            <a:off x="3122724" y="2378209"/>
            <a:ext cx="4599" cy="7474"/>
          </a:xfrm>
          <a:custGeom>
            <a:avLst/>
            <a:gdLst/>
            <a:ahLst/>
            <a:cxnLst/>
            <a:rect l="l" t="t" r="r" b="b"/>
            <a:pathLst>
              <a:path w="232" h="377" extrusionOk="0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6"/>
          <p:cNvSpPr/>
          <p:nvPr/>
        </p:nvSpPr>
        <p:spPr>
          <a:xfrm>
            <a:off x="3124390" y="2390223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6"/>
          <p:cNvSpPr/>
          <p:nvPr/>
        </p:nvSpPr>
        <p:spPr>
          <a:xfrm>
            <a:off x="3125222" y="240142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6"/>
          <p:cNvSpPr/>
          <p:nvPr/>
        </p:nvSpPr>
        <p:spPr>
          <a:xfrm>
            <a:off x="3114437" y="2344189"/>
            <a:ext cx="5412" cy="7058"/>
          </a:xfrm>
          <a:custGeom>
            <a:avLst/>
            <a:gdLst/>
            <a:ahLst/>
            <a:cxnLst/>
            <a:rect l="l" t="t" r="r" b="b"/>
            <a:pathLst>
              <a:path w="273" h="356" extrusionOk="0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6"/>
          <p:cNvSpPr/>
          <p:nvPr/>
        </p:nvSpPr>
        <p:spPr>
          <a:xfrm>
            <a:off x="3117332" y="2355390"/>
            <a:ext cx="5412" cy="7474"/>
          </a:xfrm>
          <a:custGeom>
            <a:avLst/>
            <a:gdLst/>
            <a:ahLst/>
            <a:cxnLst/>
            <a:rect l="l" t="t" r="r" b="b"/>
            <a:pathLst>
              <a:path w="273" h="377" extrusionOk="0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6"/>
          <p:cNvSpPr/>
          <p:nvPr/>
        </p:nvSpPr>
        <p:spPr>
          <a:xfrm>
            <a:off x="3120663" y="2367008"/>
            <a:ext cx="4580" cy="6641"/>
          </a:xfrm>
          <a:custGeom>
            <a:avLst/>
            <a:gdLst/>
            <a:ahLst/>
            <a:cxnLst/>
            <a:rect l="l" t="t" r="r" b="b"/>
            <a:pathLst>
              <a:path w="231" h="335" extrusionOk="0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6"/>
          <p:cNvSpPr/>
          <p:nvPr/>
        </p:nvSpPr>
        <p:spPr>
          <a:xfrm>
            <a:off x="3102404" y="2311002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6"/>
          <p:cNvSpPr/>
          <p:nvPr/>
        </p:nvSpPr>
        <p:spPr>
          <a:xfrm>
            <a:off x="3106547" y="2321786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6"/>
          <p:cNvSpPr/>
          <p:nvPr/>
        </p:nvSpPr>
        <p:spPr>
          <a:xfrm>
            <a:off x="3110710" y="2332571"/>
            <a:ext cx="5829" cy="7494"/>
          </a:xfrm>
          <a:custGeom>
            <a:avLst/>
            <a:gdLst/>
            <a:ahLst/>
            <a:cxnLst/>
            <a:rect l="l" t="t" r="r" b="b"/>
            <a:pathLst>
              <a:path w="294" h="378" extrusionOk="0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6"/>
          <p:cNvSpPr/>
          <p:nvPr/>
        </p:nvSpPr>
        <p:spPr>
          <a:xfrm>
            <a:off x="3085810" y="2279896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6"/>
          <p:cNvSpPr/>
          <p:nvPr/>
        </p:nvSpPr>
        <p:spPr>
          <a:xfrm>
            <a:off x="3091619" y="2290264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6"/>
          <p:cNvSpPr/>
          <p:nvPr/>
        </p:nvSpPr>
        <p:spPr>
          <a:xfrm>
            <a:off x="3097427" y="2299800"/>
            <a:ext cx="6245" cy="7890"/>
          </a:xfrm>
          <a:custGeom>
            <a:avLst/>
            <a:gdLst/>
            <a:ahLst/>
            <a:cxnLst/>
            <a:rect l="l" t="t" r="r" b="b"/>
            <a:pathLst>
              <a:path w="315" h="398" extrusionOk="0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6"/>
          <p:cNvSpPr/>
          <p:nvPr/>
        </p:nvSpPr>
        <p:spPr>
          <a:xfrm>
            <a:off x="3065489" y="2250852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6"/>
          <p:cNvSpPr/>
          <p:nvPr/>
        </p:nvSpPr>
        <p:spPr>
          <a:xfrm>
            <a:off x="3072963" y="2259971"/>
            <a:ext cx="6641" cy="7494"/>
          </a:xfrm>
          <a:custGeom>
            <a:avLst/>
            <a:gdLst/>
            <a:ahLst/>
            <a:cxnLst/>
            <a:rect l="l" t="t" r="r" b="b"/>
            <a:pathLst>
              <a:path w="335" h="378" extrusionOk="0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6"/>
          <p:cNvSpPr/>
          <p:nvPr/>
        </p:nvSpPr>
        <p:spPr>
          <a:xfrm>
            <a:off x="3079585" y="2269527"/>
            <a:ext cx="6661" cy="7474"/>
          </a:xfrm>
          <a:custGeom>
            <a:avLst/>
            <a:gdLst/>
            <a:ahLst/>
            <a:cxnLst/>
            <a:rect l="l" t="t" r="r" b="b"/>
            <a:pathLst>
              <a:path w="336" h="377" extrusionOk="0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6"/>
          <p:cNvSpPr/>
          <p:nvPr/>
        </p:nvSpPr>
        <p:spPr>
          <a:xfrm>
            <a:off x="3042254" y="2224306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6"/>
          <p:cNvSpPr/>
          <p:nvPr/>
        </p:nvSpPr>
        <p:spPr>
          <a:xfrm>
            <a:off x="3050561" y="2233009"/>
            <a:ext cx="7058" cy="7494"/>
          </a:xfrm>
          <a:custGeom>
            <a:avLst/>
            <a:gdLst/>
            <a:ahLst/>
            <a:cxnLst/>
            <a:rect l="l" t="t" r="r" b="b"/>
            <a:pathLst>
              <a:path w="356" h="378" extrusionOk="0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6"/>
          <p:cNvSpPr/>
          <p:nvPr/>
        </p:nvSpPr>
        <p:spPr>
          <a:xfrm>
            <a:off x="3058431" y="2241316"/>
            <a:ext cx="7078" cy="7890"/>
          </a:xfrm>
          <a:custGeom>
            <a:avLst/>
            <a:gdLst/>
            <a:ahLst/>
            <a:cxnLst/>
            <a:rect l="l" t="t" r="r" b="b"/>
            <a:pathLst>
              <a:path w="357" h="398" extrusionOk="0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6"/>
          <p:cNvSpPr/>
          <p:nvPr/>
        </p:nvSpPr>
        <p:spPr>
          <a:xfrm>
            <a:off x="3015708" y="2201487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6"/>
          <p:cNvSpPr/>
          <p:nvPr/>
        </p:nvSpPr>
        <p:spPr>
          <a:xfrm>
            <a:off x="3024828" y="2208545"/>
            <a:ext cx="7494" cy="7474"/>
          </a:xfrm>
          <a:custGeom>
            <a:avLst/>
            <a:gdLst/>
            <a:ahLst/>
            <a:cxnLst/>
            <a:rect l="l" t="t" r="r" b="b"/>
            <a:pathLst>
              <a:path w="378" h="377" extrusionOk="0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6"/>
          <p:cNvSpPr/>
          <p:nvPr/>
        </p:nvSpPr>
        <p:spPr>
          <a:xfrm>
            <a:off x="3033551" y="2216415"/>
            <a:ext cx="7890" cy="7494"/>
          </a:xfrm>
          <a:custGeom>
            <a:avLst/>
            <a:gdLst/>
            <a:ahLst/>
            <a:cxnLst/>
            <a:rect l="l" t="t" r="r" b="b"/>
            <a:pathLst>
              <a:path w="398" h="378" extrusionOk="0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6"/>
          <p:cNvSpPr/>
          <p:nvPr/>
        </p:nvSpPr>
        <p:spPr>
          <a:xfrm>
            <a:off x="2986664" y="2182415"/>
            <a:ext cx="7494" cy="6641"/>
          </a:xfrm>
          <a:custGeom>
            <a:avLst/>
            <a:gdLst/>
            <a:ahLst/>
            <a:cxnLst/>
            <a:rect l="l" t="t" r="r" b="b"/>
            <a:pathLst>
              <a:path w="378" h="335" extrusionOk="0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6"/>
          <p:cNvSpPr/>
          <p:nvPr/>
        </p:nvSpPr>
        <p:spPr>
          <a:xfrm>
            <a:off x="2996636" y="2188620"/>
            <a:ext cx="7890" cy="6245"/>
          </a:xfrm>
          <a:custGeom>
            <a:avLst/>
            <a:gdLst/>
            <a:ahLst/>
            <a:cxnLst/>
            <a:rect l="l" t="t" r="r" b="b"/>
            <a:pathLst>
              <a:path w="398" h="315" extrusionOk="0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6"/>
          <p:cNvSpPr/>
          <p:nvPr/>
        </p:nvSpPr>
        <p:spPr>
          <a:xfrm>
            <a:off x="3006588" y="2194846"/>
            <a:ext cx="7058" cy="6661"/>
          </a:xfrm>
          <a:custGeom>
            <a:avLst/>
            <a:gdLst/>
            <a:ahLst/>
            <a:cxnLst/>
            <a:rect l="l" t="t" r="r" b="b"/>
            <a:pathLst>
              <a:path w="356" h="336" extrusionOk="0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6"/>
          <p:cNvSpPr/>
          <p:nvPr/>
        </p:nvSpPr>
        <p:spPr>
          <a:xfrm>
            <a:off x="2955142" y="2166634"/>
            <a:ext cx="7910" cy="6245"/>
          </a:xfrm>
          <a:custGeom>
            <a:avLst/>
            <a:gdLst/>
            <a:ahLst/>
            <a:cxnLst/>
            <a:rect l="l" t="t" r="r" b="b"/>
            <a:pathLst>
              <a:path w="399" h="315" extrusionOk="0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6"/>
          <p:cNvSpPr/>
          <p:nvPr/>
        </p:nvSpPr>
        <p:spPr>
          <a:xfrm>
            <a:off x="2965927" y="2171214"/>
            <a:ext cx="7494" cy="6225"/>
          </a:xfrm>
          <a:custGeom>
            <a:avLst/>
            <a:gdLst/>
            <a:ahLst/>
            <a:cxnLst/>
            <a:rect l="l" t="t" r="r" b="b"/>
            <a:pathLst>
              <a:path w="378" h="314" extrusionOk="0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6"/>
          <p:cNvSpPr/>
          <p:nvPr/>
        </p:nvSpPr>
        <p:spPr>
          <a:xfrm>
            <a:off x="2976296" y="2176606"/>
            <a:ext cx="7910" cy="6225"/>
          </a:xfrm>
          <a:custGeom>
            <a:avLst/>
            <a:gdLst/>
            <a:ahLst/>
            <a:cxnLst/>
            <a:rect l="l" t="t" r="r" b="b"/>
            <a:pathLst>
              <a:path w="399" h="314" extrusionOk="0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6"/>
          <p:cNvSpPr/>
          <p:nvPr/>
        </p:nvSpPr>
        <p:spPr>
          <a:xfrm>
            <a:off x="2921955" y="2155453"/>
            <a:ext cx="7494" cy="5412"/>
          </a:xfrm>
          <a:custGeom>
            <a:avLst/>
            <a:gdLst/>
            <a:ahLst/>
            <a:cxnLst/>
            <a:rect l="l" t="t" r="r" b="b"/>
            <a:pathLst>
              <a:path w="378" h="273" extrusionOk="0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6"/>
          <p:cNvSpPr/>
          <p:nvPr/>
        </p:nvSpPr>
        <p:spPr>
          <a:xfrm>
            <a:off x="2933572" y="2158347"/>
            <a:ext cx="7078" cy="6245"/>
          </a:xfrm>
          <a:custGeom>
            <a:avLst/>
            <a:gdLst/>
            <a:ahLst/>
            <a:cxnLst/>
            <a:rect l="l" t="t" r="r" b="b"/>
            <a:pathLst>
              <a:path w="357" h="315" extrusionOk="0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6"/>
          <p:cNvSpPr/>
          <p:nvPr/>
        </p:nvSpPr>
        <p:spPr>
          <a:xfrm>
            <a:off x="2944357" y="2162491"/>
            <a:ext cx="7078" cy="5829"/>
          </a:xfrm>
          <a:custGeom>
            <a:avLst/>
            <a:gdLst/>
            <a:ahLst/>
            <a:cxnLst/>
            <a:rect l="l" t="t" r="r" b="b"/>
            <a:pathLst>
              <a:path w="357" h="294" extrusionOk="0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6"/>
          <p:cNvSpPr/>
          <p:nvPr/>
        </p:nvSpPr>
        <p:spPr>
          <a:xfrm>
            <a:off x="2887954" y="2148395"/>
            <a:ext cx="7058" cy="4996"/>
          </a:xfrm>
          <a:custGeom>
            <a:avLst/>
            <a:gdLst/>
            <a:ahLst/>
            <a:cxnLst/>
            <a:rect l="l" t="t" r="r" b="b"/>
            <a:pathLst>
              <a:path w="356" h="252" extrusionOk="0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6"/>
          <p:cNvSpPr/>
          <p:nvPr/>
        </p:nvSpPr>
        <p:spPr>
          <a:xfrm>
            <a:off x="2899572" y="2150060"/>
            <a:ext cx="7058" cy="5412"/>
          </a:xfrm>
          <a:custGeom>
            <a:avLst/>
            <a:gdLst/>
            <a:ahLst/>
            <a:cxnLst/>
            <a:rect l="l" t="t" r="r" b="b"/>
            <a:pathLst>
              <a:path w="356" h="273" extrusionOk="0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6"/>
          <p:cNvSpPr/>
          <p:nvPr/>
        </p:nvSpPr>
        <p:spPr>
          <a:xfrm>
            <a:off x="2910753" y="2152538"/>
            <a:ext cx="7078" cy="5412"/>
          </a:xfrm>
          <a:custGeom>
            <a:avLst/>
            <a:gdLst/>
            <a:ahLst/>
            <a:cxnLst/>
            <a:rect l="l" t="t" r="r" b="b"/>
            <a:pathLst>
              <a:path w="357" h="273" extrusionOk="0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6"/>
          <p:cNvSpPr/>
          <p:nvPr/>
        </p:nvSpPr>
        <p:spPr>
          <a:xfrm>
            <a:off x="2853102" y="2145897"/>
            <a:ext cx="6661" cy="4183"/>
          </a:xfrm>
          <a:custGeom>
            <a:avLst/>
            <a:gdLst/>
            <a:ahLst/>
            <a:cxnLst/>
            <a:rect l="l" t="t" r="r" b="b"/>
            <a:pathLst>
              <a:path w="336" h="211" extrusionOk="0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6"/>
          <p:cNvSpPr/>
          <p:nvPr/>
        </p:nvSpPr>
        <p:spPr>
          <a:xfrm>
            <a:off x="2865136" y="2146313"/>
            <a:ext cx="6661" cy="4163"/>
          </a:xfrm>
          <a:custGeom>
            <a:avLst/>
            <a:gdLst/>
            <a:ahLst/>
            <a:cxnLst/>
            <a:rect l="l" t="t" r="r" b="b"/>
            <a:pathLst>
              <a:path w="336" h="210" extrusionOk="0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6"/>
          <p:cNvSpPr/>
          <p:nvPr/>
        </p:nvSpPr>
        <p:spPr>
          <a:xfrm>
            <a:off x="2875921" y="2147562"/>
            <a:ext cx="7078" cy="4163"/>
          </a:xfrm>
          <a:custGeom>
            <a:avLst/>
            <a:gdLst/>
            <a:ahLst/>
            <a:cxnLst/>
            <a:rect l="l" t="t" r="r" b="b"/>
            <a:pathLst>
              <a:path w="357" h="210" extrusionOk="0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6"/>
          <p:cNvSpPr/>
          <p:nvPr/>
        </p:nvSpPr>
        <p:spPr>
          <a:xfrm>
            <a:off x="5746723" y="2232937"/>
            <a:ext cx="36184" cy="36238"/>
          </a:xfrm>
          <a:custGeom>
            <a:avLst/>
            <a:gdLst/>
            <a:ahLst/>
            <a:cxnLst/>
            <a:rect l="l" t="t" r="r" b="b"/>
            <a:pathLst>
              <a:path w="628" h="629" extrusionOk="0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6"/>
          <p:cNvSpPr/>
          <p:nvPr/>
        </p:nvSpPr>
        <p:spPr>
          <a:xfrm>
            <a:off x="5667153" y="2117252"/>
            <a:ext cx="192903" cy="38600"/>
          </a:xfrm>
          <a:custGeom>
            <a:avLst/>
            <a:gdLst/>
            <a:ahLst/>
            <a:cxnLst/>
            <a:rect l="l" t="t" r="r" b="b"/>
            <a:pathLst>
              <a:path w="3348" h="670" fill="none" extrusionOk="0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6"/>
          <p:cNvSpPr/>
          <p:nvPr/>
        </p:nvSpPr>
        <p:spPr>
          <a:xfrm>
            <a:off x="6084509" y="300000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6"/>
          <p:cNvSpPr/>
          <p:nvPr/>
        </p:nvSpPr>
        <p:spPr>
          <a:xfrm>
            <a:off x="6084509" y="298755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6"/>
          <p:cNvSpPr/>
          <p:nvPr/>
        </p:nvSpPr>
        <p:spPr>
          <a:xfrm>
            <a:off x="6084509" y="29751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6"/>
          <p:cNvSpPr/>
          <p:nvPr/>
        </p:nvSpPr>
        <p:spPr>
          <a:xfrm>
            <a:off x="6084509" y="303733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6"/>
          <p:cNvSpPr/>
          <p:nvPr/>
        </p:nvSpPr>
        <p:spPr>
          <a:xfrm>
            <a:off x="6084509" y="302488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6"/>
          <p:cNvSpPr/>
          <p:nvPr/>
        </p:nvSpPr>
        <p:spPr>
          <a:xfrm>
            <a:off x="6084509" y="301245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6"/>
          <p:cNvSpPr/>
          <p:nvPr/>
        </p:nvSpPr>
        <p:spPr>
          <a:xfrm>
            <a:off x="6084509" y="307508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6"/>
          <p:cNvSpPr/>
          <p:nvPr/>
        </p:nvSpPr>
        <p:spPr>
          <a:xfrm>
            <a:off x="6084509" y="30626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6"/>
          <p:cNvSpPr/>
          <p:nvPr/>
        </p:nvSpPr>
        <p:spPr>
          <a:xfrm>
            <a:off x="6084509" y="305020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6"/>
          <p:cNvSpPr/>
          <p:nvPr/>
        </p:nvSpPr>
        <p:spPr>
          <a:xfrm>
            <a:off x="6084509" y="311241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6"/>
          <p:cNvSpPr/>
          <p:nvPr/>
        </p:nvSpPr>
        <p:spPr>
          <a:xfrm>
            <a:off x="6084509" y="3099986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6"/>
          <p:cNvSpPr/>
          <p:nvPr/>
        </p:nvSpPr>
        <p:spPr>
          <a:xfrm>
            <a:off x="6084509" y="30875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6"/>
          <p:cNvSpPr/>
          <p:nvPr/>
        </p:nvSpPr>
        <p:spPr>
          <a:xfrm>
            <a:off x="6084509" y="31497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6"/>
          <p:cNvSpPr/>
          <p:nvPr/>
        </p:nvSpPr>
        <p:spPr>
          <a:xfrm>
            <a:off x="6084509" y="313731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6"/>
          <p:cNvSpPr/>
          <p:nvPr/>
        </p:nvSpPr>
        <p:spPr>
          <a:xfrm>
            <a:off x="6084509" y="312486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6"/>
          <p:cNvSpPr/>
          <p:nvPr/>
        </p:nvSpPr>
        <p:spPr>
          <a:xfrm>
            <a:off x="6084509" y="318709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6"/>
          <p:cNvSpPr/>
          <p:nvPr/>
        </p:nvSpPr>
        <p:spPr>
          <a:xfrm>
            <a:off x="6084509" y="31746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6"/>
          <p:cNvSpPr/>
          <p:nvPr/>
        </p:nvSpPr>
        <p:spPr>
          <a:xfrm>
            <a:off x="6084509" y="316219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6"/>
          <p:cNvSpPr/>
          <p:nvPr/>
        </p:nvSpPr>
        <p:spPr>
          <a:xfrm>
            <a:off x="6084509" y="3224846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6"/>
          <p:cNvSpPr/>
          <p:nvPr/>
        </p:nvSpPr>
        <p:spPr>
          <a:xfrm>
            <a:off x="6084509" y="321239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6"/>
          <p:cNvSpPr/>
          <p:nvPr/>
        </p:nvSpPr>
        <p:spPr>
          <a:xfrm>
            <a:off x="6084509" y="31999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6"/>
          <p:cNvSpPr/>
          <p:nvPr/>
        </p:nvSpPr>
        <p:spPr>
          <a:xfrm>
            <a:off x="6084509" y="326217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6"/>
          <p:cNvSpPr/>
          <p:nvPr/>
        </p:nvSpPr>
        <p:spPr>
          <a:xfrm>
            <a:off x="6084509" y="324972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6"/>
          <p:cNvSpPr/>
          <p:nvPr/>
        </p:nvSpPr>
        <p:spPr>
          <a:xfrm>
            <a:off x="6084509" y="3237276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6"/>
          <p:cNvSpPr/>
          <p:nvPr/>
        </p:nvSpPr>
        <p:spPr>
          <a:xfrm>
            <a:off x="6084509" y="329950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6"/>
          <p:cNvSpPr/>
          <p:nvPr/>
        </p:nvSpPr>
        <p:spPr>
          <a:xfrm>
            <a:off x="6084509" y="328705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6"/>
          <p:cNvSpPr/>
          <p:nvPr/>
        </p:nvSpPr>
        <p:spPr>
          <a:xfrm>
            <a:off x="6084509" y="327460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6"/>
          <p:cNvSpPr/>
          <p:nvPr/>
        </p:nvSpPr>
        <p:spPr>
          <a:xfrm>
            <a:off x="5104312" y="3467506"/>
            <a:ext cx="117820" cy="452585"/>
          </a:xfrm>
          <a:custGeom>
            <a:avLst/>
            <a:gdLst/>
            <a:ahLst/>
            <a:cxnLst/>
            <a:rect l="l" t="t" r="r" b="b"/>
            <a:pathLst>
              <a:path w="5943" h="22829" extrusionOk="0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6"/>
          <p:cNvSpPr/>
          <p:nvPr/>
        </p:nvSpPr>
        <p:spPr>
          <a:xfrm>
            <a:off x="4929672" y="2717518"/>
            <a:ext cx="466681" cy="686540"/>
          </a:xfrm>
          <a:custGeom>
            <a:avLst/>
            <a:gdLst/>
            <a:ahLst/>
            <a:cxnLst/>
            <a:rect l="l" t="t" r="r" b="b"/>
            <a:pathLst>
              <a:path w="23540" h="34630" extrusionOk="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6"/>
          <p:cNvSpPr/>
          <p:nvPr/>
        </p:nvSpPr>
        <p:spPr>
          <a:xfrm>
            <a:off x="4960778" y="2748624"/>
            <a:ext cx="404450" cy="624309"/>
          </a:xfrm>
          <a:custGeom>
            <a:avLst/>
            <a:gdLst/>
            <a:ahLst/>
            <a:cxnLst/>
            <a:rect l="l" t="t" r="r" b="b"/>
            <a:pathLst>
              <a:path w="20401" h="31491" extrusionOk="0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6"/>
          <p:cNvSpPr/>
          <p:nvPr/>
        </p:nvSpPr>
        <p:spPr>
          <a:xfrm>
            <a:off x="5018429" y="2924386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6"/>
          <p:cNvSpPr/>
          <p:nvPr/>
        </p:nvSpPr>
        <p:spPr>
          <a:xfrm>
            <a:off x="5018429" y="2873067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6"/>
          <p:cNvSpPr/>
          <p:nvPr/>
        </p:nvSpPr>
        <p:spPr>
          <a:xfrm>
            <a:off x="5018429" y="297333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6"/>
          <p:cNvSpPr/>
          <p:nvPr/>
        </p:nvSpPr>
        <p:spPr>
          <a:xfrm>
            <a:off x="5018429" y="307441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6"/>
          <p:cNvSpPr/>
          <p:nvPr/>
        </p:nvSpPr>
        <p:spPr>
          <a:xfrm>
            <a:off x="5018429" y="3126948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6"/>
          <p:cNvSpPr/>
          <p:nvPr/>
        </p:nvSpPr>
        <p:spPr>
          <a:xfrm>
            <a:off x="5018429" y="3176372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6"/>
          <p:cNvSpPr/>
          <p:nvPr/>
        </p:nvSpPr>
        <p:spPr>
          <a:xfrm>
            <a:off x="5519115" y="3734651"/>
            <a:ext cx="90442" cy="135662"/>
          </a:xfrm>
          <a:custGeom>
            <a:avLst/>
            <a:gdLst/>
            <a:ahLst/>
            <a:cxnLst/>
            <a:rect l="l" t="t" r="r" b="b"/>
            <a:pathLst>
              <a:path w="4562" h="6843" extrusionOk="0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6"/>
          <p:cNvSpPr/>
          <p:nvPr/>
        </p:nvSpPr>
        <p:spPr>
          <a:xfrm>
            <a:off x="5535708" y="3815538"/>
            <a:ext cx="56025" cy="54776"/>
          </a:xfrm>
          <a:custGeom>
            <a:avLst/>
            <a:gdLst/>
            <a:ahLst/>
            <a:cxnLst/>
            <a:rect l="l" t="t" r="r" b="b"/>
            <a:pathLst>
              <a:path w="2826" h="2763" extrusionOk="0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6"/>
          <p:cNvSpPr/>
          <p:nvPr/>
        </p:nvSpPr>
        <p:spPr>
          <a:xfrm>
            <a:off x="5499210" y="3718890"/>
            <a:ext cx="24484" cy="24068"/>
          </a:xfrm>
          <a:custGeom>
            <a:avLst/>
            <a:gdLst/>
            <a:ahLst/>
            <a:cxnLst/>
            <a:rect l="l" t="t" r="r" b="b"/>
            <a:pathLst>
              <a:path w="1235" h="1214" extrusionOk="0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6"/>
          <p:cNvSpPr/>
          <p:nvPr/>
        </p:nvSpPr>
        <p:spPr>
          <a:xfrm>
            <a:off x="5559776" y="3694406"/>
            <a:ext cx="8307" cy="31125"/>
          </a:xfrm>
          <a:custGeom>
            <a:avLst/>
            <a:gdLst/>
            <a:ahLst/>
            <a:cxnLst/>
            <a:rect l="l" t="t" r="r" b="b"/>
            <a:pathLst>
              <a:path w="419" h="1570" extrusionOk="0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6"/>
          <p:cNvSpPr/>
          <p:nvPr/>
        </p:nvSpPr>
        <p:spPr>
          <a:xfrm>
            <a:off x="5603748" y="3718890"/>
            <a:ext cx="24900" cy="24068"/>
          </a:xfrm>
          <a:custGeom>
            <a:avLst/>
            <a:gdLst/>
            <a:ahLst/>
            <a:cxnLst/>
            <a:rect l="l" t="t" r="r" b="b"/>
            <a:pathLst>
              <a:path w="1256" h="1214" extrusionOk="0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6"/>
          <p:cNvSpPr/>
          <p:nvPr/>
        </p:nvSpPr>
        <p:spPr>
          <a:xfrm>
            <a:off x="4298319" y="4289322"/>
            <a:ext cx="406531" cy="701131"/>
          </a:xfrm>
          <a:custGeom>
            <a:avLst/>
            <a:gdLst/>
            <a:ahLst/>
            <a:cxnLst/>
            <a:rect l="l" t="t" r="r" b="b"/>
            <a:pathLst>
              <a:path w="20506" h="35366" extrusionOk="0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6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6"/>
          <p:cNvSpPr/>
          <p:nvPr/>
        </p:nvSpPr>
        <p:spPr>
          <a:xfrm>
            <a:off x="4461341" y="4823949"/>
            <a:ext cx="397828" cy="385378"/>
          </a:xfrm>
          <a:custGeom>
            <a:avLst/>
            <a:gdLst/>
            <a:ahLst/>
            <a:cxnLst/>
            <a:rect l="l" t="t" r="r" b="b"/>
            <a:pathLst>
              <a:path w="20067" h="19439" extrusionOk="0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6"/>
          <p:cNvSpPr/>
          <p:nvPr/>
        </p:nvSpPr>
        <p:spPr>
          <a:xfrm>
            <a:off x="4482078" y="4900692"/>
            <a:ext cx="392020" cy="319004"/>
          </a:xfrm>
          <a:custGeom>
            <a:avLst/>
            <a:gdLst/>
            <a:ahLst/>
            <a:cxnLst/>
            <a:rect l="l" t="t" r="r" b="b"/>
            <a:pathLst>
              <a:path w="19774" h="16091" extrusionOk="0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6"/>
          <p:cNvSpPr/>
          <p:nvPr/>
        </p:nvSpPr>
        <p:spPr>
          <a:xfrm>
            <a:off x="4491198" y="4953784"/>
            <a:ext cx="23671" cy="23671"/>
          </a:xfrm>
          <a:custGeom>
            <a:avLst/>
            <a:gdLst/>
            <a:ahLst/>
            <a:cxnLst/>
            <a:rect l="l" t="t" r="r" b="b"/>
            <a:pathLst>
              <a:path w="1194" h="1194" extrusionOk="0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6"/>
          <p:cNvSpPr/>
          <p:nvPr/>
        </p:nvSpPr>
        <p:spPr>
          <a:xfrm>
            <a:off x="4023900" y="2166598"/>
            <a:ext cx="155209" cy="142792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989" name="Google Shape;989;p36"/>
          <p:cNvSpPr txBox="1">
            <a:spLocks noGrp="1"/>
          </p:cNvSpPr>
          <p:nvPr>
            <p:ph type="subTitle" idx="4294967295"/>
          </p:nvPr>
        </p:nvSpPr>
        <p:spPr>
          <a:xfrm>
            <a:off x="6557642" y="1254531"/>
            <a:ext cx="2593732" cy="663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900" dirty="0"/>
              <a:t>Questo test, ha come obiettivo quello di verificare che il sistema e i relativi sottosistemi siano codificati correttamente, e svolgano la funzione prevista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0" name="Google Shape;990;p36"/>
          <p:cNvSpPr txBox="1">
            <a:spLocks noGrp="1"/>
          </p:cNvSpPr>
          <p:nvPr>
            <p:ph type="ctrTitle" idx="4294967295"/>
          </p:nvPr>
        </p:nvSpPr>
        <p:spPr>
          <a:xfrm>
            <a:off x="6571639" y="1148212"/>
            <a:ext cx="1254600" cy="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>
                <a:solidFill>
                  <a:srgbClr val="FFFFFF"/>
                </a:solidFill>
              </a:rPr>
              <a:t>UNIT TEST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2" name="Google Shape;992;p36"/>
          <p:cNvSpPr txBox="1">
            <a:spLocks noGrp="1"/>
          </p:cNvSpPr>
          <p:nvPr>
            <p:ph type="ctrTitle" idx="4294967295"/>
          </p:nvPr>
        </p:nvSpPr>
        <p:spPr>
          <a:xfrm>
            <a:off x="2321377" y="4196732"/>
            <a:ext cx="1207637" cy="1661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>
                <a:solidFill>
                  <a:srgbClr val="FFFFFF"/>
                </a:solidFill>
              </a:rPr>
              <a:t>PROBLEM STATEMENT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3" name="Google Shape;993;p36"/>
          <p:cNvSpPr txBox="1">
            <a:spLocks noGrp="1"/>
          </p:cNvSpPr>
          <p:nvPr>
            <p:ph type="subTitle" idx="4294967295"/>
          </p:nvPr>
        </p:nvSpPr>
        <p:spPr>
          <a:xfrm>
            <a:off x="5270439" y="4325758"/>
            <a:ext cx="3116747" cy="738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900" dirty="0"/>
              <a:t>Questo documento presenta la pianificazione e la specifica di quelli che sono i Test Case individuati, ovvero, insieme di input e di risultati attesi che servono a testare una componente del nostro sistema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4" name="Google Shape;994;p36"/>
          <p:cNvSpPr txBox="1">
            <a:spLocks noGrp="1"/>
          </p:cNvSpPr>
          <p:nvPr>
            <p:ph type="ctrTitle" idx="4294967295"/>
          </p:nvPr>
        </p:nvSpPr>
        <p:spPr>
          <a:xfrm>
            <a:off x="5283473" y="4184384"/>
            <a:ext cx="962480" cy="243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>
                <a:solidFill>
                  <a:srgbClr val="FFFFFF"/>
                </a:solidFill>
              </a:rPr>
              <a:t>TEST CASE</a:t>
            </a:r>
            <a:endParaRPr sz="900" dirty="0">
              <a:solidFill>
                <a:srgbClr val="FFFFFF"/>
              </a:solidFill>
            </a:endParaRPr>
          </a:p>
        </p:txBody>
      </p:sp>
      <p:cxnSp>
        <p:nvCxnSpPr>
          <p:cNvPr id="996" name="Google Shape;996;p36"/>
          <p:cNvCxnSpPr>
            <a:cxnSpLocks/>
          </p:cNvCxnSpPr>
          <p:nvPr/>
        </p:nvCxnSpPr>
        <p:spPr>
          <a:xfrm rot="10800000" flipV="1">
            <a:off x="5669573" y="1388596"/>
            <a:ext cx="879366" cy="346455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7" name="Google Shape;997;p36"/>
          <p:cNvCxnSpPr>
            <a:cxnSpLocks/>
          </p:cNvCxnSpPr>
          <p:nvPr/>
        </p:nvCxnSpPr>
        <p:spPr>
          <a:xfrm>
            <a:off x="4524146" y="3999036"/>
            <a:ext cx="746293" cy="318565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8" name="Google Shape;998;p3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996;p36">
            <a:extLst>
              <a:ext uri="{FF2B5EF4-FFF2-40B4-BE49-F238E27FC236}">
                <a16:creationId xmlns:a16="http://schemas.microsoft.com/office/drawing/2014/main" id="{862C79B9-F9B3-4C61-B179-D8C8E06BEA29}"/>
              </a:ext>
            </a:extLst>
          </p:cNvPr>
          <p:cNvCxnSpPr>
            <a:cxnSpLocks/>
          </p:cNvCxnSpPr>
          <p:nvPr/>
        </p:nvCxnSpPr>
        <p:spPr>
          <a:xfrm rot="10800000">
            <a:off x="2204884" y="1334616"/>
            <a:ext cx="1227944" cy="22142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54" name="Google Shape;992;p36">
            <a:extLst>
              <a:ext uri="{FF2B5EF4-FFF2-40B4-BE49-F238E27FC236}">
                <a16:creationId xmlns:a16="http://schemas.microsoft.com/office/drawing/2014/main" id="{06273EE2-3A62-4763-9A07-CD8B7783AC5A}"/>
              </a:ext>
            </a:extLst>
          </p:cNvPr>
          <p:cNvSpPr txBox="1">
            <a:spLocks/>
          </p:cNvSpPr>
          <p:nvPr/>
        </p:nvSpPr>
        <p:spPr>
          <a:xfrm>
            <a:off x="1031284" y="1148263"/>
            <a:ext cx="11736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r"/>
            <a:r>
              <a:rPr lang="it-IT" sz="900" dirty="0"/>
              <a:t>OBJECT DESIGN DOCUMENT</a:t>
            </a:r>
          </a:p>
        </p:txBody>
      </p:sp>
      <p:sp>
        <p:nvSpPr>
          <p:cNvPr id="256" name="Google Shape;991;p36">
            <a:extLst>
              <a:ext uri="{FF2B5EF4-FFF2-40B4-BE49-F238E27FC236}">
                <a16:creationId xmlns:a16="http://schemas.microsoft.com/office/drawing/2014/main" id="{AEF81CDF-4055-4F18-90DD-ED7B03282AA2}"/>
              </a:ext>
            </a:extLst>
          </p:cNvPr>
          <p:cNvSpPr txBox="1">
            <a:spLocks/>
          </p:cNvSpPr>
          <p:nvPr/>
        </p:nvSpPr>
        <p:spPr>
          <a:xfrm>
            <a:off x="-18311" y="1391341"/>
            <a:ext cx="2275162" cy="76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r">
              <a:spcAft>
                <a:spcPts val="1600"/>
              </a:spcAft>
              <a:buFont typeface="Roboto Light"/>
              <a:buNone/>
            </a:pPr>
            <a:r>
              <a:rPr lang="en-US" sz="900" dirty="0"/>
              <a:t>In </a:t>
            </a:r>
            <a:r>
              <a:rPr lang="en-US" sz="900" dirty="0" err="1"/>
              <a:t>questo</a:t>
            </a:r>
            <a:r>
              <a:rPr lang="en-US" sz="900" dirty="0"/>
              <a:t> </a:t>
            </a:r>
            <a:r>
              <a:rPr lang="en-US" sz="900" dirty="0" err="1"/>
              <a:t>documento</a:t>
            </a:r>
            <a:r>
              <a:rPr lang="en-US" sz="900" dirty="0"/>
              <a:t> </a:t>
            </a:r>
            <a:r>
              <a:rPr lang="en-US" sz="900" dirty="0" err="1"/>
              <a:t>verrà</a:t>
            </a:r>
            <a:r>
              <a:rPr lang="en-US" sz="900" dirty="0"/>
              <a:t> </a:t>
            </a:r>
            <a:r>
              <a:rPr lang="en-US" sz="900" dirty="0" err="1"/>
              <a:t>descritto</a:t>
            </a:r>
            <a:r>
              <a:rPr lang="en-US" sz="900" dirty="0"/>
              <a:t> in </a:t>
            </a:r>
            <a:r>
              <a:rPr lang="en-US" sz="900" dirty="0" err="1"/>
              <a:t>dettaglio</a:t>
            </a:r>
            <a:r>
              <a:rPr lang="en-US" sz="900" dirty="0"/>
              <a:t> il </a:t>
            </a:r>
            <a:r>
              <a:rPr lang="en-US" sz="900" dirty="0" err="1"/>
              <a:t>progetto</a:t>
            </a:r>
            <a:r>
              <a:rPr lang="en-US" sz="900" dirty="0"/>
              <a:t> del </a:t>
            </a:r>
            <a:r>
              <a:rPr lang="en-US" sz="900" dirty="0" err="1"/>
              <a:t>sistema</a:t>
            </a:r>
            <a:r>
              <a:rPr lang="en-US" sz="900" dirty="0"/>
              <a:t> finale </a:t>
            </a:r>
            <a:r>
              <a:rPr lang="en-US" sz="900" dirty="0" err="1"/>
              <a:t>inclusi</a:t>
            </a:r>
            <a:r>
              <a:rPr lang="en-US" sz="900" dirty="0"/>
              <a:t> </a:t>
            </a:r>
            <a:r>
              <a:rPr lang="en-US" sz="900" dirty="0" err="1"/>
              <a:t>diversi</a:t>
            </a:r>
            <a:r>
              <a:rPr lang="en-US" sz="900" dirty="0"/>
              <a:t> </a:t>
            </a:r>
            <a:r>
              <a:rPr lang="en-US" sz="900" dirty="0" err="1"/>
              <a:t>diagrammi</a:t>
            </a:r>
            <a:r>
              <a:rPr lang="en-US" sz="900" dirty="0"/>
              <a:t> </a:t>
            </a:r>
            <a:r>
              <a:rPr lang="en-US" sz="900" dirty="0" err="1"/>
              <a:t>dettagliati</a:t>
            </a:r>
            <a:r>
              <a:rPr lang="en-US" sz="900" dirty="0"/>
              <a:t> </a:t>
            </a:r>
          </a:p>
        </p:txBody>
      </p:sp>
      <p:sp>
        <p:nvSpPr>
          <p:cNvPr id="259" name="Google Shape;991;p36">
            <a:extLst>
              <a:ext uri="{FF2B5EF4-FFF2-40B4-BE49-F238E27FC236}">
                <a16:creationId xmlns:a16="http://schemas.microsoft.com/office/drawing/2014/main" id="{67C65546-4485-4484-BF1C-4A912E0BEE08}"/>
              </a:ext>
            </a:extLst>
          </p:cNvPr>
          <p:cNvSpPr txBox="1">
            <a:spLocks/>
          </p:cNvSpPr>
          <p:nvPr/>
        </p:nvSpPr>
        <p:spPr>
          <a:xfrm>
            <a:off x="1518687" y="4434024"/>
            <a:ext cx="2005554" cy="76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r">
              <a:spcAft>
                <a:spcPts val="1600"/>
              </a:spcAft>
              <a:buFont typeface="Roboto Light"/>
              <a:buNone/>
            </a:pPr>
            <a:r>
              <a:rPr lang="it-IT" sz="900" dirty="0"/>
              <a:t>Il </a:t>
            </a:r>
            <a:r>
              <a:rPr lang="it-IT" sz="900" dirty="0" err="1"/>
              <a:t>Problem</a:t>
            </a:r>
            <a:r>
              <a:rPr lang="it-IT" sz="900" dirty="0"/>
              <a:t> Statement è sviluppato dal client come una descrizione del problema affrontato dal sistema</a:t>
            </a:r>
            <a:endParaRPr lang="en-US" sz="900" dirty="0"/>
          </a:p>
        </p:txBody>
      </p:sp>
      <p:cxnSp>
        <p:nvCxnSpPr>
          <p:cNvPr id="274" name="Google Shape;995;p36">
            <a:extLst>
              <a:ext uri="{FF2B5EF4-FFF2-40B4-BE49-F238E27FC236}">
                <a16:creationId xmlns:a16="http://schemas.microsoft.com/office/drawing/2014/main" id="{385B63A9-D3DF-4792-BE91-F878A2D24AE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11653" y="1876340"/>
            <a:ext cx="2030781" cy="293196"/>
          </a:xfrm>
          <a:prstGeom prst="bentConnector4">
            <a:avLst>
              <a:gd name="adj1" fmla="val 31137"/>
              <a:gd name="adj2" fmla="val 52213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75" name="Google Shape;992;p36">
            <a:extLst>
              <a:ext uri="{FF2B5EF4-FFF2-40B4-BE49-F238E27FC236}">
                <a16:creationId xmlns:a16="http://schemas.microsoft.com/office/drawing/2014/main" id="{0A08D487-5D85-4918-954F-402A6B06C94A}"/>
              </a:ext>
            </a:extLst>
          </p:cNvPr>
          <p:cNvSpPr txBox="1">
            <a:spLocks/>
          </p:cNvSpPr>
          <p:nvPr/>
        </p:nvSpPr>
        <p:spPr>
          <a:xfrm>
            <a:off x="1214336" y="3173365"/>
            <a:ext cx="1207637" cy="166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r"/>
            <a:r>
              <a:rPr lang="it-IT" sz="900" dirty="0"/>
              <a:t>REQUIREMENTS ANALYSIS DOCUMENT</a:t>
            </a:r>
          </a:p>
        </p:txBody>
      </p:sp>
      <p:sp>
        <p:nvSpPr>
          <p:cNvPr id="276" name="Google Shape;991;p36">
            <a:extLst>
              <a:ext uri="{FF2B5EF4-FFF2-40B4-BE49-F238E27FC236}">
                <a16:creationId xmlns:a16="http://schemas.microsoft.com/office/drawing/2014/main" id="{A58CA238-B80E-4A5B-BF45-42215D903279}"/>
              </a:ext>
            </a:extLst>
          </p:cNvPr>
          <p:cNvSpPr txBox="1">
            <a:spLocks/>
          </p:cNvSpPr>
          <p:nvPr/>
        </p:nvSpPr>
        <p:spPr>
          <a:xfrm>
            <a:off x="345439" y="2267465"/>
            <a:ext cx="2012607" cy="695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r">
              <a:spcAft>
                <a:spcPts val="1600"/>
              </a:spcAft>
              <a:buFont typeface="Roboto Light"/>
              <a:buNone/>
            </a:pPr>
            <a:r>
              <a:rPr lang="it-IT" sz="900" dirty="0"/>
              <a:t>Si occupa della progettazione di un sistema è la trasformazione del modello di analisi nel modello di progettazione del sistema</a:t>
            </a:r>
            <a:endParaRPr lang="en-US" sz="900" dirty="0"/>
          </a:p>
        </p:txBody>
      </p:sp>
      <p:sp>
        <p:nvSpPr>
          <p:cNvPr id="277" name="Google Shape;992;p36">
            <a:extLst>
              <a:ext uri="{FF2B5EF4-FFF2-40B4-BE49-F238E27FC236}">
                <a16:creationId xmlns:a16="http://schemas.microsoft.com/office/drawing/2014/main" id="{B8C204C7-9C7B-4016-B49B-AFC71C1B8B53}"/>
              </a:ext>
            </a:extLst>
          </p:cNvPr>
          <p:cNvSpPr txBox="1">
            <a:spLocks/>
          </p:cNvSpPr>
          <p:nvPr/>
        </p:nvSpPr>
        <p:spPr>
          <a:xfrm>
            <a:off x="1169766" y="2019683"/>
            <a:ext cx="1207637" cy="166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r"/>
            <a:r>
              <a:rPr lang="it-IT" sz="900" dirty="0"/>
              <a:t>SYSTEM DESIGN DOCUMENT</a:t>
            </a:r>
          </a:p>
        </p:txBody>
      </p:sp>
      <p:cxnSp>
        <p:nvCxnSpPr>
          <p:cNvPr id="278" name="Google Shape;996;p36">
            <a:extLst>
              <a:ext uri="{FF2B5EF4-FFF2-40B4-BE49-F238E27FC236}">
                <a16:creationId xmlns:a16="http://schemas.microsoft.com/office/drawing/2014/main" id="{E89A87D9-6C30-4C8C-B79C-85A6269314D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34443" y="3298703"/>
            <a:ext cx="434210" cy="16218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82" name="Google Shape;993;p36">
            <a:extLst>
              <a:ext uri="{FF2B5EF4-FFF2-40B4-BE49-F238E27FC236}">
                <a16:creationId xmlns:a16="http://schemas.microsoft.com/office/drawing/2014/main" id="{8FDD8BD3-84C2-451A-8414-729EA4021272}"/>
              </a:ext>
            </a:extLst>
          </p:cNvPr>
          <p:cNvSpPr txBox="1">
            <a:spLocks/>
          </p:cNvSpPr>
          <p:nvPr/>
        </p:nvSpPr>
        <p:spPr>
          <a:xfrm>
            <a:off x="-17814" y="3567998"/>
            <a:ext cx="2452257" cy="727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r">
              <a:spcAft>
                <a:spcPts val="1600"/>
              </a:spcAft>
              <a:buFont typeface="Roboto Light"/>
              <a:buNone/>
            </a:pPr>
            <a:r>
              <a:rPr lang="it-IT" sz="900" dirty="0"/>
              <a:t>Il modello di analisi e le richieste non funzionali saranno utilizzati per la definizione dell’architettura del sistema che avverrà nella fase di design ad alto livello </a:t>
            </a:r>
            <a:endParaRPr lang="en-US" sz="900" dirty="0"/>
          </a:p>
        </p:txBody>
      </p:sp>
      <p:cxnSp>
        <p:nvCxnSpPr>
          <p:cNvPr id="288" name="Google Shape;996;p36">
            <a:extLst>
              <a:ext uri="{FF2B5EF4-FFF2-40B4-BE49-F238E27FC236}">
                <a16:creationId xmlns:a16="http://schemas.microsoft.com/office/drawing/2014/main" id="{00E4235B-D1A2-44F4-B253-9AB41DF536EE}"/>
              </a:ext>
            </a:extLst>
          </p:cNvPr>
          <p:cNvCxnSpPr>
            <a:cxnSpLocks/>
          </p:cNvCxnSpPr>
          <p:nvPr/>
        </p:nvCxnSpPr>
        <p:spPr>
          <a:xfrm rot="5400000">
            <a:off x="5596281" y="3337235"/>
            <a:ext cx="720590" cy="569639"/>
          </a:xfrm>
          <a:prstGeom prst="bentConnector3">
            <a:avLst>
              <a:gd name="adj1" fmla="val 99121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90" name="Google Shape;990;p36">
            <a:extLst>
              <a:ext uri="{FF2B5EF4-FFF2-40B4-BE49-F238E27FC236}">
                <a16:creationId xmlns:a16="http://schemas.microsoft.com/office/drawing/2014/main" id="{1AD66120-C571-44D8-BD99-7EA7BC766044}"/>
              </a:ext>
            </a:extLst>
          </p:cNvPr>
          <p:cNvSpPr txBox="1">
            <a:spLocks/>
          </p:cNvSpPr>
          <p:nvPr/>
        </p:nvSpPr>
        <p:spPr>
          <a:xfrm>
            <a:off x="6198185" y="3055668"/>
            <a:ext cx="12546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it-IT" sz="900" dirty="0"/>
              <a:t>TEST PLAN</a:t>
            </a:r>
          </a:p>
        </p:txBody>
      </p:sp>
      <p:sp>
        <p:nvSpPr>
          <p:cNvPr id="291" name="Google Shape;990;p36">
            <a:extLst>
              <a:ext uri="{FF2B5EF4-FFF2-40B4-BE49-F238E27FC236}">
                <a16:creationId xmlns:a16="http://schemas.microsoft.com/office/drawing/2014/main" id="{5B6D8821-A031-4000-9C5D-D655226ECE27}"/>
              </a:ext>
            </a:extLst>
          </p:cNvPr>
          <p:cNvSpPr txBox="1">
            <a:spLocks/>
          </p:cNvSpPr>
          <p:nvPr/>
        </p:nvSpPr>
        <p:spPr>
          <a:xfrm>
            <a:off x="6238172" y="2049458"/>
            <a:ext cx="12546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it-IT" sz="900" dirty="0"/>
              <a:t>TEST DI SISTEMA</a:t>
            </a:r>
          </a:p>
        </p:txBody>
      </p:sp>
      <p:sp>
        <p:nvSpPr>
          <p:cNvPr id="292" name="Google Shape;989;p36">
            <a:extLst>
              <a:ext uri="{FF2B5EF4-FFF2-40B4-BE49-F238E27FC236}">
                <a16:creationId xmlns:a16="http://schemas.microsoft.com/office/drawing/2014/main" id="{57663849-6B5C-4B0B-B07E-3C0CB775CD71}"/>
              </a:ext>
            </a:extLst>
          </p:cNvPr>
          <p:cNvSpPr txBox="1">
            <a:spLocks/>
          </p:cNvSpPr>
          <p:nvPr/>
        </p:nvSpPr>
        <p:spPr>
          <a:xfrm>
            <a:off x="6198185" y="3214991"/>
            <a:ext cx="2945815" cy="99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>
              <a:spcAft>
                <a:spcPts val="1600"/>
              </a:spcAft>
              <a:buFont typeface="Roboto Light"/>
              <a:buNone/>
            </a:pPr>
            <a:r>
              <a:rPr lang="it-IT" sz="900" dirty="0"/>
              <a:t>All’interno del documento sono indicate le strategie di testing adottate, le funzionalità da testare e gli strumenti scelti che saranno utilizzati per la rilevazione degli errori, con lo scopo di presentare sul mercato un sistema utilizzabile e privo di malfunzionamenti</a:t>
            </a:r>
            <a:endParaRPr lang="en-US" sz="900" dirty="0"/>
          </a:p>
        </p:txBody>
      </p:sp>
      <p:cxnSp>
        <p:nvCxnSpPr>
          <p:cNvPr id="293" name="Google Shape;996;p36">
            <a:extLst>
              <a:ext uri="{FF2B5EF4-FFF2-40B4-BE49-F238E27FC236}">
                <a16:creationId xmlns:a16="http://schemas.microsoft.com/office/drawing/2014/main" id="{FB5C7D0F-C4D0-4154-ABC6-B84272BC786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11133" y="2198176"/>
            <a:ext cx="469077" cy="34908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95" name="Google Shape;989;p36">
            <a:extLst>
              <a:ext uri="{FF2B5EF4-FFF2-40B4-BE49-F238E27FC236}">
                <a16:creationId xmlns:a16="http://schemas.microsoft.com/office/drawing/2014/main" id="{C2CF319A-407B-4452-A70A-9DA10E2B3C61}"/>
              </a:ext>
            </a:extLst>
          </p:cNvPr>
          <p:cNvSpPr txBox="1">
            <a:spLocks/>
          </p:cNvSpPr>
          <p:nvPr/>
        </p:nvSpPr>
        <p:spPr>
          <a:xfrm>
            <a:off x="6267760" y="2190107"/>
            <a:ext cx="2850278" cy="668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>
              <a:spcAft>
                <a:spcPts val="1600"/>
              </a:spcAft>
              <a:buFont typeface="Roboto Light"/>
              <a:buNone/>
            </a:pPr>
            <a:r>
              <a:rPr lang="it-IT" sz="900" dirty="0"/>
              <a:t>Per il testing di sistema sarà utilizzato il tool </a:t>
            </a:r>
            <a:r>
              <a:rPr lang="it-IT" sz="900" dirty="0" err="1"/>
              <a:t>Selenium</a:t>
            </a:r>
            <a:r>
              <a:rPr lang="it-IT" sz="900" dirty="0"/>
              <a:t> IDE. Questo permette di registrare le azioni che un utente svolge sul browser, in modo tale da implementare ed eseguire i test case di sistema</a:t>
            </a:r>
            <a:endParaRPr lang="en-US" sz="900" dirty="0"/>
          </a:p>
        </p:txBody>
      </p:sp>
      <p:cxnSp>
        <p:nvCxnSpPr>
          <p:cNvPr id="298" name="Google Shape;996;p36">
            <a:extLst>
              <a:ext uri="{FF2B5EF4-FFF2-40B4-BE49-F238E27FC236}">
                <a16:creationId xmlns:a16="http://schemas.microsoft.com/office/drawing/2014/main" id="{0AFD8800-50F4-49D6-9DA5-39CD201CDFD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00287" y="3918542"/>
            <a:ext cx="814802" cy="52375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9" grpId="0" build="p"/>
      <p:bldP spid="990" grpId="0"/>
      <p:bldP spid="992" grpId="0"/>
      <p:bldP spid="994" grpId="0"/>
      <p:bldP spid="254" grpId="0"/>
      <p:bldP spid="256" grpId="0"/>
      <p:bldP spid="259" grpId="0"/>
      <p:bldP spid="275" grpId="0"/>
      <p:bldP spid="276" grpId="0"/>
      <p:bldP spid="277" grpId="0"/>
      <p:bldP spid="282" grpId="0"/>
      <p:bldP spid="291" grpId="0"/>
      <p:bldP spid="29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8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FFFFF"/>
                </a:solidFill>
              </a:rPr>
              <a:t>IL TEAM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69" name="Google Shape;1069;p38"/>
          <p:cNvSpPr/>
          <p:nvPr/>
        </p:nvSpPr>
        <p:spPr>
          <a:xfrm>
            <a:off x="6458316" y="1862100"/>
            <a:ext cx="1419300" cy="141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0" name="Google Shape;1070;p38"/>
          <p:cNvCxnSpPr/>
          <p:nvPr/>
        </p:nvCxnSpPr>
        <p:spPr>
          <a:xfrm>
            <a:off x="2343150" y="2971800"/>
            <a:ext cx="1600200" cy="504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38"/>
          <p:cNvCxnSpPr/>
          <p:nvPr/>
        </p:nvCxnSpPr>
        <p:spPr>
          <a:xfrm rot="10800000" flipH="1">
            <a:off x="5019675" y="2634450"/>
            <a:ext cx="1790700" cy="1080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2" name="Google Shape;1072;p38"/>
          <p:cNvCxnSpPr/>
          <p:nvPr/>
        </p:nvCxnSpPr>
        <p:spPr>
          <a:xfrm flipH="1">
            <a:off x="-600225" y="2543175"/>
            <a:ext cx="1886100" cy="714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3" name="Google Shape;1073;p38"/>
          <p:cNvCxnSpPr/>
          <p:nvPr/>
        </p:nvCxnSpPr>
        <p:spPr>
          <a:xfrm rot="10800000">
            <a:off x="7638600" y="2714625"/>
            <a:ext cx="1734000" cy="1181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3" name="Google Shape;1103;p3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1069;p38">
            <a:extLst>
              <a:ext uri="{FF2B5EF4-FFF2-40B4-BE49-F238E27FC236}">
                <a16:creationId xmlns:a16="http://schemas.microsoft.com/office/drawing/2014/main" id="{74C5FD76-C484-4BF2-9616-A951F797BD76}"/>
              </a:ext>
            </a:extLst>
          </p:cNvPr>
          <p:cNvSpPr/>
          <p:nvPr/>
        </p:nvSpPr>
        <p:spPr>
          <a:xfrm>
            <a:off x="3890700" y="2893913"/>
            <a:ext cx="1419300" cy="141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069;p38">
            <a:extLst>
              <a:ext uri="{FF2B5EF4-FFF2-40B4-BE49-F238E27FC236}">
                <a16:creationId xmlns:a16="http://schemas.microsoft.com/office/drawing/2014/main" id="{C50887A3-EA09-41C9-8544-2A9E4C726405}"/>
              </a:ext>
            </a:extLst>
          </p:cNvPr>
          <p:cNvSpPr/>
          <p:nvPr/>
        </p:nvSpPr>
        <p:spPr>
          <a:xfrm>
            <a:off x="1044657" y="1885875"/>
            <a:ext cx="1419300" cy="141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7533;p55">
            <a:extLst>
              <a:ext uri="{FF2B5EF4-FFF2-40B4-BE49-F238E27FC236}">
                <a16:creationId xmlns:a16="http://schemas.microsoft.com/office/drawing/2014/main" id="{B6E92F14-91D6-46F5-92D2-6164828F26C9}"/>
              </a:ext>
            </a:extLst>
          </p:cNvPr>
          <p:cNvGrpSpPr/>
          <p:nvPr/>
        </p:nvGrpSpPr>
        <p:grpSpPr>
          <a:xfrm>
            <a:off x="1504345" y="2242774"/>
            <a:ext cx="640334" cy="658825"/>
            <a:chOff x="-53232900" y="3192625"/>
            <a:chExt cx="298525" cy="319000"/>
          </a:xfrm>
          <a:solidFill>
            <a:srgbClr val="052643"/>
          </a:solidFill>
        </p:grpSpPr>
        <p:sp>
          <p:nvSpPr>
            <p:cNvPr id="63" name="Google Shape;7534;p55">
              <a:extLst>
                <a:ext uri="{FF2B5EF4-FFF2-40B4-BE49-F238E27FC236}">
                  <a16:creationId xmlns:a16="http://schemas.microsoft.com/office/drawing/2014/main" id="{947D20DF-A739-4781-8A06-6FCF1888DF80}"/>
                </a:ext>
              </a:extLst>
            </p:cNvPr>
            <p:cNvSpPr/>
            <p:nvPr/>
          </p:nvSpPr>
          <p:spPr>
            <a:xfrm>
              <a:off x="-52972975" y="3315500"/>
              <a:ext cx="37825" cy="55925"/>
            </a:xfrm>
            <a:custGeom>
              <a:avLst/>
              <a:gdLst/>
              <a:ahLst/>
              <a:cxnLst/>
              <a:rect l="l" t="t" r="r" b="b"/>
              <a:pathLst>
                <a:path w="1513" h="2237" extrusionOk="0">
                  <a:moveTo>
                    <a:pt x="0" y="0"/>
                  </a:moveTo>
                  <a:lnTo>
                    <a:pt x="0" y="2048"/>
                  </a:lnTo>
                  <a:cubicBezTo>
                    <a:pt x="252" y="2142"/>
                    <a:pt x="505" y="2237"/>
                    <a:pt x="788" y="2237"/>
                  </a:cubicBezTo>
                  <a:lnTo>
                    <a:pt x="1135" y="2237"/>
                  </a:lnTo>
                  <a:cubicBezTo>
                    <a:pt x="1355" y="2237"/>
                    <a:pt x="1513" y="2079"/>
                    <a:pt x="1513" y="1859"/>
                  </a:cubicBezTo>
                  <a:lnTo>
                    <a:pt x="1513" y="1512"/>
                  </a:lnTo>
                  <a:cubicBezTo>
                    <a:pt x="1513" y="693"/>
                    <a:pt x="82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Google Shape;7535;p55">
              <a:extLst>
                <a:ext uri="{FF2B5EF4-FFF2-40B4-BE49-F238E27FC236}">
                  <a16:creationId xmlns:a16="http://schemas.microsoft.com/office/drawing/2014/main" id="{57AA9EFF-AEB5-4673-89CE-936E6077CF39}"/>
                </a:ext>
              </a:extLst>
            </p:cNvPr>
            <p:cNvSpPr/>
            <p:nvPr/>
          </p:nvSpPr>
          <p:spPr>
            <a:xfrm>
              <a:off x="-52978500" y="3259575"/>
              <a:ext cx="44125" cy="55950"/>
            </a:xfrm>
            <a:custGeom>
              <a:avLst/>
              <a:gdLst/>
              <a:ahLst/>
              <a:cxnLst/>
              <a:rect l="l" t="t" r="r" b="b"/>
              <a:pathLst>
                <a:path w="1765" h="2238" extrusionOk="0">
                  <a:moveTo>
                    <a:pt x="1041" y="0"/>
                  </a:moveTo>
                  <a:cubicBezTo>
                    <a:pt x="663" y="0"/>
                    <a:pt x="253" y="158"/>
                    <a:pt x="1" y="441"/>
                  </a:cubicBezTo>
                  <a:cubicBezTo>
                    <a:pt x="190" y="977"/>
                    <a:pt x="316" y="1607"/>
                    <a:pt x="316" y="2237"/>
                  </a:cubicBezTo>
                  <a:cubicBezTo>
                    <a:pt x="1104" y="2206"/>
                    <a:pt x="1765" y="1544"/>
                    <a:pt x="1765" y="725"/>
                  </a:cubicBezTo>
                  <a:lnTo>
                    <a:pt x="1765" y="378"/>
                  </a:lnTo>
                  <a:cubicBezTo>
                    <a:pt x="1765" y="158"/>
                    <a:pt x="1608" y="0"/>
                    <a:pt x="14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Google Shape;7536;p55">
              <a:extLst>
                <a:ext uri="{FF2B5EF4-FFF2-40B4-BE49-F238E27FC236}">
                  <a16:creationId xmlns:a16="http://schemas.microsoft.com/office/drawing/2014/main" id="{87FCD138-5D49-4F38-AC86-3CD472A4386B}"/>
                </a:ext>
              </a:extLst>
            </p:cNvPr>
            <p:cNvSpPr/>
            <p:nvPr/>
          </p:nvSpPr>
          <p:spPr>
            <a:xfrm>
              <a:off x="-53232900" y="3324950"/>
              <a:ext cx="242625" cy="55925"/>
            </a:xfrm>
            <a:custGeom>
              <a:avLst/>
              <a:gdLst/>
              <a:ahLst/>
              <a:cxnLst/>
              <a:rect l="l" t="t" r="r" b="b"/>
              <a:pathLst>
                <a:path w="9705" h="2237" extrusionOk="0">
                  <a:moveTo>
                    <a:pt x="3340" y="756"/>
                  </a:moveTo>
                  <a:cubicBezTo>
                    <a:pt x="3561" y="756"/>
                    <a:pt x="3718" y="914"/>
                    <a:pt x="3718" y="1103"/>
                  </a:cubicBezTo>
                  <a:cubicBezTo>
                    <a:pt x="3718" y="1292"/>
                    <a:pt x="3561" y="1449"/>
                    <a:pt x="3340" y="1449"/>
                  </a:cubicBezTo>
                  <a:cubicBezTo>
                    <a:pt x="3151" y="1449"/>
                    <a:pt x="2994" y="1292"/>
                    <a:pt x="2994" y="1103"/>
                  </a:cubicBezTo>
                  <a:cubicBezTo>
                    <a:pt x="2962" y="914"/>
                    <a:pt x="3151" y="756"/>
                    <a:pt x="3340" y="756"/>
                  </a:cubicBezTo>
                  <a:close/>
                  <a:moveTo>
                    <a:pt x="6333" y="756"/>
                  </a:moveTo>
                  <a:cubicBezTo>
                    <a:pt x="6554" y="756"/>
                    <a:pt x="6711" y="914"/>
                    <a:pt x="6711" y="1103"/>
                  </a:cubicBezTo>
                  <a:cubicBezTo>
                    <a:pt x="6711" y="1292"/>
                    <a:pt x="6554" y="1449"/>
                    <a:pt x="6333" y="1449"/>
                  </a:cubicBezTo>
                  <a:cubicBezTo>
                    <a:pt x="6144" y="1449"/>
                    <a:pt x="5987" y="1292"/>
                    <a:pt x="5987" y="1103"/>
                  </a:cubicBezTo>
                  <a:cubicBezTo>
                    <a:pt x="5955" y="914"/>
                    <a:pt x="6113" y="756"/>
                    <a:pt x="6333" y="756"/>
                  </a:cubicBezTo>
                  <a:close/>
                  <a:moveTo>
                    <a:pt x="1" y="0"/>
                  </a:moveTo>
                  <a:lnTo>
                    <a:pt x="1" y="2237"/>
                  </a:lnTo>
                  <a:lnTo>
                    <a:pt x="9704" y="2237"/>
                  </a:lnTo>
                  <a:lnTo>
                    <a:pt x="97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Google Shape;7537;p55">
              <a:extLst>
                <a:ext uri="{FF2B5EF4-FFF2-40B4-BE49-F238E27FC236}">
                  <a16:creationId xmlns:a16="http://schemas.microsoft.com/office/drawing/2014/main" id="{3FC086AC-D9B5-400E-B290-6E8C5C542E09}"/>
                </a:ext>
              </a:extLst>
            </p:cNvPr>
            <p:cNvSpPr/>
            <p:nvPr/>
          </p:nvSpPr>
          <p:spPr>
            <a:xfrm>
              <a:off x="-53232100" y="3399775"/>
              <a:ext cx="241825" cy="111850"/>
            </a:xfrm>
            <a:custGeom>
              <a:avLst/>
              <a:gdLst/>
              <a:ahLst/>
              <a:cxnLst/>
              <a:rect l="l" t="t" r="r" b="b"/>
              <a:pathLst>
                <a:path w="9673" h="4474" extrusionOk="0">
                  <a:moveTo>
                    <a:pt x="0" y="0"/>
                  </a:moveTo>
                  <a:cubicBezTo>
                    <a:pt x="158" y="2457"/>
                    <a:pt x="2269" y="4474"/>
                    <a:pt x="4821" y="4474"/>
                  </a:cubicBezTo>
                  <a:cubicBezTo>
                    <a:pt x="7372" y="4474"/>
                    <a:pt x="9452" y="2457"/>
                    <a:pt x="96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Google Shape;7538;p55">
              <a:extLst>
                <a:ext uri="{FF2B5EF4-FFF2-40B4-BE49-F238E27FC236}">
                  <a16:creationId xmlns:a16="http://schemas.microsoft.com/office/drawing/2014/main" id="{2827C5F6-B0D1-4A0E-BEC1-CE554C4C9CA2}"/>
                </a:ext>
              </a:extLst>
            </p:cNvPr>
            <p:cNvSpPr/>
            <p:nvPr/>
          </p:nvSpPr>
          <p:spPr>
            <a:xfrm>
              <a:off x="-53134450" y="3287125"/>
              <a:ext cx="44125" cy="18925"/>
            </a:xfrm>
            <a:custGeom>
              <a:avLst/>
              <a:gdLst/>
              <a:ahLst/>
              <a:cxnLst/>
              <a:rect l="l" t="t" r="r" b="b"/>
              <a:pathLst>
                <a:path w="1765" h="757" extrusionOk="0">
                  <a:moveTo>
                    <a:pt x="1" y="1"/>
                  </a:moveTo>
                  <a:lnTo>
                    <a:pt x="410" y="757"/>
                  </a:lnTo>
                  <a:lnTo>
                    <a:pt x="1419" y="757"/>
                  </a:lnTo>
                  <a:lnTo>
                    <a:pt x="176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Google Shape;7539;p55">
              <a:extLst>
                <a:ext uri="{FF2B5EF4-FFF2-40B4-BE49-F238E27FC236}">
                  <a16:creationId xmlns:a16="http://schemas.microsoft.com/office/drawing/2014/main" id="{BFDA8AF8-6D99-414F-B8D5-07B1EF733649}"/>
                </a:ext>
              </a:extLst>
            </p:cNvPr>
            <p:cNvSpPr/>
            <p:nvPr/>
          </p:nvSpPr>
          <p:spPr>
            <a:xfrm>
              <a:off x="-53232900" y="3287125"/>
              <a:ext cx="86675" cy="18925"/>
            </a:xfrm>
            <a:custGeom>
              <a:avLst/>
              <a:gdLst/>
              <a:ahLst/>
              <a:cxnLst/>
              <a:rect l="l" t="t" r="r" b="b"/>
              <a:pathLst>
                <a:path w="3467" h="757" extrusionOk="0">
                  <a:moveTo>
                    <a:pt x="127" y="1"/>
                  </a:moveTo>
                  <a:cubicBezTo>
                    <a:pt x="95" y="253"/>
                    <a:pt x="32" y="473"/>
                    <a:pt x="1" y="757"/>
                  </a:cubicBezTo>
                  <a:lnTo>
                    <a:pt x="3466" y="757"/>
                  </a:lnTo>
                  <a:lnTo>
                    <a:pt x="3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Google Shape;7540;p55">
              <a:extLst>
                <a:ext uri="{FF2B5EF4-FFF2-40B4-BE49-F238E27FC236}">
                  <a16:creationId xmlns:a16="http://schemas.microsoft.com/office/drawing/2014/main" id="{04F3DBC2-FBE5-4B57-91D3-A24C6F2C9639}"/>
                </a:ext>
              </a:extLst>
            </p:cNvPr>
            <p:cNvSpPr/>
            <p:nvPr/>
          </p:nvSpPr>
          <p:spPr>
            <a:xfrm>
              <a:off x="-53078525" y="3287125"/>
              <a:ext cx="86675" cy="18925"/>
            </a:xfrm>
            <a:custGeom>
              <a:avLst/>
              <a:gdLst/>
              <a:ahLst/>
              <a:cxnLst/>
              <a:rect l="l" t="t" r="r" b="b"/>
              <a:pathLst>
                <a:path w="3467" h="757" extrusionOk="0">
                  <a:moveTo>
                    <a:pt x="379" y="1"/>
                  </a:moveTo>
                  <a:lnTo>
                    <a:pt x="1" y="757"/>
                  </a:lnTo>
                  <a:lnTo>
                    <a:pt x="3466" y="757"/>
                  </a:lnTo>
                  <a:cubicBezTo>
                    <a:pt x="3466" y="536"/>
                    <a:pt x="3435" y="253"/>
                    <a:pt x="33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Google Shape;7541;p55">
              <a:extLst>
                <a:ext uri="{FF2B5EF4-FFF2-40B4-BE49-F238E27FC236}">
                  <a16:creationId xmlns:a16="http://schemas.microsoft.com/office/drawing/2014/main" id="{1A713561-1B4F-4589-9E76-F264DC2284A6}"/>
                </a:ext>
              </a:extLst>
            </p:cNvPr>
            <p:cNvSpPr/>
            <p:nvPr/>
          </p:nvSpPr>
          <p:spPr>
            <a:xfrm>
              <a:off x="-53224225" y="3192625"/>
              <a:ext cx="223700" cy="74850"/>
            </a:xfrm>
            <a:custGeom>
              <a:avLst/>
              <a:gdLst/>
              <a:ahLst/>
              <a:cxnLst/>
              <a:rect l="l" t="t" r="r" b="b"/>
              <a:pathLst>
                <a:path w="8948" h="2994" extrusionOk="0">
                  <a:moveTo>
                    <a:pt x="4506" y="0"/>
                  </a:moveTo>
                  <a:cubicBezTo>
                    <a:pt x="2489" y="0"/>
                    <a:pt x="756" y="1260"/>
                    <a:pt x="0" y="2993"/>
                  </a:cubicBezTo>
                  <a:lnTo>
                    <a:pt x="8948" y="2993"/>
                  </a:lnTo>
                  <a:cubicBezTo>
                    <a:pt x="8255" y="1260"/>
                    <a:pt x="6522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1" name="Google Shape;7723;p55">
            <a:extLst>
              <a:ext uri="{FF2B5EF4-FFF2-40B4-BE49-F238E27FC236}">
                <a16:creationId xmlns:a16="http://schemas.microsoft.com/office/drawing/2014/main" id="{CB5084AD-0CD7-4A82-B88E-4F574981DA5F}"/>
              </a:ext>
            </a:extLst>
          </p:cNvPr>
          <p:cNvGrpSpPr/>
          <p:nvPr/>
        </p:nvGrpSpPr>
        <p:grpSpPr>
          <a:xfrm>
            <a:off x="4339372" y="3285100"/>
            <a:ext cx="532381" cy="616174"/>
            <a:chOff x="-51623775" y="3584850"/>
            <a:chExt cx="279625" cy="319025"/>
          </a:xfrm>
          <a:solidFill>
            <a:srgbClr val="052643"/>
          </a:solidFill>
        </p:grpSpPr>
        <p:sp>
          <p:nvSpPr>
            <p:cNvPr id="72" name="Google Shape;7724;p55">
              <a:extLst>
                <a:ext uri="{FF2B5EF4-FFF2-40B4-BE49-F238E27FC236}">
                  <a16:creationId xmlns:a16="http://schemas.microsoft.com/office/drawing/2014/main" id="{357493C6-7932-46B5-89B0-8D92F01BDDE6}"/>
                </a:ext>
              </a:extLst>
            </p:cNvPr>
            <p:cNvSpPr/>
            <p:nvPr/>
          </p:nvSpPr>
          <p:spPr>
            <a:xfrm>
              <a:off x="-51497750" y="3832175"/>
              <a:ext cx="26000" cy="13200"/>
            </a:xfrm>
            <a:custGeom>
              <a:avLst/>
              <a:gdLst/>
              <a:ahLst/>
              <a:cxnLst/>
              <a:rect l="l" t="t" r="r" b="b"/>
              <a:pathLst>
                <a:path w="1040" h="528" extrusionOk="0">
                  <a:moveTo>
                    <a:pt x="504" y="0"/>
                  </a:moveTo>
                  <a:cubicBezTo>
                    <a:pt x="378" y="189"/>
                    <a:pt x="252" y="252"/>
                    <a:pt x="0" y="410"/>
                  </a:cubicBezTo>
                  <a:cubicBezTo>
                    <a:pt x="158" y="489"/>
                    <a:pt x="339" y="528"/>
                    <a:pt x="520" y="528"/>
                  </a:cubicBezTo>
                  <a:cubicBezTo>
                    <a:pt x="701" y="528"/>
                    <a:pt x="882" y="489"/>
                    <a:pt x="1040" y="410"/>
                  </a:cubicBezTo>
                  <a:cubicBezTo>
                    <a:pt x="788" y="252"/>
                    <a:pt x="693" y="158"/>
                    <a:pt x="5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725;p55">
              <a:extLst>
                <a:ext uri="{FF2B5EF4-FFF2-40B4-BE49-F238E27FC236}">
                  <a16:creationId xmlns:a16="http://schemas.microsoft.com/office/drawing/2014/main" id="{DC4C52B5-986F-4078-A2EA-38F73859244A}"/>
                </a:ext>
              </a:extLst>
            </p:cNvPr>
            <p:cNvSpPr/>
            <p:nvPr/>
          </p:nvSpPr>
          <p:spPr>
            <a:xfrm>
              <a:off x="-51574150" y="3809300"/>
              <a:ext cx="78000" cy="26550"/>
            </a:xfrm>
            <a:custGeom>
              <a:avLst/>
              <a:gdLst/>
              <a:ahLst/>
              <a:cxnLst/>
              <a:rect l="l" t="t" r="r" b="b"/>
              <a:pathLst>
                <a:path w="3120" h="1062" extrusionOk="0">
                  <a:moveTo>
                    <a:pt x="2547" y="1"/>
                  </a:moveTo>
                  <a:cubicBezTo>
                    <a:pt x="2380" y="1"/>
                    <a:pt x="2203" y="61"/>
                    <a:pt x="2048" y="191"/>
                  </a:cubicBezTo>
                  <a:cubicBezTo>
                    <a:pt x="1784" y="477"/>
                    <a:pt x="1443" y="609"/>
                    <a:pt x="1078" y="609"/>
                  </a:cubicBezTo>
                  <a:cubicBezTo>
                    <a:pt x="921" y="609"/>
                    <a:pt x="760" y="585"/>
                    <a:pt x="599" y="537"/>
                  </a:cubicBezTo>
                  <a:lnTo>
                    <a:pt x="0" y="348"/>
                  </a:lnTo>
                  <a:lnTo>
                    <a:pt x="0" y="348"/>
                  </a:lnTo>
                  <a:cubicBezTo>
                    <a:pt x="401" y="819"/>
                    <a:pt x="977" y="1061"/>
                    <a:pt x="1572" y="1061"/>
                  </a:cubicBezTo>
                  <a:cubicBezTo>
                    <a:pt x="1773" y="1061"/>
                    <a:pt x="1975" y="1034"/>
                    <a:pt x="2174" y="978"/>
                  </a:cubicBezTo>
                  <a:cubicBezTo>
                    <a:pt x="2615" y="821"/>
                    <a:pt x="2804" y="632"/>
                    <a:pt x="3119" y="348"/>
                  </a:cubicBezTo>
                  <a:cubicBezTo>
                    <a:pt x="3008" y="125"/>
                    <a:pt x="2787" y="1"/>
                    <a:pt x="2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726;p55">
              <a:extLst>
                <a:ext uri="{FF2B5EF4-FFF2-40B4-BE49-F238E27FC236}">
                  <a16:creationId xmlns:a16="http://schemas.microsoft.com/office/drawing/2014/main" id="{3F00B2A1-0D5A-4F5B-ACB4-594BBBBE50A9}"/>
                </a:ext>
              </a:extLst>
            </p:cNvPr>
            <p:cNvSpPr/>
            <p:nvPr/>
          </p:nvSpPr>
          <p:spPr>
            <a:xfrm>
              <a:off x="-51579675" y="3837675"/>
              <a:ext cx="190625" cy="66200"/>
            </a:xfrm>
            <a:custGeom>
              <a:avLst/>
              <a:gdLst/>
              <a:ahLst/>
              <a:cxnLst/>
              <a:rect l="l" t="t" r="r" b="b"/>
              <a:pathLst>
                <a:path w="7625" h="2648" extrusionOk="0">
                  <a:moveTo>
                    <a:pt x="7625" y="1"/>
                  </a:moveTo>
                  <a:lnTo>
                    <a:pt x="7625" y="1"/>
                  </a:lnTo>
                  <a:cubicBezTo>
                    <a:pt x="7121" y="442"/>
                    <a:pt x="6491" y="662"/>
                    <a:pt x="5829" y="662"/>
                  </a:cubicBezTo>
                  <a:cubicBezTo>
                    <a:pt x="5577" y="662"/>
                    <a:pt x="5356" y="631"/>
                    <a:pt x="5104" y="568"/>
                  </a:cubicBezTo>
                  <a:cubicBezTo>
                    <a:pt x="4758" y="914"/>
                    <a:pt x="4285" y="1103"/>
                    <a:pt x="3813" y="1103"/>
                  </a:cubicBezTo>
                  <a:cubicBezTo>
                    <a:pt x="3340" y="1103"/>
                    <a:pt x="2868" y="914"/>
                    <a:pt x="2521" y="568"/>
                  </a:cubicBezTo>
                  <a:cubicBezTo>
                    <a:pt x="2269" y="631"/>
                    <a:pt x="2048" y="662"/>
                    <a:pt x="1796" y="662"/>
                  </a:cubicBezTo>
                  <a:cubicBezTo>
                    <a:pt x="1135" y="662"/>
                    <a:pt x="505" y="442"/>
                    <a:pt x="1" y="1"/>
                  </a:cubicBezTo>
                  <a:lnTo>
                    <a:pt x="1" y="1"/>
                  </a:lnTo>
                  <a:cubicBezTo>
                    <a:pt x="599" y="1576"/>
                    <a:pt x="2111" y="2647"/>
                    <a:pt x="3813" y="2647"/>
                  </a:cubicBezTo>
                  <a:cubicBezTo>
                    <a:pt x="5514" y="2647"/>
                    <a:pt x="7058" y="1576"/>
                    <a:pt x="76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727;p55">
              <a:extLst>
                <a:ext uri="{FF2B5EF4-FFF2-40B4-BE49-F238E27FC236}">
                  <a16:creationId xmlns:a16="http://schemas.microsoft.com/office/drawing/2014/main" id="{FF3CE873-EA51-495C-8971-878681BBB1D6}"/>
                </a:ext>
              </a:extLst>
            </p:cNvPr>
            <p:cNvSpPr/>
            <p:nvPr/>
          </p:nvSpPr>
          <p:spPr>
            <a:xfrm>
              <a:off x="-51473350" y="3809250"/>
              <a:ext cx="78000" cy="26500"/>
            </a:xfrm>
            <a:custGeom>
              <a:avLst/>
              <a:gdLst/>
              <a:ahLst/>
              <a:cxnLst/>
              <a:rect l="l" t="t" r="r" b="b"/>
              <a:pathLst>
                <a:path w="3120" h="1060" extrusionOk="0">
                  <a:moveTo>
                    <a:pt x="600" y="1"/>
                  </a:moveTo>
                  <a:cubicBezTo>
                    <a:pt x="364" y="1"/>
                    <a:pt x="129" y="117"/>
                    <a:pt x="1" y="319"/>
                  </a:cubicBezTo>
                  <a:cubicBezTo>
                    <a:pt x="284" y="602"/>
                    <a:pt x="505" y="823"/>
                    <a:pt x="946" y="949"/>
                  </a:cubicBezTo>
                  <a:cubicBezTo>
                    <a:pt x="1155" y="1024"/>
                    <a:pt x="1369" y="1059"/>
                    <a:pt x="1580" y="1059"/>
                  </a:cubicBezTo>
                  <a:cubicBezTo>
                    <a:pt x="2163" y="1059"/>
                    <a:pt x="2727" y="790"/>
                    <a:pt x="3120" y="350"/>
                  </a:cubicBezTo>
                  <a:lnTo>
                    <a:pt x="3120" y="350"/>
                  </a:lnTo>
                  <a:lnTo>
                    <a:pt x="2521" y="539"/>
                  </a:lnTo>
                  <a:cubicBezTo>
                    <a:pt x="2369" y="587"/>
                    <a:pt x="2212" y="611"/>
                    <a:pt x="2056" y="611"/>
                  </a:cubicBezTo>
                  <a:cubicBezTo>
                    <a:pt x="1693" y="611"/>
                    <a:pt x="1336" y="479"/>
                    <a:pt x="1072" y="193"/>
                  </a:cubicBezTo>
                  <a:cubicBezTo>
                    <a:pt x="940" y="61"/>
                    <a:pt x="770" y="1"/>
                    <a:pt x="6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728;p55">
              <a:extLst>
                <a:ext uri="{FF2B5EF4-FFF2-40B4-BE49-F238E27FC236}">
                  <a16:creationId xmlns:a16="http://schemas.microsoft.com/office/drawing/2014/main" id="{76FD4858-DCE4-450F-AE56-89FBF7C9F579}"/>
                </a:ext>
              </a:extLst>
            </p:cNvPr>
            <p:cNvSpPr/>
            <p:nvPr/>
          </p:nvSpPr>
          <p:spPr>
            <a:xfrm>
              <a:off x="-51598575" y="3584850"/>
              <a:ext cx="226850" cy="111875"/>
            </a:xfrm>
            <a:custGeom>
              <a:avLst/>
              <a:gdLst/>
              <a:ahLst/>
              <a:cxnLst/>
              <a:rect l="l" t="t" r="r" b="b"/>
              <a:pathLst>
                <a:path w="9074" h="4475" extrusionOk="0">
                  <a:moveTo>
                    <a:pt x="757" y="1"/>
                  </a:moveTo>
                  <a:cubicBezTo>
                    <a:pt x="379" y="1"/>
                    <a:pt x="1" y="347"/>
                    <a:pt x="1" y="725"/>
                  </a:cubicBezTo>
                  <a:cubicBezTo>
                    <a:pt x="1" y="1009"/>
                    <a:pt x="158" y="1261"/>
                    <a:pt x="379" y="1355"/>
                  </a:cubicBezTo>
                  <a:lnTo>
                    <a:pt x="379" y="4474"/>
                  </a:lnTo>
                  <a:lnTo>
                    <a:pt x="3561" y="4474"/>
                  </a:lnTo>
                  <a:lnTo>
                    <a:pt x="3120" y="4033"/>
                  </a:lnTo>
                  <a:cubicBezTo>
                    <a:pt x="2962" y="3876"/>
                    <a:pt x="2962" y="3655"/>
                    <a:pt x="3120" y="3529"/>
                  </a:cubicBezTo>
                  <a:lnTo>
                    <a:pt x="4191" y="2458"/>
                  </a:lnTo>
                  <a:cubicBezTo>
                    <a:pt x="4269" y="2379"/>
                    <a:pt x="4364" y="2340"/>
                    <a:pt x="4455" y="2340"/>
                  </a:cubicBezTo>
                  <a:cubicBezTo>
                    <a:pt x="4545" y="2340"/>
                    <a:pt x="4632" y="2379"/>
                    <a:pt x="4695" y="2458"/>
                  </a:cubicBezTo>
                  <a:lnTo>
                    <a:pt x="5766" y="3529"/>
                  </a:lnTo>
                  <a:cubicBezTo>
                    <a:pt x="5923" y="3687"/>
                    <a:pt x="5923" y="3939"/>
                    <a:pt x="5766" y="4033"/>
                  </a:cubicBezTo>
                  <a:lnTo>
                    <a:pt x="5325" y="4474"/>
                  </a:lnTo>
                  <a:lnTo>
                    <a:pt x="8507" y="4474"/>
                  </a:lnTo>
                  <a:lnTo>
                    <a:pt x="8507" y="1355"/>
                  </a:lnTo>
                  <a:cubicBezTo>
                    <a:pt x="8759" y="1261"/>
                    <a:pt x="8885" y="1009"/>
                    <a:pt x="8885" y="725"/>
                  </a:cubicBezTo>
                  <a:cubicBezTo>
                    <a:pt x="9074" y="347"/>
                    <a:pt x="8696" y="1"/>
                    <a:pt x="8318" y="1"/>
                  </a:cubicBezTo>
                  <a:cubicBezTo>
                    <a:pt x="7908" y="1"/>
                    <a:pt x="7562" y="347"/>
                    <a:pt x="7562" y="725"/>
                  </a:cubicBezTo>
                  <a:cubicBezTo>
                    <a:pt x="7562" y="883"/>
                    <a:pt x="7625" y="1009"/>
                    <a:pt x="7688" y="1135"/>
                  </a:cubicBezTo>
                  <a:lnTo>
                    <a:pt x="6428" y="2143"/>
                  </a:lnTo>
                  <a:lnTo>
                    <a:pt x="5167" y="1135"/>
                  </a:lnTo>
                  <a:cubicBezTo>
                    <a:pt x="5262" y="1009"/>
                    <a:pt x="5293" y="883"/>
                    <a:pt x="5293" y="725"/>
                  </a:cubicBezTo>
                  <a:cubicBezTo>
                    <a:pt x="5293" y="347"/>
                    <a:pt x="4947" y="1"/>
                    <a:pt x="4537" y="1"/>
                  </a:cubicBezTo>
                  <a:cubicBezTo>
                    <a:pt x="4159" y="1"/>
                    <a:pt x="3781" y="347"/>
                    <a:pt x="3781" y="725"/>
                  </a:cubicBezTo>
                  <a:cubicBezTo>
                    <a:pt x="3781" y="883"/>
                    <a:pt x="3844" y="1009"/>
                    <a:pt x="3907" y="1135"/>
                  </a:cubicBezTo>
                  <a:lnTo>
                    <a:pt x="2647" y="2143"/>
                  </a:lnTo>
                  <a:lnTo>
                    <a:pt x="1387" y="1135"/>
                  </a:lnTo>
                  <a:cubicBezTo>
                    <a:pt x="1481" y="1009"/>
                    <a:pt x="1513" y="883"/>
                    <a:pt x="1513" y="725"/>
                  </a:cubicBezTo>
                  <a:cubicBezTo>
                    <a:pt x="1513" y="347"/>
                    <a:pt x="1166" y="1"/>
                    <a:pt x="7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29;p55">
              <a:extLst>
                <a:ext uri="{FF2B5EF4-FFF2-40B4-BE49-F238E27FC236}">
                  <a16:creationId xmlns:a16="http://schemas.microsoft.com/office/drawing/2014/main" id="{9D41AFCB-D771-477B-9310-BEA3BB44634C}"/>
                </a:ext>
              </a:extLst>
            </p:cNvPr>
            <p:cNvSpPr/>
            <p:nvPr/>
          </p:nvSpPr>
          <p:spPr>
            <a:xfrm>
              <a:off x="-51623775" y="37037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725" y="1"/>
                  </a:moveTo>
                  <a:cubicBezTo>
                    <a:pt x="252" y="190"/>
                    <a:pt x="0" y="726"/>
                    <a:pt x="0" y="1261"/>
                  </a:cubicBezTo>
                  <a:cubicBezTo>
                    <a:pt x="0" y="1797"/>
                    <a:pt x="315" y="2301"/>
                    <a:pt x="725" y="2553"/>
                  </a:cubicBezTo>
                  <a:lnTo>
                    <a:pt x="7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730;p55">
              <a:extLst>
                <a:ext uri="{FF2B5EF4-FFF2-40B4-BE49-F238E27FC236}">
                  <a16:creationId xmlns:a16="http://schemas.microsoft.com/office/drawing/2014/main" id="{A6D1EDFA-E20B-4441-B5FD-B9E0296218DA}"/>
                </a:ext>
              </a:extLst>
            </p:cNvPr>
            <p:cNvSpPr/>
            <p:nvPr/>
          </p:nvSpPr>
          <p:spPr>
            <a:xfrm>
              <a:off x="-51363075" y="37030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2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731;p55">
              <a:extLst>
                <a:ext uri="{FF2B5EF4-FFF2-40B4-BE49-F238E27FC236}">
                  <a16:creationId xmlns:a16="http://schemas.microsoft.com/office/drawing/2014/main" id="{A157224E-B9D3-4278-8E01-4E9D18C37414}"/>
                </a:ext>
              </a:extLst>
            </p:cNvPr>
            <p:cNvSpPr/>
            <p:nvPr/>
          </p:nvSpPr>
          <p:spPr>
            <a:xfrm>
              <a:off x="-51586750" y="3716375"/>
              <a:ext cx="207150" cy="89775"/>
            </a:xfrm>
            <a:custGeom>
              <a:avLst/>
              <a:gdLst/>
              <a:ahLst/>
              <a:cxnLst/>
              <a:rect l="l" t="t" r="r" b="b"/>
              <a:pathLst>
                <a:path w="8286" h="3591" extrusionOk="0">
                  <a:moveTo>
                    <a:pt x="2615" y="757"/>
                  </a:moveTo>
                  <a:cubicBezTo>
                    <a:pt x="2804" y="757"/>
                    <a:pt x="2962" y="915"/>
                    <a:pt x="2962" y="1104"/>
                  </a:cubicBezTo>
                  <a:cubicBezTo>
                    <a:pt x="2962" y="1293"/>
                    <a:pt x="2804" y="1450"/>
                    <a:pt x="2615" y="1450"/>
                  </a:cubicBezTo>
                  <a:cubicBezTo>
                    <a:pt x="2394" y="1450"/>
                    <a:pt x="2237" y="1293"/>
                    <a:pt x="2237" y="1104"/>
                  </a:cubicBezTo>
                  <a:cubicBezTo>
                    <a:pt x="2237" y="915"/>
                    <a:pt x="2394" y="757"/>
                    <a:pt x="2615" y="757"/>
                  </a:cubicBezTo>
                  <a:close/>
                  <a:moveTo>
                    <a:pt x="5608" y="757"/>
                  </a:moveTo>
                  <a:cubicBezTo>
                    <a:pt x="5797" y="757"/>
                    <a:pt x="5955" y="915"/>
                    <a:pt x="5955" y="1104"/>
                  </a:cubicBezTo>
                  <a:cubicBezTo>
                    <a:pt x="5955" y="1293"/>
                    <a:pt x="5797" y="1450"/>
                    <a:pt x="5608" y="1450"/>
                  </a:cubicBezTo>
                  <a:cubicBezTo>
                    <a:pt x="5387" y="1450"/>
                    <a:pt x="5230" y="1293"/>
                    <a:pt x="5230" y="1104"/>
                  </a:cubicBezTo>
                  <a:cubicBezTo>
                    <a:pt x="5198" y="915"/>
                    <a:pt x="5387" y="757"/>
                    <a:pt x="5608" y="757"/>
                  </a:cubicBezTo>
                  <a:close/>
                  <a:moveTo>
                    <a:pt x="95" y="1"/>
                  </a:moveTo>
                  <a:lnTo>
                    <a:pt x="95" y="3088"/>
                  </a:lnTo>
                  <a:lnTo>
                    <a:pt x="0" y="3088"/>
                  </a:lnTo>
                  <a:lnTo>
                    <a:pt x="1386" y="3561"/>
                  </a:lnTo>
                  <a:cubicBezTo>
                    <a:pt x="1451" y="3577"/>
                    <a:pt x="1517" y="3585"/>
                    <a:pt x="1581" y="3585"/>
                  </a:cubicBezTo>
                  <a:cubicBezTo>
                    <a:pt x="1764" y="3585"/>
                    <a:pt x="1939" y="3520"/>
                    <a:pt x="2079" y="3404"/>
                  </a:cubicBezTo>
                  <a:cubicBezTo>
                    <a:pt x="2371" y="3112"/>
                    <a:pt x="2737" y="2970"/>
                    <a:pt x="3098" y="2970"/>
                  </a:cubicBezTo>
                  <a:cubicBezTo>
                    <a:pt x="3478" y="2970"/>
                    <a:pt x="3852" y="3128"/>
                    <a:pt x="4127" y="3435"/>
                  </a:cubicBezTo>
                  <a:cubicBezTo>
                    <a:pt x="4415" y="3132"/>
                    <a:pt x="4791" y="2982"/>
                    <a:pt x="5166" y="2982"/>
                  </a:cubicBezTo>
                  <a:cubicBezTo>
                    <a:pt x="5531" y="2982"/>
                    <a:pt x="5895" y="3124"/>
                    <a:pt x="6175" y="3404"/>
                  </a:cubicBezTo>
                  <a:cubicBezTo>
                    <a:pt x="6329" y="3535"/>
                    <a:pt x="6483" y="3591"/>
                    <a:pt x="6658" y="3591"/>
                  </a:cubicBezTo>
                  <a:cubicBezTo>
                    <a:pt x="6734" y="3591"/>
                    <a:pt x="6814" y="3580"/>
                    <a:pt x="6900" y="3561"/>
                  </a:cubicBezTo>
                  <a:lnTo>
                    <a:pt x="8286" y="3088"/>
                  </a:lnTo>
                  <a:lnTo>
                    <a:pt x="82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732;p55">
              <a:extLst>
                <a:ext uri="{FF2B5EF4-FFF2-40B4-BE49-F238E27FC236}">
                  <a16:creationId xmlns:a16="http://schemas.microsoft.com/office/drawing/2014/main" id="{0E133FA3-782D-418F-B6E7-762061503AA0}"/>
                </a:ext>
              </a:extLst>
            </p:cNvPr>
            <p:cNvSpPr/>
            <p:nvPr/>
          </p:nvSpPr>
          <p:spPr>
            <a:xfrm>
              <a:off x="-51497750" y="3666775"/>
              <a:ext cx="26000" cy="26800"/>
            </a:xfrm>
            <a:custGeom>
              <a:avLst/>
              <a:gdLst/>
              <a:ahLst/>
              <a:cxnLst/>
              <a:rect l="l" t="t" r="r" b="b"/>
              <a:pathLst>
                <a:path w="1040" h="1072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71"/>
                  </a:lnTo>
                  <a:lnTo>
                    <a:pt x="1040" y="536"/>
                  </a:lnTo>
                  <a:lnTo>
                    <a:pt x="5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7520;p55">
            <a:extLst>
              <a:ext uri="{FF2B5EF4-FFF2-40B4-BE49-F238E27FC236}">
                <a16:creationId xmlns:a16="http://schemas.microsoft.com/office/drawing/2014/main" id="{5EEE3488-1EFC-437E-89AA-66A5B3F69207}"/>
              </a:ext>
            </a:extLst>
          </p:cNvPr>
          <p:cNvGrpSpPr/>
          <p:nvPr/>
        </p:nvGrpSpPr>
        <p:grpSpPr>
          <a:xfrm>
            <a:off x="6880350" y="2216428"/>
            <a:ext cx="585348" cy="653494"/>
            <a:chOff x="-55202750" y="3198925"/>
            <a:chExt cx="318225" cy="316650"/>
          </a:xfrm>
          <a:solidFill>
            <a:srgbClr val="052643"/>
          </a:solidFill>
        </p:grpSpPr>
        <p:sp>
          <p:nvSpPr>
            <p:cNvPr id="82" name="Google Shape;7521;p55">
              <a:extLst>
                <a:ext uri="{FF2B5EF4-FFF2-40B4-BE49-F238E27FC236}">
                  <a16:creationId xmlns:a16="http://schemas.microsoft.com/office/drawing/2014/main" id="{F330E833-417D-47F2-A86E-8171FD0168F7}"/>
                </a:ext>
              </a:extLst>
            </p:cNvPr>
            <p:cNvSpPr/>
            <p:nvPr/>
          </p:nvSpPr>
          <p:spPr>
            <a:xfrm>
              <a:off x="-55130275" y="3293425"/>
              <a:ext cx="167775" cy="168575"/>
            </a:xfrm>
            <a:custGeom>
              <a:avLst/>
              <a:gdLst/>
              <a:ahLst/>
              <a:cxnLst/>
              <a:rect l="l" t="t" r="r" b="b"/>
              <a:pathLst>
                <a:path w="6711" h="6743" extrusionOk="0">
                  <a:moveTo>
                    <a:pt x="1891" y="2238"/>
                  </a:moveTo>
                  <a:cubicBezTo>
                    <a:pt x="2111" y="2238"/>
                    <a:pt x="2269" y="2395"/>
                    <a:pt x="2269" y="2584"/>
                  </a:cubicBezTo>
                  <a:cubicBezTo>
                    <a:pt x="2269" y="2805"/>
                    <a:pt x="2111" y="2962"/>
                    <a:pt x="1891" y="2962"/>
                  </a:cubicBezTo>
                  <a:cubicBezTo>
                    <a:pt x="1702" y="2962"/>
                    <a:pt x="1544" y="2836"/>
                    <a:pt x="1544" y="2584"/>
                  </a:cubicBezTo>
                  <a:cubicBezTo>
                    <a:pt x="1544" y="2395"/>
                    <a:pt x="1702" y="2238"/>
                    <a:pt x="1891" y="2238"/>
                  </a:cubicBezTo>
                  <a:close/>
                  <a:moveTo>
                    <a:pt x="4884" y="2269"/>
                  </a:moveTo>
                  <a:cubicBezTo>
                    <a:pt x="5104" y="2269"/>
                    <a:pt x="5262" y="2427"/>
                    <a:pt x="5262" y="2647"/>
                  </a:cubicBezTo>
                  <a:cubicBezTo>
                    <a:pt x="5262" y="2836"/>
                    <a:pt x="5104" y="2994"/>
                    <a:pt x="4884" y="2994"/>
                  </a:cubicBezTo>
                  <a:cubicBezTo>
                    <a:pt x="4695" y="2994"/>
                    <a:pt x="4537" y="2836"/>
                    <a:pt x="4537" y="2647"/>
                  </a:cubicBezTo>
                  <a:cubicBezTo>
                    <a:pt x="4537" y="2427"/>
                    <a:pt x="4695" y="2269"/>
                    <a:pt x="4884" y="2269"/>
                  </a:cubicBezTo>
                  <a:close/>
                  <a:moveTo>
                    <a:pt x="4454" y="4798"/>
                  </a:moveTo>
                  <a:cubicBezTo>
                    <a:pt x="4545" y="4798"/>
                    <a:pt x="4632" y="4837"/>
                    <a:pt x="4695" y="4916"/>
                  </a:cubicBezTo>
                  <a:cubicBezTo>
                    <a:pt x="4852" y="5042"/>
                    <a:pt x="4852" y="5262"/>
                    <a:pt x="4726" y="5420"/>
                  </a:cubicBezTo>
                  <a:cubicBezTo>
                    <a:pt x="4380" y="5798"/>
                    <a:pt x="3907" y="5987"/>
                    <a:pt x="3403" y="5987"/>
                  </a:cubicBezTo>
                  <a:cubicBezTo>
                    <a:pt x="2899" y="5987"/>
                    <a:pt x="2426" y="5798"/>
                    <a:pt x="2111" y="5420"/>
                  </a:cubicBezTo>
                  <a:cubicBezTo>
                    <a:pt x="1954" y="5262"/>
                    <a:pt x="1954" y="5042"/>
                    <a:pt x="2111" y="4916"/>
                  </a:cubicBezTo>
                  <a:cubicBezTo>
                    <a:pt x="2190" y="4837"/>
                    <a:pt x="2284" y="4798"/>
                    <a:pt x="2375" y="4798"/>
                  </a:cubicBezTo>
                  <a:cubicBezTo>
                    <a:pt x="2466" y="4798"/>
                    <a:pt x="2552" y="4837"/>
                    <a:pt x="2615" y="4916"/>
                  </a:cubicBezTo>
                  <a:cubicBezTo>
                    <a:pt x="2836" y="5136"/>
                    <a:pt x="3119" y="5246"/>
                    <a:pt x="3403" y="5246"/>
                  </a:cubicBezTo>
                  <a:cubicBezTo>
                    <a:pt x="3686" y="5246"/>
                    <a:pt x="3970" y="5136"/>
                    <a:pt x="4191" y="4916"/>
                  </a:cubicBezTo>
                  <a:cubicBezTo>
                    <a:pt x="4269" y="4837"/>
                    <a:pt x="4364" y="4798"/>
                    <a:pt x="4454" y="4798"/>
                  </a:cubicBezTo>
                  <a:close/>
                  <a:moveTo>
                    <a:pt x="3403" y="1"/>
                  </a:moveTo>
                  <a:cubicBezTo>
                    <a:pt x="2773" y="1261"/>
                    <a:pt x="1513" y="2112"/>
                    <a:pt x="63" y="2238"/>
                  </a:cubicBezTo>
                  <a:cubicBezTo>
                    <a:pt x="63" y="2364"/>
                    <a:pt x="0" y="2521"/>
                    <a:pt x="0" y="2647"/>
                  </a:cubicBezTo>
                  <a:lnTo>
                    <a:pt x="0" y="4128"/>
                  </a:lnTo>
                  <a:cubicBezTo>
                    <a:pt x="0" y="5577"/>
                    <a:pt x="1198" y="6743"/>
                    <a:pt x="2615" y="6743"/>
                  </a:cubicBezTo>
                  <a:lnTo>
                    <a:pt x="4096" y="6743"/>
                  </a:lnTo>
                  <a:cubicBezTo>
                    <a:pt x="5577" y="6743"/>
                    <a:pt x="6711" y="5546"/>
                    <a:pt x="6711" y="4128"/>
                  </a:cubicBezTo>
                  <a:lnTo>
                    <a:pt x="6711" y="2647"/>
                  </a:lnTo>
                  <a:cubicBezTo>
                    <a:pt x="6711" y="2521"/>
                    <a:pt x="6711" y="2364"/>
                    <a:pt x="6679" y="2238"/>
                  </a:cubicBezTo>
                  <a:cubicBezTo>
                    <a:pt x="5293" y="2112"/>
                    <a:pt x="4033" y="1261"/>
                    <a:pt x="34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522;p55">
              <a:extLst>
                <a:ext uri="{FF2B5EF4-FFF2-40B4-BE49-F238E27FC236}">
                  <a16:creationId xmlns:a16="http://schemas.microsoft.com/office/drawing/2014/main" id="{7E36D756-E11C-4B93-945F-D479A8B6E03F}"/>
                </a:ext>
              </a:extLst>
            </p:cNvPr>
            <p:cNvSpPr/>
            <p:nvPr/>
          </p:nvSpPr>
          <p:spPr>
            <a:xfrm>
              <a:off x="-55202750" y="3198925"/>
              <a:ext cx="318225" cy="316650"/>
            </a:xfrm>
            <a:custGeom>
              <a:avLst/>
              <a:gdLst/>
              <a:ahLst/>
              <a:cxnLst/>
              <a:rect l="l" t="t" r="r" b="b"/>
              <a:pathLst>
                <a:path w="12729" h="12666" extrusionOk="0">
                  <a:moveTo>
                    <a:pt x="6302" y="2221"/>
                  </a:moveTo>
                  <a:cubicBezTo>
                    <a:pt x="6459" y="2221"/>
                    <a:pt x="6617" y="2300"/>
                    <a:pt x="6648" y="2458"/>
                  </a:cubicBezTo>
                  <a:lnTo>
                    <a:pt x="6680" y="2615"/>
                  </a:lnTo>
                  <a:cubicBezTo>
                    <a:pt x="7058" y="4127"/>
                    <a:pt x="8381" y="5230"/>
                    <a:pt x="9956" y="5230"/>
                  </a:cubicBezTo>
                  <a:cubicBezTo>
                    <a:pt x="10145" y="5230"/>
                    <a:pt x="10272" y="5356"/>
                    <a:pt x="10303" y="5545"/>
                  </a:cubicBezTo>
                  <a:cubicBezTo>
                    <a:pt x="10366" y="5829"/>
                    <a:pt x="10398" y="6112"/>
                    <a:pt x="10398" y="6364"/>
                  </a:cubicBezTo>
                  <a:lnTo>
                    <a:pt x="10398" y="7877"/>
                  </a:lnTo>
                  <a:cubicBezTo>
                    <a:pt x="10398" y="9704"/>
                    <a:pt x="8885" y="11216"/>
                    <a:pt x="7058" y="11216"/>
                  </a:cubicBezTo>
                  <a:lnTo>
                    <a:pt x="5546" y="11216"/>
                  </a:lnTo>
                  <a:cubicBezTo>
                    <a:pt x="3687" y="11216"/>
                    <a:pt x="2206" y="9704"/>
                    <a:pt x="2206" y="7877"/>
                  </a:cubicBezTo>
                  <a:lnTo>
                    <a:pt x="2206" y="6364"/>
                  </a:lnTo>
                  <a:cubicBezTo>
                    <a:pt x="2206" y="6112"/>
                    <a:pt x="2238" y="5829"/>
                    <a:pt x="2269" y="5545"/>
                  </a:cubicBezTo>
                  <a:cubicBezTo>
                    <a:pt x="2332" y="5388"/>
                    <a:pt x="2490" y="5230"/>
                    <a:pt x="2647" y="5230"/>
                  </a:cubicBezTo>
                  <a:cubicBezTo>
                    <a:pt x="4160" y="5230"/>
                    <a:pt x="5514" y="4127"/>
                    <a:pt x="5892" y="2615"/>
                  </a:cubicBezTo>
                  <a:lnTo>
                    <a:pt x="5955" y="2458"/>
                  </a:lnTo>
                  <a:cubicBezTo>
                    <a:pt x="5987" y="2300"/>
                    <a:pt x="6144" y="2221"/>
                    <a:pt x="6302" y="2221"/>
                  </a:cubicBezTo>
                  <a:close/>
                  <a:moveTo>
                    <a:pt x="6333" y="0"/>
                  </a:moveTo>
                  <a:cubicBezTo>
                    <a:pt x="3529" y="0"/>
                    <a:pt x="1135" y="2111"/>
                    <a:pt x="789" y="4884"/>
                  </a:cubicBezTo>
                  <a:cubicBezTo>
                    <a:pt x="284" y="5230"/>
                    <a:pt x="1" y="5797"/>
                    <a:pt x="1" y="6427"/>
                  </a:cubicBezTo>
                  <a:cubicBezTo>
                    <a:pt x="1" y="6805"/>
                    <a:pt x="127" y="7215"/>
                    <a:pt x="379" y="7530"/>
                  </a:cubicBezTo>
                  <a:cubicBezTo>
                    <a:pt x="158" y="7845"/>
                    <a:pt x="1" y="8223"/>
                    <a:pt x="1" y="8633"/>
                  </a:cubicBezTo>
                  <a:cubicBezTo>
                    <a:pt x="1" y="9011"/>
                    <a:pt x="127" y="9420"/>
                    <a:pt x="379" y="9735"/>
                  </a:cubicBezTo>
                  <a:cubicBezTo>
                    <a:pt x="158" y="10050"/>
                    <a:pt x="1" y="10428"/>
                    <a:pt x="1" y="10838"/>
                  </a:cubicBezTo>
                  <a:cubicBezTo>
                    <a:pt x="1" y="11846"/>
                    <a:pt x="852" y="12665"/>
                    <a:pt x="1891" y="12665"/>
                  </a:cubicBezTo>
                  <a:lnTo>
                    <a:pt x="10839" y="12665"/>
                  </a:lnTo>
                  <a:cubicBezTo>
                    <a:pt x="11847" y="12665"/>
                    <a:pt x="12729" y="11846"/>
                    <a:pt x="12729" y="10838"/>
                  </a:cubicBezTo>
                  <a:cubicBezTo>
                    <a:pt x="12729" y="10428"/>
                    <a:pt x="12603" y="10050"/>
                    <a:pt x="12319" y="9735"/>
                  </a:cubicBezTo>
                  <a:cubicBezTo>
                    <a:pt x="12571" y="9420"/>
                    <a:pt x="12729" y="9011"/>
                    <a:pt x="12729" y="8633"/>
                  </a:cubicBezTo>
                  <a:cubicBezTo>
                    <a:pt x="12666" y="8223"/>
                    <a:pt x="12508" y="7845"/>
                    <a:pt x="12288" y="7530"/>
                  </a:cubicBezTo>
                  <a:cubicBezTo>
                    <a:pt x="12508" y="7215"/>
                    <a:pt x="12666" y="6805"/>
                    <a:pt x="12666" y="6427"/>
                  </a:cubicBezTo>
                  <a:cubicBezTo>
                    <a:pt x="12666" y="5829"/>
                    <a:pt x="12351" y="5230"/>
                    <a:pt x="11878" y="4884"/>
                  </a:cubicBezTo>
                  <a:cubicBezTo>
                    <a:pt x="11500" y="2111"/>
                    <a:pt x="9137" y="0"/>
                    <a:pt x="63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1119;p39">
            <a:extLst>
              <a:ext uri="{FF2B5EF4-FFF2-40B4-BE49-F238E27FC236}">
                <a16:creationId xmlns:a16="http://schemas.microsoft.com/office/drawing/2014/main" id="{C1B55B29-3200-4D53-A28C-14A4E5886785}"/>
              </a:ext>
            </a:extLst>
          </p:cNvPr>
          <p:cNvSpPr txBox="1">
            <a:spLocks/>
          </p:cNvSpPr>
          <p:nvPr/>
        </p:nvSpPr>
        <p:spPr>
          <a:xfrm>
            <a:off x="3769493" y="2224640"/>
            <a:ext cx="2109503" cy="69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it-IT" sz="1400" dirty="0"/>
              <a:t>GIOVANNI TAVOLO</a:t>
            </a:r>
          </a:p>
          <a:p>
            <a:r>
              <a:rPr lang="it-IT" sz="1400" dirty="0"/>
              <a:t>MATRICOLA 05912</a:t>
            </a:r>
          </a:p>
        </p:txBody>
      </p:sp>
      <p:sp>
        <p:nvSpPr>
          <p:cNvPr id="87" name="Google Shape;1119;p39">
            <a:extLst>
              <a:ext uri="{FF2B5EF4-FFF2-40B4-BE49-F238E27FC236}">
                <a16:creationId xmlns:a16="http://schemas.microsoft.com/office/drawing/2014/main" id="{0129FF6D-538B-4644-A3CB-19EB0AE7C7D9}"/>
              </a:ext>
            </a:extLst>
          </p:cNvPr>
          <p:cNvSpPr txBox="1">
            <a:spLocks/>
          </p:cNvSpPr>
          <p:nvPr/>
        </p:nvSpPr>
        <p:spPr>
          <a:xfrm>
            <a:off x="6166722" y="3305175"/>
            <a:ext cx="2327215" cy="66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it-IT" sz="1400" dirty="0"/>
              <a:t>ALESSANDRA POTESTA’</a:t>
            </a:r>
          </a:p>
          <a:p>
            <a:r>
              <a:rPr lang="it-IT" sz="1400" dirty="0"/>
              <a:t>MATRICOLA 06188 </a:t>
            </a:r>
          </a:p>
        </p:txBody>
      </p:sp>
      <p:sp>
        <p:nvSpPr>
          <p:cNvPr id="88" name="Google Shape;1119;p39">
            <a:extLst>
              <a:ext uri="{FF2B5EF4-FFF2-40B4-BE49-F238E27FC236}">
                <a16:creationId xmlns:a16="http://schemas.microsoft.com/office/drawing/2014/main" id="{2A92D14F-B808-4E8F-8620-C37BABB00159}"/>
              </a:ext>
            </a:extLst>
          </p:cNvPr>
          <p:cNvSpPr txBox="1">
            <a:spLocks/>
          </p:cNvSpPr>
          <p:nvPr/>
        </p:nvSpPr>
        <p:spPr>
          <a:xfrm>
            <a:off x="658754" y="3318882"/>
            <a:ext cx="2192038" cy="641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it-IT" sz="1400" dirty="0"/>
              <a:t>ROSARIO ANNUNZIATA</a:t>
            </a:r>
          </a:p>
          <a:p>
            <a:r>
              <a:rPr lang="it-IT" sz="1400" dirty="0"/>
              <a:t>MATRICOLA 05810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42329" y="2371461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GRAZIE PER L’ATTENZIONE!</a:t>
            </a:r>
            <a:endParaRPr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TAVOLA DEI CONTENUTI</a:t>
            </a:r>
            <a:endParaRPr dirty="0"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chemeClr val="accent1"/>
                </a:solidFill>
              </a:rPr>
              <a:t>Anteprima grafica del sito web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chemeClr val="accent1"/>
                </a:solidFill>
              </a:rPr>
              <a:t>Spiegazione della documentazione inerente alla realizzazione del progetto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chemeClr val="accent1"/>
                </a:solidFill>
              </a:rPr>
              <a:t>Partecipanti alla realizzazione del progetto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1"/>
                </a:solidFill>
              </a:rPr>
              <a:t>Descrizione del sito web EMC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795280" y="3769369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1"/>
                </a:solidFill>
              </a:rPr>
              <a:t>Descrizione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dei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requisiti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che</a:t>
            </a:r>
            <a:r>
              <a:rPr lang="en-US" dirty="0">
                <a:solidFill>
                  <a:schemeClr val="accent1"/>
                </a:solidFill>
              </a:rPr>
              <a:t> il nostro </a:t>
            </a:r>
            <a:r>
              <a:rPr lang="en-US" dirty="0" err="1">
                <a:solidFill>
                  <a:schemeClr val="accent1"/>
                </a:solidFill>
              </a:rPr>
              <a:t>sito</a:t>
            </a:r>
            <a:r>
              <a:rPr lang="en-US" dirty="0">
                <a:solidFill>
                  <a:schemeClr val="accent1"/>
                </a:solidFill>
              </a:rPr>
              <a:t> web </a:t>
            </a:r>
            <a:r>
              <a:rPr lang="en-US" dirty="0" err="1">
                <a:solidFill>
                  <a:schemeClr val="accent1"/>
                </a:solidFill>
              </a:rPr>
              <a:t>dovrà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rispettare</a:t>
            </a:r>
            <a:r>
              <a:rPr lang="en-US" dirty="0">
                <a:solidFill>
                  <a:schemeClr val="accent1"/>
                </a:solidFill>
              </a:rPr>
              <a:t>  </a:t>
            </a: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725749" y="2869525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accent1"/>
                </a:solidFill>
              </a:rPr>
              <a:t>Elenco di obiettivi che il sito si predispone a rispettare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Sito Web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713018" y="369773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Requisiti Principali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7" y="27979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Obiettivi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Anteprima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Documentazione</a:t>
            </a:r>
            <a:endParaRPr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Team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635008" y="2920569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606346" y="3782469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252357" y="3856577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" name="Google Shape;8656;p58">
            <a:extLst>
              <a:ext uri="{FF2B5EF4-FFF2-40B4-BE49-F238E27FC236}">
                <a16:creationId xmlns:a16="http://schemas.microsoft.com/office/drawing/2014/main" id="{0BA4F371-A9B0-4AA7-B0D2-45CC7224A2DB}"/>
              </a:ext>
            </a:extLst>
          </p:cNvPr>
          <p:cNvGrpSpPr/>
          <p:nvPr/>
        </p:nvGrpSpPr>
        <p:grpSpPr>
          <a:xfrm>
            <a:off x="5216796" y="2901192"/>
            <a:ext cx="442373" cy="420775"/>
            <a:chOff x="-6690625" y="3631325"/>
            <a:chExt cx="307225" cy="292225"/>
          </a:xfrm>
          <a:solidFill>
            <a:srgbClr val="48FFD5"/>
          </a:solidFill>
        </p:grpSpPr>
        <p:sp>
          <p:nvSpPr>
            <p:cNvPr id="43" name="Google Shape;8657;p58">
              <a:extLst>
                <a:ext uri="{FF2B5EF4-FFF2-40B4-BE49-F238E27FC236}">
                  <a16:creationId xmlns:a16="http://schemas.microsoft.com/office/drawing/2014/main" id="{9561E90D-1492-4A7A-ACE6-F52B5F6A4FFD}"/>
                </a:ext>
              </a:extLst>
            </p:cNvPr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658;p58">
              <a:extLst>
                <a:ext uri="{FF2B5EF4-FFF2-40B4-BE49-F238E27FC236}">
                  <a16:creationId xmlns:a16="http://schemas.microsoft.com/office/drawing/2014/main" id="{A9B6C125-9892-4843-B8FD-E63686D4A5A2}"/>
                </a:ext>
              </a:extLst>
            </p:cNvPr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659;p58">
              <a:extLst>
                <a:ext uri="{FF2B5EF4-FFF2-40B4-BE49-F238E27FC236}">
                  <a16:creationId xmlns:a16="http://schemas.microsoft.com/office/drawing/2014/main" id="{1B22495D-D0E9-47A9-B224-449555950782}"/>
                </a:ext>
              </a:extLst>
            </p:cNvPr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660;p58">
              <a:extLst>
                <a:ext uri="{FF2B5EF4-FFF2-40B4-BE49-F238E27FC236}">
                  <a16:creationId xmlns:a16="http://schemas.microsoft.com/office/drawing/2014/main" id="{A71951A1-DF62-4B82-B685-91BDE5A99AA2}"/>
                </a:ext>
              </a:extLst>
            </p:cNvPr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661;p58">
              <a:extLst>
                <a:ext uri="{FF2B5EF4-FFF2-40B4-BE49-F238E27FC236}">
                  <a16:creationId xmlns:a16="http://schemas.microsoft.com/office/drawing/2014/main" id="{F03063CD-D07A-49F6-8E94-4650263307CD}"/>
                </a:ext>
              </a:extLst>
            </p:cNvPr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build="p"/>
      <p:bldP spid="220" grpId="0"/>
      <p:bldP spid="221" grpId="0" build="p"/>
      <p:bldP spid="222" grpId="0"/>
      <p:bldP spid="223" grpId="0" build="p"/>
      <p:bldP spid="224" grpId="0"/>
      <p:bldP spid="225" grpId="0" build="p"/>
      <p:bldP spid="226" grpId="0"/>
      <p:bldP spid="227" grpId="0" build="p"/>
      <p:bldP spid="228" grpId="0"/>
      <p:bldP spid="229" grpId="0" build="p"/>
      <p:bldP spid="230" grpId="0"/>
      <p:bldP spid="231" grpId="0"/>
      <p:bldP spid="232" grpId="0"/>
      <p:bldP spid="233" grpId="0"/>
      <p:bldP spid="234" grpId="0"/>
      <p:bldP spid="235" grpId="0"/>
      <p:bldP spid="236" grpId="0"/>
      <p:bldP spid="237" grpId="0" animBg="1"/>
      <p:bldP spid="247" grpId="0" animBg="1"/>
      <p:bldP spid="2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/>
              <a:t>IL NOSTRO PROGETTO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Il progetto si basa inizialmente sullo sviluppo di tutta la documentazione inerente ai vari aspetti che il sito web dovrà rispettare. Dopo aver realizzato i documenti in modo accurato, si passerà all’implementazione lato codice, del sito web </a:t>
            </a:r>
            <a:r>
              <a:rPr lang="it-IT" dirty="0" err="1"/>
              <a:t>European</a:t>
            </a:r>
            <a:r>
              <a:rPr lang="it-IT" dirty="0"/>
              <a:t> Metals Corporation .</a:t>
            </a:r>
            <a:endParaRPr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EMC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SU COSA STIAMO LAVORANDO</a:t>
            </a:r>
            <a:endParaRPr dirty="0"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Tutti i dati sensibili (come la password) saranno criptati per garantire la loro privacy e sicurezza</a:t>
            </a:r>
            <a:endParaRPr lang="en-US" dirty="0"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 sistema sarà capace di rispondere a qualsiasi tipo di input, corretto o meno che sia</a:t>
            </a:r>
            <a:endParaRPr dirty="0"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3633931" y="3340124"/>
            <a:ext cx="1889400" cy="611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 sistema sarà in grado di offrire la 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corretta gestione degli accessi e delle autorizzazioni al sito web.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SICUREZZA</a:t>
            </a:r>
            <a:endParaRPr dirty="0"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AFFIDABILITA’</a:t>
            </a:r>
            <a:endParaRPr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PERFORMANCE</a:t>
            </a:r>
            <a:endParaRPr dirty="0"/>
          </a:p>
        </p:txBody>
      </p:sp>
      <p:sp>
        <p:nvSpPr>
          <p:cNvPr id="282" name="Google Shape;282;p25"/>
          <p:cNvSpPr/>
          <p:nvPr/>
        </p:nvSpPr>
        <p:spPr>
          <a:xfrm>
            <a:off x="1267145" y="208360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4081142" y="2083606"/>
            <a:ext cx="994978" cy="830447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25"/>
          <p:cNvGrpSpPr/>
          <p:nvPr/>
        </p:nvGrpSpPr>
        <p:grpSpPr>
          <a:xfrm>
            <a:off x="6877940" y="2077049"/>
            <a:ext cx="1002833" cy="837003"/>
            <a:chOff x="12618250" y="628300"/>
            <a:chExt cx="5236725" cy="4370775"/>
          </a:xfrm>
        </p:grpSpPr>
        <p:sp>
          <p:nvSpPr>
            <p:cNvPr id="288" name="Google Shape;288;p25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25"/>
          <p:cNvSpPr/>
          <p:nvPr/>
        </p:nvSpPr>
        <p:spPr>
          <a:xfrm>
            <a:off x="1609000" y="2221850"/>
            <a:ext cx="311260" cy="414990"/>
          </a:xfrm>
          <a:custGeom>
            <a:avLst/>
            <a:gdLst/>
            <a:ahLst/>
            <a:cxnLst/>
            <a:rect l="l" t="t" r="r" b="b"/>
            <a:pathLst>
              <a:path w="156609" h="208800" extrusionOk="0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6660;p54">
            <a:extLst>
              <a:ext uri="{FF2B5EF4-FFF2-40B4-BE49-F238E27FC236}">
                <a16:creationId xmlns:a16="http://schemas.microsoft.com/office/drawing/2014/main" id="{B75AD1AD-CDA0-4113-AFF0-FAA3AD6517C2}"/>
              </a:ext>
            </a:extLst>
          </p:cNvPr>
          <p:cNvSpPr/>
          <p:nvPr/>
        </p:nvSpPr>
        <p:spPr>
          <a:xfrm>
            <a:off x="4395463" y="2286267"/>
            <a:ext cx="366335" cy="286155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 build="p"/>
      <p:bldP spid="277" grpId="0" build="p"/>
      <p:bldP spid="278" grpId="0" build="p"/>
      <p:bldP spid="279" grpId="0"/>
      <p:bldP spid="280" grpId="0"/>
      <p:bldP spid="2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SITO WEB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441932"/>
            <a:ext cx="3586594" cy="2157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FFFFF"/>
                </a:solidFill>
              </a:rPr>
              <a:t>Il sito EMC (</a:t>
            </a:r>
            <a:r>
              <a:rPr lang="it-IT" dirty="0" err="1">
                <a:solidFill>
                  <a:srgbClr val="FFFFFF"/>
                </a:solidFill>
              </a:rPr>
              <a:t>European</a:t>
            </a:r>
            <a:r>
              <a:rPr lang="it-IT" dirty="0">
                <a:solidFill>
                  <a:srgbClr val="FFFFFF"/>
                </a:solidFill>
              </a:rPr>
              <a:t> Metals Corporation) viene sviluppato per un gruppo di aziende produttive proponendo articoli e servizi a diversi settori merceologici. La piattaforma da noi proposta, punta a semplificare e velocizzare le varie operazioni di acquisto, scelta e valutazione dei materiali edili, offrendo all’utente la possibilità di fruire in modo digitale dei servizi messi a disposizione dall’azienda, dall’acquisto dei prodotti, alla loro spedizione.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FFFFF"/>
                </a:solidFill>
              </a:rPr>
              <a:t>Inoltre, anche il titolare dell’azienda, avrà la possibilità di interagire con il sito web, in modo tale da mantenere in constante aggiornamento i cataloghi relativi ai prodotti e ai prezzi, nonché l’aggiunta di nuovi prodotti e/o categorie.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Google Shape;8788;p58">
            <a:extLst>
              <a:ext uri="{FF2B5EF4-FFF2-40B4-BE49-F238E27FC236}">
                <a16:creationId xmlns:a16="http://schemas.microsoft.com/office/drawing/2014/main" id="{DCEC4E30-2B02-46D8-A48A-5F2BC6B4AB90}"/>
              </a:ext>
            </a:extLst>
          </p:cNvPr>
          <p:cNvGrpSpPr/>
          <p:nvPr/>
        </p:nvGrpSpPr>
        <p:grpSpPr>
          <a:xfrm>
            <a:off x="2613139" y="1149818"/>
            <a:ext cx="424159" cy="419659"/>
            <a:chOff x="-1182750" y="3962900"/>
            <a:chExt cx="294575" cy="291450"/>
          </a:xfrm>
          <a:solidFill>
            <a:schemeClr val="accent1"/>
          </a:solidFill>
        </p:grpSpPr>
        <p:sp>
          <p:nvSpPr>
            <p:cNvPr id="80" name="Google Shape;8789;p58">
              <a:extLst>
                <a:ext uri="{FF2B5EF4-FFF2-40B4-BE49-F238E27FC236}">
                  <a16:creationId xmlns:a16="http://schemas.microsoft.com/office/drawing/2014/main" id="{0C943EF6-CFD8-4373-BE8E-5B00903A43A0}"/>
                </a:ext>
              </a:extLst>
            </p:cNvPr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Google Shape;8790;p58">
              <a:extLst>
                <a:ext uri="{FF2B5EF4-FFF2-40B4-BE49-F238E27FC236}">
                  <a16:creationId xmlns:a16="http://schemas.microsoft.com/office/drawing/2014/main" id="{850EC3C4-EE81-4B12-9EF1-268030F4410D}"/>
                </a:ext>
              </a:extLst>
            </p:cNvPr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Google Shape;8791;p58">
              <a:extLst>
                <a:ext uri="{FF2B5EF4-FFF2-40B4-BE49-F238E27FC236}">
                  <a16:creationId xmlns:a16="http://schemas.microsoft.com/office/drawing/2014/main" id="{0C2C7DB7-1501-4E08-B62D-B7B5BB6C4A4B}"/>
                </a:ext>
              </a:extLst>
            </p:cNvPr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Google Shape;8792;p58">
              <a:extLst>
                <a:ext uri="{FF2B5EF4-FFF2-40B4-BE49-F238E27FC236}">
                  <a16:creationId xmlns:a16="http://schemas.microsoft.com/office/drawing/2014/main" id="{48085F08-75E3-4887-812E-B6D4DE0986B7}"/>
                </a:ext>
              </a:extLst>
            </p:cNvPr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Google Shape;8793;p58">
              <a:extLst>
                <a:ext uri="{FF2B5EF4-FFF2-40B4-BE49-F238E27FC236}">
                  <a16:creationId xmlns:a16="http://schemas.microsoft.com/office/drawing/2014/main" id="{B7E0BB0F-A48C-475C-8FBE-DC41EBDD109F}"/>
                </a:ext>
              </a:extLst>
            </p:cNvPr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Google Shape;8794;p58">
              <a:extLst>
                <a:ext uri="{FF2B5EF4-FFF2-40B4-BE49-F238E27FC236}">
                  <a16:creationId xmlns:a16="http://schemas.microsoft.com/office/drawing/2014/main" id="{F29708DA-C07A-45BB-8DAC-5458DB7C2C98}"/>
                </a:ext>
              </a:extLst>
            </p:cNvPr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Google Shape;8795;p58">
              <a:extLst>
                <a:ext uri="{FF2B5EF4-FFF2-40B4-BE49-F238E27FC236}">
                  <a16:creationId xmlns:a16="http://schemas.microsoft.com/office/drawing/2014/main" id="{CB054C60-344C-458C-A12B-67F89EF664B5}"/>
                </a:ext>
              </a:extLst>
            </p:cNvPr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7" name="Google Shape;8697;p58">
            <a:extLst>
              <a:ext uri="{FF2B5EF4-FFF2-40B4-BE49-F238E27FC236}">
                <a16:creationId xmlns:a16="http://schemas.microsoft.com/office/drawing/2014/main" id="{FBC8C4B5-81C4-404B-8598-9A06807D1253}"/>
              </a:ext>
            </a:extLst>
          </p:cNvPr>
          <p:cNvGrpSpPr/>
          <p:nvPr/>
        </p:nvGrpSpPr>
        <p:grpSpPr>
          <a:xfrm>
            <a:off x="3358859" y="1857699"/>
            <a:ext cx="421927" cy="370882"/>
            <a:chOff x="-3030525" y="3973150"/>
            <a:chExt cx="293025" cy="257575"/>
          </a:xfrm>
          <a:solidFill>
            <a:schemeClr val="accent1"/>
          </a:solidFill>
        </p:grpSpPr>
        <p:sp>
          <p:nvSpPr>
            <p:cNvPr id="88" name="Google Shape;8698;p58">
              <a:extLst>
                <a:ext uri="{FF2B5EF4-FFF2-40B4-BE49-F238E27FC236}">
                  <a16:creationId xmlns:a16="http://schemas.microsoft.com/office/drawing/2014/main" id="{5F14E4F6-F970-4B33-81CF-D99636BEF6C0}"/>
                </a:ext>
              </a:extLst>
            </p:cNvPr>
            <p:cNvSpPr/>
            <p:nvPr/>
          </p:nvSpPr>
          <p:spPr>
            <a:xfrm>
              <a:off x="-3029750" y="397315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Google Shape;8699;p58">
              <a:extLst>
                <a:ext uri="{FF2B5EF4-FFF2-40B4-BE49-F238E27FC236}">
                  <a16:creationId xmlns:a16="http://schemas.microsoft.com/office/drawing/2014/main" id="{6852DEE8-CF1E-495E-9FC4-E7F4C958B04E}"/>
                </a:ext>
              </a:extLst>
            </p:cNvPr>
            <p:cNvSpPr/>
            <p:nvPr/>
          </p:nvSpPr>
          <p:spPr>
            <a:xfrm>
              <a:off x="-3030525" y="4059000"/>
              <a:ext cx="292225" cy="171725"/>
            </a:xfrm>
            <a:custGeom>
              <a:avLst/>
              <a:gdLst/>
              <a:ahLst/>
              <a:cxnLst/>
              <a:rect l="l" t="t" r="r" b="b"/>
              <a:pathLst>
                <a:path w="11689" h="6869" extrusionOk="0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0" name="Google Shape;8709;p58">
            <a:extLst>
              <a:ext uri="{FF2B5EF4-FFF2-40B4-BE49-F238E27FC236}">
                <a16:creationId xmlns:a16="http://schemas.microsoft.com/office/drawing/2014/main" id="{27764885-3FDB-435C-84B6-628A606CE66A}"/>
              </a:ext>
            </a:extLst>
          </p:cNvPr>
          <p:cNvGrpSpPr/>
          <p:nvPr/>
        </p:nvGrpSpPr>
        <p:grpSpPr>
          <a:xfrm>
            <a:off x="3206187" y="3520657"/>
            <a:ext cx="421927" cy="419659"/>
            <a:chOff x="-6329100" y="3632100"/>
            <a:chExt cx="293025" cy="291450"/>
          </a:xfrm>
          <a:solidFill>
            <a:schemeClr val="accent1"/>
          </a:solidFill>
        </p:grpSpPr>
        <p:sp>
          <p:nvSpPr>
            <p:cNvPr id="91" name="Google Shape;8710;p58">
              <a:extLst>
                <a:ext uri="{FF2B5EF4-FFF2-40B4-BE49-F238E27FC236}">
                  <a16:creationId xmlns:a16="http://schemas.microsoft.com/office/drawing/2014/main" id="{0EEC0DAF-1E0F-4DAF-B701-9E40C094852D}"/>
                </a:ext>
              </a:extLst>
            </p:cNvPr>
            <p:cNvSpPr/>
            <p:nvPr/>
          </p:nvSpPr>
          <p:spPr>
            <a:xfrm>
              <a:off x="-6210700" y="3751600"/>
              <a:ext cx="174625" cy="171950"/>
            </a:xfrm>
            <a:custGeom>
              <a:avLst/>
              <a:gdLst/>
              <a:ahLst/>
              <a:cxnLst/>
              <a:rect l="l" t="t" r="r" b="b"/>
              <a:pathLst>
                <a:path w="6985" h="6878" extrusionOk="0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Google Shape;8711;p58">
              <a:extLst>
                <a:ext uri="{FF2B5EF4-FFF2-40B4-BE49-F238E27FC236}">
                  <a16:creationId xmlns:a16="http://schemas.microsoft.com/office/drawing/2014/main" id="{DE3254B0-97F1-49CE-A5F2-DC10A549619D}"/>
                </a:ext>
              </a:extLst>
            </p:cNvPr>
            <p:cNvSpPr/>
            <p:nvPr/>
          </p:nvSpPr>
          <p:spPr>
            <a:xfrm>
              <a:off x="-6272400" y="3691975"/>
              <a:ext cx="136300" cy="135500"/>
            </a:xfrm>
            <a:custGeom>
              <a:avLst/>
              <a:gdLst/>
              <a:ahLst/>
              <a:cxnLst/>
              <a:rect l="l" t="t" r="r" b="b"/>
              <a:pathLst>
                <a:path w="5452" h="5420" extrusionOk="0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Google Shape;8712;p58">
              <a:extLst>
                <a:ext uri="{FF2B5EF4-FFF2-40B4-BE49-F238E27FC236}">
                  <a16:creationId xmlns:a16="http://schemas.microsoft.com/office/drawing/2014/main" id="{AA3D4168-3053-4179-B8F6-814796BF324B}"/>
                </a:ext>
              </a:extLst>
            </p:cNvPr>
            <p:cNvSpPr/>
            <p:nvPr/>
          </p:nvSpPr>
          <p:spPr>
            <a:xfrm>
              <a:off x="-6329100" y="3632100"/>
              <a:ext cx="257575" cy="256025"/>
            </a:xfrm>
            <a:custGeom>
              <a:avLst/>
              <a:gdLst/>
              <a:ahLst/>
              <a:cxnLst/>
              <a:rect l="l" t="t" r="r" b="b"/>
              <a:pathLst>
                <a:path w="10303" h="10241" extrusionOk="0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4" name="Google Shape;8662;p58">
            <a:extLst>
              <a:ext uri="{FF2B5EF4-FFF2-40B4-BE49-F238E27FC236}">
                <a16:creationId xmlns:a16="http://schemas.microsoft.com/office/drawing/2014/main" id="{88E1FD3C-2B7E-4ACD-9E25-D4072CA4CA21}"/>
              </a:ext>
            </a:extLst>
          </p:cNvPr>
          <p:cNvGrpSpPr/>
          <p:nvPr/>
        </p:nvGrpSpPr>
        <p:grpSpPr>
          <a:xfrm>
            <a:off x="1174876" y="1902866"/>
            <a:ext cx="421927" cy="419371"/>
            <a:chOff x="-6689825" y="3992050"/>
            <a:chExt cx="293025" cy="291250"/>
          </a:xfrm>
          <a:solidFill>
            <a:schemeClr val="accent1"/>
          </a:solidFill>
        </p:grpSpPr>
        <p:sp>
          <p:nvSpPr>
            <p:cNvPr id="95" name="Google Shape;8663;p58">
              <a:extLst>
                <a:ext uri="{FF2B5EF4-FFF2-40B4-BE49-F238E27FC236}">
                  <a16:creationId xmlns:a16="http://schemas.microsoft.com/office/drawing/2014/main" id="{E4F7FE16-58F9-4CB5-89DE-690F2879C45C}"/>
                </a:ext>
              </a:extLst>
            </p:cNvPr>
            <p:cNvSpPr/>
            <p:nvPr/>
          </p:nvSpPr>
          <p:spPr>
            <a:xfrm>
              <a:off x="-6547275" y="3992050"/>
              <a:ext cx="30750" cy="65400"/>
            </a:xfrm>
            <a:custGeom>
              <a:avLst/>
              <a:gdLst/>
              <a:ahLst/>
              <a:cxnLst/>
              <a:rect l="l" t="t" r="r" b="b"/>
              <a:pathLst>
                <a:path w="1230" h="2616" extrusionOk="0">
                  <a:moveTo>
                    <a:pt x="1229" y="1"/>
                  </a:moveTo>
                  <a:cubicBezTo>
                    <a:pt x="757" y="379"/>
                    <a:pt x="284" y="1355"/>
                    <a:pt x="1" y="2616"/>
                  </a:cubicBezTo>
                  <a:lnTo>
                    <a:pt x="1229" y="2616"/>
                  </a:lnTo>
                  <a:lnTo>
                    <a:pt x="12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Google Shape;8664;p58">
              <a:extLst>
                <a:ext uri="{FF2B5EF4-FFF2-40B4-BE49-F238E27FC236}">
                  <a16:creationId xmlns:a16="http://schemas.microsoft.com/office/drawing/2014/main" id="{2E5CBFF2-8B89-4351-9065-2114FB030F78}"/>
                </a:ext>
              </a:extLst>
            </p:cNvPr>
            <p:cNvSpPr/>
            <p:nvPr/>
          </p:nvSpPr>
          <p:spPr>
            <a:xfrm>
              <a:off x="-6547275" y="4143275"/>
              <a:ext cx="30750" cy="64600"/>
            </a:xfrm>
            <a:custGeom>
              <a:avLst/>
              <a:gdLst/>
              <a:ahLst/>
              <a:cxnLst/>
              <a:rect l="l" t="t" r="r" b="b"/>
              <a:pathLst>
                <a:path w="1230" h="2584" extrusionOk="0">
                  <a:moveTo>
                    <a:pt x="1" y="1"/>
                  </a:moveTo>
                  <a:cubicBezTo>
                    <a:pt x="284" y="1261"/>
                    <a:pt x="757" y="2237"/>
                    <a:pt x="1229" y="2584"/>
                  </a:cubicBezTo>
                  <a:lnTo>
                    <a:pt x="12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Google Shape;8665;p58">
              <a:extLst>
                <a:ext uri="{FF2B5EF4-FFF2-40B4-BE49-F238E27FC236}">
                  <a16:creationId xmlns:a16="http://schemas.microsoft.com/office/drawing/2014/main" id="{23C87863-3F68-4D82-94F4-B910A36E3C75}"/>
                </a:ext>
              </a:extLst>
            </p:cNvPr>
            <p:cNvSpPr/>
            <p:nvPr/>
          </p:nvSpPr>
          <p:spPr>
            <a:xfrm>
              <a:off x="-6551200" y="4073975"/>
              <a:ext cx="34675" cy="51200"/>
            </a:xfrm>
            <a:custGeom>
              <a:avLst/>
              <a:gdLst/>
              <a:ahLst/>
              <a:cxnLst/>
              <a:rect l="l" t="t" r="r" b="b"/>
              <a:pathLst>
                <a:path w="1387" h="2048" extrusionOk="0">
                  <a:moveTo>
                    <a:pt x="63" y="0"/>
                  </a:moveTo>
                  <a:cubicBezTo>
                    <a:pt x="0" y="725"/>
                    <a:pt x="0" y="1355"/>
                    <a:pt x="63" y="2048"/>
                  </a:cubicBezTo>
                  <a:lnTo>
                    <a:pt x="1386" y="2048"/>
                  </a:lnTo>
                  <a:lnTo>
                    <a:pt x="13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Google Shape;8666;p58">
              <a:extLst>
                <a:ext uri="{FF2B5EF4-FFF2-40B4-BE49-F238E27FC236}">
                  <a16:creationId xmlns:a16="http://schemas.microsoft.com/office/drawing/2014/main" id="{1A689C53-5138-444D-B1E1-D4572DDE156B}"/>
                </a:ext>
              </a:extLst>
            </p:cNvPr>
            <p:cNvSpPr/>
            <p:nvPr/>
          </p:nvSpPr>
          <p:spPr>
            <a:xfrm>
              <a:off x="-6475600" y="3994425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1" y="0"/>
                  </a:moveTo>
                  <a:cubicBezTo>
                    <a:pt x="442" y="630"/>
                    <a:pt x="757" y="1512"/>
                    <a:pt x="946" y="2521"/>
                  </a:cubicBezTo>
                  <a:lnTo>
                    <a:pt x="2805" y="2521"/>
                  </a:lnTo>
                  <a:cubicBezTo>
                    <a:pt x="2301" y="1292"/>
                    <a:pt x="1261" y="347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Google Shape;8667;p58">
              <a:extLst>
                <a:ext uri="{FF2B5EF4-FFF2-40B4-BE49-F238E27FC236}">
                  <a16:creationId xmlns:a16="http://schemas.microsoft.com/office/drawing/2014/main" id="{BC1644FB-5FD1-4E8C-9D66-5767B965EC6A}"/>
                </a:ext>
              </a:extLst>
            </p:cNvPr>
            <p:cNvSpPr/>
            <p:nvPr/>
          </p:nvSpPr>
          <p:spPr>
            <a:xfrm>
              <a:off x="-6449600" y="4073975"/>
              <a:ext cx="52800" cy="51200"/>
            </a:xfrm>
            <a:custGeom>
              <a:avLst/>
              <a:gdLst/>
              <a:ahLst/>
              <a:cxnLst/>
              <a:rect l="l" t="t" r="r" b="b"/>
              <a:pathLst>
                <a:path w="2112" h="2048" extrusionOk="0">
                  <a:moveTo>
                    <a:pt x="0" y="0"/>
                  </a:moveTo>
                  <a:cubicBezTo>
                    <a:pt x="63" y="725"/>
                    <a:pt x="63" y="1355"/>
                    <a:pt x="0" y="2048"/>
                  </a:cubicBezTo>
                  <a:lnTo>
                    <a:pt x="1954" y="2048"/>
                  </a:lnTo>
                  <a:cubicBezTo>
                    <a:pt x="2048" y="1733"/>
                    <a:pt x="2080" y="1386"/>
                    <a:pt x="2080" y="1040"/>
                  </a:cubicBezTo>
                  <a:cubicBezTo>
                    <a:pt x="2111" y="662"/>
                    <a:pt x="2048" y="347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Google Shape;8668;p58">
              <a:extLst>
                <a:ext uri="{FF2B5EF4-FFF2-40B4-BE49-F238E27FC236}">
                  <a16:creationId xmlns:a16="http://schemas.microsoft.com/office/drawing/2014/main" id="{861F258F-13A9-44D2-B553-8A20DA671F74}"/>
                </a:ext>
              </a:extLst>
            </p:cNvPr>
            <p:cNvSpPr/>
            <p:nvPr/>
          </p:nvSpPr>
          <p:spPr>
            <a:xfrm>
              <a:off x="-6500000" y="3992050"/>
              <a:ext cx="30725" cy="65400"/>
            </a:xfrm>
            <a:custGeom>
              <a:avLst/>
              <a:gdLst/>
              <a:ahLst/>
              <a:cxnLst/>
              <a:rect l="l" t="t" r="r" b="b"/>
              <a:pathLst>
                <a:path w="122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229" y="2616"/>
                  </a:lnTo>
                  <a:cubicBezTo>
                    <a:pt x="977" y="1355"/>
                    <a:pt x="473" y="379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Google Shape;8669;p58">
              <a:extLst>
                <a:ext uri="{FF2B5EF4-FFF2-40B4-BE49-F238E27FC236}">
                  <a16:creationId xmlns:a16="http://schemas.microsoft.com/office/drawing/2014/main" id="{E24CD165-67D3-4504-A923-0ED152D2F4D9}"/>
                </a:ext>
              </a:extLst>
            </p:cNvPr>
            <p:cNvSpPr/>
            <p:nvPr/>
          </p:nvSpPr>
          <p:spPr>
            <a:xfrm>
              <a:off x="-6500000" y="4143275"/>
              <a:ext cx="30725" cy="64600"/>
            </a:xfrm>
            <a:custGeom>
              <a:avLst/>
              <a:gdLst/>
              <a:ahLst/>
              <a:cxnLst/>
              <a:rect l="l" t="t" r="r" b="b"/>
              <a:pathLst>
                <a:path w="1229" h="2584" extrusionOk="0">
                  <a:moveTo>
                    <a:pt x="0" y="1"/>
                  </a:moveTo>
                  <a:lnTo>
                    <a:pt x="0" y="2584"/>
                  </a:lnTo>
                  <a:cubicBezTo>
                    <a:pt x="473" y="2237"/>
                    <a:pt x="945" y="1261"/>
                    <a:pt x="12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Google Shape;8670;p58">
              <a:extLst>
                <a:ext uri="{FF2B5EF4-FFF2-40B4-BE49-F238E27FC236}">
                  <a16:creationId xmlns:a16="http://schemas.microsoft.com/office/drawing/2014/main" id="{9FB3A3C9-E822-472D-8032-4E8A14E0BB8D}"/>
                </a:ext>
              </a:extLst>
            </p:cNvPr>
            <p:cNvSpPr/>
            <p:nvPr/>
          </p:nvSpPr>
          <p:spPr>
            <a:xfrm>
              <a:off x="-6689825" y="4141700"/>
              <a:ext cx="149675" cy="141600"/>
            </a:xfrm>
            <a:custGeom>
              <a:avLst/>
              <a:gdLst/>
              <a:ahLst/>
              <a:cxnLst/>
              <a:rect l="l" t="t" r="r" b="b"/>
              <a:pathLst>
                <a:path w="5987" h="5664" extrusionOk="0">
                  <a:moveTo>
                    <a:pt x="3182" y="1"/>
                  </a:moveTo>
                  <a:cubicBezTo>
                    <a:pt x="3371" y="442"/>
                    <a:pt x="3623" y="851"/>
                    <a:pt x="3938" y="1198"/>
                  </a:cubicBezTo>
                  <a:lnTo>
                    <a:pt x="3088" y="2017"/>
                  </a:lnTo>
                  <a:cubicBezTo>
                    <a:pt x="2946" y="1946"/>
                    <a:pt x="2791" y="1911"/>
                    <a:pt x="2638" y="1911"/>
                  </a:cubicBezTo>
                  <a:cubicBezTo>
                    <a:pt x="2382" y="1911"/>
                    <a:pt x="2131" y="2009"/>
                    <a:pt x="1954" y="2206"/>
                  </a:cubicBezTo>
                  <a:lnTo>
                    <a:pt x="378" y="3907"/>
                  </a:lnTo>
                  <a:cubicBezTo>
                    <a:pt x="0" y="4317"/>
                    <a:pt x="0" y="4978"/>
                    <a:pt x="378" y="5356"/>
                  </a:cubicBezTo>
                  <a:cubicBezTo>
                    <a:pt x="583" y="5561"/>
                    <a:pt x="851" y="5664"/>
                    <a:pt x="1115" y="5664"/>
                  </a:cubicBezTo>
                  <a:cubicBezTo>
                    <a:pt x="1379" y="5664"/>
                    <a:pt x="1639" y="5561"/>
                    <a:pt x="1828" y="5356"/>
                  </a:cubicBezTo>
                  <a:lnTo>
                    <a:pt x="3403" y="3687"/>
                  </a:lnTo>
                  <a:cubicBezTo>
                    <a:pt x="3718" y="3372"/>
                    <a:pt x="3781" y="2899"/>
                    <a:pt x="3623" y="2521"/>
                  </a:cubicBezTo>
                  <a:lnTo>
                    <a:pt x="4443" y="1702"/>
                  </a:lnTo>
                  <a:cubicBezTo>
                    <a:pt x="4821" y="2111"/>
                    <a:pt x="5388" y="2426"/>
                    <a:pt x="5986" y="2584"/>
                  </a:cubicBezTo>
                  <a:cubicBezTo>
                    <a:pt x="5545" y="1954"/>
                    <a:pt x="5230" y="1040"/>
                    <a:pt x="50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Google Shape;8671;p58">
              <a:extLst>
                <a:ext uri="{FF2B5EF4-FFF2-40B4-BE49-F238E27FC236}">
                  <a16:creationId xmlns:a16="http://schemas.microsoft.com/office/drawing/2014/main" id="{A55913AA-5EB3-400E-BDC0-56359D9D4C09}"/>
                </a:ext>
              </a:extLst>
            </p:cNvPr>
            <p:cNvSpPr/>
            <p:nvPr/>
          </p:nvSpPr>
          <p:spPr>
            <a:xfrm>
              <a:off x="-6475600" y="4141700"/>
              <a:ext cx="70125" cy="64600"/>
            </a:xfrm>
            <a:custGeom>
              <a:avLst/>
              <a:gdLst/>
              <a:ahLst/>
              <a:cxnLst/>
              <a:rect l="l" t="t" r="r" b="b"/>
              <a:pathLst>
                <a:path w="2805" h="2584" extrusionOk="0">
                  <a:moveTo>
                    <a:pt x="946" y="1"/>
                  </a:moveTo>
                  <a:cubicBezTo>
                    <a:pt x="757" y="1040"/>
                    <a:pt x="442" y="1954"/>
                    <a:pt x="1" y="2584"/>
                  </a:cubicBezTo>
                  <a:cubicBezTo>
                    <a:pt x="1261" y="2174"/>
                    <a:pt x="2301" y="1229"/>
                    <a:pt x="28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Google Shape;8672;p58">
              <a:extLst>
                <a:ext uri="{FF2B5EF4-FFF2-40B4-BE49-F238E27FC236}">
                  <a16:creationId xmlns:a16="http://schemas.microsoft.com/office/drawing/2014/main" id="{BFDB6DD8-2759-48F1-A9EB-C2F86372ECDF}"/>
                </a:ext>
              </a:extLst>
            </p:cNvPr>
            <p:cNvSpPr/>
            <p:nvPr/>
          </p:nvSpPr>
          <p:spPr>
            <a:xfrm>
              <a:off x="-6618950" y="4073975"/>
              <a:ext cx="52025" cy="51200"/>
            </a:xfrm>
            <a:custGeom>
              <a:avLst/>
              <a:gdLst/>
              <a:ahLst/>
              <a:cxnLst/>
              <a:rect l="l" t="t" r="r" b="b"/>
              <a:pathLst>
                <a:path w="2081" h="2048" extrusionOk="0">
                  <a:moveTo>
                    <a:pt x="95" y="0"/>
                  </a:moveTo>
                  <a:cubicBezTo>
                    <a:pt x="32" y="315"/>
                    <a:pt x="1" y="662"/>
                    <a:pt x="1" y="1040"/>
                  </a:cubicBezTo>
                  <a:cubicBezTo>
                    <a:pt x="1" y="1386"/>
                    <a:pt x="32" y="1733"/>
                    <a:pt x="95" y="2048"/>
                  </a:cubicBezTo>
                  <a:lnTo>
                    <a:pt x="2080" y="2048"/>
                  </a:lnTo>
                  <a:cubicBezTo>
                    <a:pt x="1986" y="1355"/>
                    <a:pt x="1986" y="725"/>
                    <a:pt x="20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Google Shape;8673;p58">
              <a:extLst>
                <a:ext uri="{FF2B5EF4-FFF2-40B4-BE49-F238E27FC236}">
                  <a16:creationId xmlns:a16="http://schemas.microsoft.com/office/drawing/2014/main" id="{2B1FCFDD-4CB3-4BA4-9D1B-9C6AA31A4CFD}"/>
                </a:ext>
              </a:extLst>
            </p:cNvPr>
            <p:cNvSpPr/>
            <p:nvPr/>
          </p:nvSpPr>
          <p:spPr>
            <a:xfrm>
              <a:off x="-6610275" y="3992850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2804" y="0"/>
                  </a:moveTo>
                  <a:lnTo>
                    <a:pt x="2804" y="0"/>
                  </a:lnTo>
                  <a:cubicBezTo>
                    <a:pt x="1544" y="410"/>
                    <a:pt x="504" y="1355"/>
                    <a:pt x="0" y="2521"/>
                  </a:cubicBezTo>
                  <a:lnTo>
                    <a:pt x="1859" y="2521"/>
                  </a:lnTo>
                  <a:cubicBezTo>
                    <a:pt x="2017" y="1575"/>
                    <a:pt x="2363" y="693"/>
                    <a:pt x="28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Google Shape;8674;p58">
              <a:extLst>
                <a:ext uri="{FF2B5EF4-FFF2-40B4-BE49-F238E27FC236}">
                  <a16:creationId xmlns:a16="http://schemas.microsoft.com/office/drawing/2014/main" id="{A58144A9-CF75-4CC9-9731-47905F6D684E}"/>
                </a:ext>
              </a:extLst>
            </p:cNvPr>
            <p:cNvSpPr/>
            <p:nvPr/>
          </p:nvSpPr>
          <p:spPr>
            <a:xfrm>
              <a:off x="-6500000" y="4073975"/>
              <a:ext cx="35450" cy="51200"/>
            </a:xfrm>
            <a:custGeom>
              <a:avLst/>
              <a:gdLst/>
              <a:ahLst/>
              <a:cxnLst/>
              <a:rect l="l" t="t" r="r" b="b"/>
              <a:pathLst>
                <a:path w="1418" h="2048" extrusionOk="0">
                  <a:moveTo>
                    <a:pt x="0" y="0"/>
                  </a:moveTo>
                  <a:lnTo>
                    <a:pt x="0" y="2048"/>
                  </a:lnTo>
                  <a:lnTo>
                    <a:pt x="1292" y="2048"/>
                  </a:lnTo>
                  <a:cubicBezTo>
                    <a:pt x="1418" y="1355"/>
                    <a:pt x="1418" y="725"/>
                    <a:pt x="12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7" name="Google Shape;8692;p58">
            <a:extLst>
              <a:ext uri="{FF2B5EF4-FFF2-40B4-BE49-F238E27FC236}">
                <a16:creationId xmlns:a16="http://schemas.microsoft.com/office/drawing/2014/main" id="{D38B13BC-14F4-425B-B254-56263B8C56CB}"/>
              </a:ext>
            </a:extLst>
          </p:cNvPr>
          <p:cNvGrpSpPr/>
          <p:nvPr/>
        </p:nvGrpSpPr>
        <p:grpSpPr>
          <a:xfrm>
            <a:off x="1133134" y="3429350"/>
            <a:ext cx="423079" cy="420811"/>
            <a:chOff x="-3031325" y="3597450"/>
            <a:chExt cx="293825" cy="292250"/>
          </a:xfrm>
          <a:solidFill>
            <a:schemeClr val="accent1"/>
          </a:solidFill>
        </p:grpSpPr>
        <p:sp>
          <p:nvSpPr>
            <p:cNvPr id="108" name="Google Shape;8693;p58">
              <a:extLst>
                <a:ext uri="{FF2B5EF4-FFF2-40B4-BE49-F238E27FC236}">
                  <a16:creationId xmlns:a16="http://schemas.microsoft.com/office/drawing/2014/main" id="{E1ED425C-F0CC-4FA0-BA00-CF5FEAE783D0}"/>
                </a:ext>
              </a:extLst>
            </p:cNvPr>
            <p:cNvSpPr/>
            <p:nvPr/>
          </p:nvSpPr>
          <p:spPr>
            <a:xfrm>
              <a:off x="-3029750" y="3597450"/>
              <a:ext cx="292250" cy="67775"/>
            </a:xfrm>
            <a:custGeom>
              <a:avLst/>
              <a:gdLst/>
              <a:ahLst/>
              <a:cxnLst/>
              <a:rect l="l" t="t" r="r" b="b"/>
              <a:pathLst>
                <a:path w="11690" h="2711" extrusionOk="0">
                  <a:moveTo>
                    <a:pt x="1702" y="1387"/>
                  </a:moveTo>
                  <a:cubicBezTo>
                    <a:pt x="1891" y="1387"/>
                    <a:pt x="2049" y="1545"/>
                    <a:pt x="2049" y="1734"/>
                  </a:cubicBezTo>
                  <a:cubicBezTo>
                    <a:pt x="2049" y="1923"/>
                    <a:pt x="1891" y="2080"/>
                    <a:pt x="1702" y="2080"/>
                  </a:cubicBezTo>
                  <a:cubicBezTo>
                    <a:pt x="1513" y="2080"/>
                    <a:pt x="1356" y="1923"/>
                    <a:pt x="1356" y="1734"/>
                  </a:cubicBezTo>
                  <a:cubicBezTo>
                    <a:pt x="1356" y="1545"/>
                    <a:pt x="1513" y="1387"/>
                    <a:pt x="1702" y="1387"/>
                  </a:cubicBezTo>
                  <a:close/>
                  <a:moveTo>
                    <a:pt x="3120" y="1387"/>
                  </a:moveTo>
                  <a:cubicBezTo>
                    <a:pt x="3309" y="1387"/>
                    <a:pt x="3466" y="1545"/>
                    <a:pt x="3466" y="1734"/>
                  </a:cubicBezTo>
                  <a:cubicBezTo>
                    <a:pt x="3466" y="1923"/>
                    <a:pt x="3309" y="2080"/>
                    <a:pt x="3120" y="2080"/>
                  </a:cubicBezTo>
                  <a:cubicBezTo>
                    <a:pt x="2931" y="2080"/>
                    <a:pt x="2773" y="1923"/>
                    <a:pt x="2773" y="1734"/>
                  </a:cubicBezTo>
                  <a:cubicBezTo>
                    <a:pt x="2773" y="1545"/>
                    <a:pt x="2931" y="1387"/>
                    <a:pt x="3120" y="1387"/>
                  </a:cubicBezTo>
                  <a:close/>
                  <a:moveTo>
                    <a:pt x="9985" y="1417"/>
                  </a:moveTo>
                  <a:cubicBezTo>
                    <a:pt x="10400" y="1417"/>
                    <a:pt x="10449" y="2080"/>
                    <a:pt x="9956" y="2080"/>
                  </a:cubicBezTo>
                  <a:lnTo>
                    <a:pt x="5861" y="2080"/>
                  </a:lnTo>
                  <a:cubicBezTo>
                    <a:pt x="5451" y="2080"/>
                    <a:pt x="5388" y="1418"/>
                    <a:pt x="5861" y="1418"/>
                  </a:cubicBezTo>
                  <a:lnTo>
                    <a:pt x="9956" y="1418"/>
                  </a:lnTo>
                  <a:cubicBezTo>
                    <a:pt x="9966" y="1418"/>
                    <a:pt x="9976" y="1417"/>
                    <a:pt x="9985" y="141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10"/>
                  </a:lnTo>
                  <a:lnTo>
                    <a:pt x="11689" y="2710"/>
                  </a:lnTo>
                  <a:lnTo>
                    <a:pt x="11689" y="1040"/>
                  </a:lnTo>
                  <a:cubicBezTo>
                    <a:pt x="11658" y="473"/>
                    <a:pt x="11248" y="1"/>
                    <a:pt x="106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Google Shape;8694;p58">
              <a:extLst>
                <a:ext uri="{FF2B5EF4-FFF2-40B4-BE49-F238E27FC236}">
                  <a16:creationId xmlns:a16="http://schemas.microsoft.com/office/drawing/2014/main" id="{5A54F859-E594-445E-A9EF-4F07DB1704B9}"/>
                </a:ext>
              </a:extLst>
            </p:cNvPr>
            <p:cNvSpPr/>
            <p:nvPr/>
          </p:nvSpPr>
          <p:spPr>
            <a:xfrm>
              <a:off x="-3031325" y="3687250"/>
              <a:ext cx="292250" cy="153600"/>
            </a:xfrm>
            <a:custGeom>
              <a:avLst/>
              <a:gdLst/>
              <a:ahLst/>
              <a:cxnLst/>
              <a:rect l="l" t="t" r="r" b="b"/>
              <a:pathLst>
                <a:path w="11690" h="6144" extrusionOk="0">
                  <a:moveTo>
                    <a:pt x="1" y="0"/>
                  </a:moveTo>
                  <a:lnTo>
                    <a:pt x="1" y="5104"/>
                  </a:lnTo>
                  <a:lnTo>
                    <a:pt x="64" y="5104"/>
                  </a:lnTo>
                  <a:cubicBezTo>
                    <a:pt x="64" y="5671"/>
                    <a:pt x="536" y="6144"/>
                    <a:pt x="1104" y="6144"/>
                  </a:cubicBezTo>
                  <a:lnTo>
                    <a:pt x="4475" y="6144"/>
                  </a:lnTo>
                  <a:cubicBezTo>
                    <a:pt x="4317" y="5671"/>
                    <a:pt x="4223" y="5199"/>
                    <a:pt x="4223" y="4695"/>
                  </a:cubicBezTo>
                  <a:lnTo>
                    <a:pt x="4223" y="2395"/>
                  </a:lnTo>
                  <a:cubicBezTo>
                    <a:pt x="4223" y="1790"/>
                    <a:pt x="4686" y="1366"/>
                    <a:pt x="5227" y="1366"/>
                  </a:cubicBezTo>
                  <a:cubicBezTo>
                    <a:pt x="5362" y="1366"/>
                    <a:pt x="5502" y="1393"/>
                    <a:pt x="5640" y="1450"/>
                  </a:cubicBezTo>
                  <a:cubicBezTo>
                    <a:pt x="5735" y="1481"/>
                    <a:pt x="5861" y="1544"/>
                    <a:pt x="5987" y="1544"/>
                  </a:cubicBezTo>
                  <a:cubicBezTo>
                    <a:pt x="6144" y="1544"/>
                    <a:pt x="6365" y="1450"/>
                    <a:pt x="6900" y="977"/>
                  </a:cubicBezTo>
                  <a:cubicBezTo>
                    <a:pt x="7090" y="788"/>
                    <a:pt x="7349" y="693"/>
                    <a:pt x="7613" y="693"/>
                  </a:cubicBezTo>
                  <a:cubicBezTo>
                    <a:pt x="7877" y="693"/>
                    <a:pt x="8145" y="788"/>
                    <a:pt x="8350" y="977"/>
                  </a:cubicBezTo>
                  <a:cubicBezTo>
                    <a:pt x="8822" y="1450"/>
                    <a:pt x="9106" y="1544"/>
                    <a:pt x="9263" y="1544"/>
                  </a:cubicBezTo>
                  <a:cubicBezTo>
                    <a:pt x="9358" y="1544"/>
                    <a:pt x="9484" y="1481"/>
                    <a:pt x="9610" y="1450"/>
                  </a:cubicBezTo>
                  <a:cubicBezTo>
                    <a:pt x="9742" y="1393"/>
                    <a:pt x="9878" y="1366"/>
                    <a:pt x="10011" y="1366"/>
                  </a:cubicBezTo>
                  <a:cubicBezTo>
                    <a:pt x="10544" y="1366"/>
                    <a:pt x="11028" y="1790"/>
                    <a:pt x="11028" y="2395"/>
                  </a:cubicBezTo>
                  <a:lnTo>
                    <a:pt x="11028" y="4695"/>
                  </a:lnTo>
                  <a:cubicBezTo>
                    <a:pt x="11028" y="5199"/>
                    <a:pt x="10933" y="5671"/>
                    <a:pt x="10744" y="6144"/>
                  </a:cubicBezTo>
                  <a:cubicBezTo>
                    <a:pt x="11248" y="6112"/>
                    <a:pt x="11689" y="5671"/>
                    <a:pt x="11689" y="5104"/>
                  </a:cubicBezTo>
                  <a:lnTo>
                    <a:pt x="116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Google Shape;8695;p58">
              <a:extLst>
                <a:ext uri="{FF2B5EF4-FFF2-40B4-BE49-F238E27FC236}">
                  <a16:creationId xmlns:a16="http://schemas.microsoft.com/office/drawing/2014/main" id="{05503176-80EB-4E72-BB87-ADB6B439E67E}"/>
                </a:ext>
              </a:extLst>
            </p:cNvPr>
            <p:cNvSpPr/>
            <p:nvPr/>
          </p:nvSpPr>
          <p:spPr>
            <a:xfrm>
              <a:off x="-2908450" y="3724275"/>
              <a:ext cx="59900" cy="164625"/>
            </a:xfrm>
            <a:custGeom>
              <a:avLst/>
              <a:gdLst/>
              <a:ahLst/>
              <a:cxnLst/>
              <a:rect l="l" t="t" r="r" b="b"/>
              <a:pathLst>
                <a:path w="2396" h="6585" extrusionOk="0">
                  <a:moveTo>
                    <a:pt x="2395" y="0"/>
                  </a:moveTo>
                  <a:cubicBezTo>
                    <a:pt x="1904" y="491"/>
                    <a:pt x="1500" y="721"/>
                    <a:pt x="1085" y="721"/>
                  </a:cubicBezTo>
                  <a:cubicBezTo>
                    <a:pt x="887" y="721"/>
                    <a:pt x="687" y="669"/>
                    <a:pt x="473" y="567"/>
                  </a:cubicBezTo>
                  <a:cubicBezTo>
                    <a:pt x="423" y="548"/>
                    <a:pt x="374" y="539"/>
                    <a:pt x="327" y="539"/>
                  </a:cubicBezTo>
                  <a:cubicBezTo>
                    <a:pt x="142" y="539"/>
                    <a:pt x="1" y="681"/>
                    <a:pt x="1" y="882"/>
                  </a:cubicBezTo>
                  <a:lnTo>
                    <a:pt x="1" y="3214"/>
                  </a:lnTo>
                  <a:cubicBezTo>
                    <a:pt x="1" y="3718"/>
                    <a:pt x="127" y="4222"/>
                    <a:pt x="316" y="4663"/>
                  </a:cubicBezTo>
                  <a:cubicBezTo>
                    <a:pt x="725" y="5513"/>
                    <a:pt x="1387" y="6238"/>
                    <a:pt x="2395" y="6585"/>
                  </a:cubicBezTo>
                  <a:lnTo>
                    <a:pt x="23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Google Shape;8696;p58">
              <a:extLst>
                <a:ext uri="{FF2B5EF4-FFF2-40B4-BE49-F238E27FC236}">
                  <a16:creationId xmlns:a16="http://schemas.microsoft.com/office/drawing/2014/main" id="{D1AC7E1C-BC52-4CBE-B217-15A5523E5866}"/>
                </a:ext>
              </a:extLst>
            </p:cNvPr>
            <p:cNvSpPr/>
            <p:nvPr/>
          </p:nvSpPr>
          <p:spPr>
            <a:xfrm>
              <a:off x="-2831250" y="3725850"/>
              <a:ext cx="59875" cy="163850"/>
            </a:xfrm>
            <a:custGeom>
              <a:avLst/>
              <a:gdLst/>
              <a:ahLst/>
              <a:cxnLst/>
              <a:rect l="l" t="t" r="r" b="b"/>
              <a:pathLst>
                <a:path w="2395" h="6554" extrusionOk="0">
                  <a:moveTo>
                    <a:pt x="0" y="0"/>
                  </a:moveTo>
                  <a:lnTo>
                    <a:pt x="0" y="6553"/>
                  </a:lnTo>
                  <a:cubicBezTo>
                    <a:pt x="1008" y="6175"/>
                    <a:pt x="1670" y="5450"/>
                    <a:pt x="2079" y="4631"/>
                  </a:cubicBezTo>
                  <a:cubicBezTo>
                    <a:pt x="2269" y="4159"/>
                    <a:pt x="2395" y="3686"/>
                    <a:pt x="2395" y="3182"/>
                  </a:cubicBezTo>
                  <a:lnTo>
                    <a:pt x="2395" y="851"/>
                  </a:lnTo>
                  <a:cubicBezTo>
                    <a:pt x="2395" y="623"/>
                    <a:pt x="2212" y="477"/>
                    <a:pt x="2042" y="477"/>
                  </a:cubicBezTo>
                  <a:cubicBezTo>
                    <a:pt x="2000" y="477"/>
                    <a:pt x="1959" y="485"/>
                    <a:pt x="1922" y="504"/>
                  </a:cubicBezTo>
                  <a:cubicBezTo>
                    <a:pt x="1704" y="598"/>
                    <a:pt x="1496" y="647"/>
                    <a:pt x="1291" y="647"/>
                  </a:cubicBezTo>
                  <a:cubicBezTo>
                    <a:pt x="873" y="647"/>
                    <a:pt x="465" y="44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2"/>
          <p:cNvSpPr/>
          <p:nvPr/>
        </p:nvSpPr>
        <p:spPr>
          <a:xfrm>
            <a:off x="1614200" y="3251700"/>
            <a:ext cx="1581300" cy="19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2"/>
          <p:cNvSpPr/>
          <p:nvPr/>
        </p:nvSpPr>
        <p:spPr>
          <a:xfrm>
            <a:off x="3781350" y="2876850"/>
            <a:ext cx="1581300" cy="229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2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FFFFF"/>
                </a:solidFill>
              </a:rPr>
              <a:t>OBIETTIVI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23" name="Google Shape;623;p32"/>
          <p:cNvSpPr txBox="1">
            <a:spLocks noGrp="1"/>
          </p:cNvSpPr>
          <p:nvPr>
            <p:ph type="subTitle" idx="1"/>
          </p:nvPr>
        </p:nvSpPr>
        <p:spPr>
          <a:xfrm>
            <a:off x="3781338" y="3523424"/>
            <a:ext cx="1581312" cy="525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rgbClr val="0E2A47"/>
                </a:solidFill>
              </a:rPr>
              <a:t>Il sito web sarà accessibile su qualsiasi dispositivo con connessione ad Internet. Inoltre esso sarà semplice ed intuitivo da utilizzare.</a:t>
            </a:r>
          </a:p>
        </p:txBody>
      </p:sp>
      <p:sp>
        <p:nvSpPr>
          <p:cNvPr id="624" name="Google Shape;624;p32"/>
          <p:cNvSpPr/>
          <p:nvPr/>
        </p:nvSpPr>
        <p:spPr>
          <a:xfrm>
            <a:off x="5948488" y="2526300"/>
            <a:ext cx="1581300" cy="26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2"/>
          <p:cNvSpPr txBox="1">
            <a:spLocks noGrp="1"/>
          </p:cNvSpPr>
          <p:nvPr>
            <p:ph type="subTitle" idx="2"/>
          </p:nvPr>
        </p:nvSpPr>
        <p:spPr>
          <a:xfrm>
            <a:off x="5948488" y="3192125"/>
            <a:ext cx="1581312" cy="473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rgbClr val="0E2A47"/>
                </a:solidFill>
              </a:rPr>
              <a:t>Il Sito web mette a disposizione dell’utente diverse funzionalità per rendere l’interazione più agevole. Tra queste la possibilità di ricercare un prodotto, visualizzare tutti i prodotti, e una volta essersi registrato effettuare un ordine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E2A47"/>
              </a:solidFill>
            </a:endParaRPr>
          </a:p>
        </p:txBody>
      </p:sp>
      <p:sp>
        <p:nvSpPr>
          <p:cNvPr id="626" name="Google Shape;626;p32"/>
          <p:cNvSpPr txBox="1">
            <a:spLocks noGrp="1"/>
          </p:cNvSpPr>
          <p:nvPr>
            <p:ph type="subTitle" idx="3"/>
          </p:nvPr>
        </p:nvSpPr>
        <p:spPr>
          <a:xfrm>
            <a:off x="1614200" y="3891050"/>
            <a:ext cx="1581300" cy="52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0E2A47"/>
                </a:solidFill>
                <a:latin typeface="Roboto Light"/>
                <a:ea typeface="Roboto Light"/>
                <a:cs typeface="Roboto Light"/>
                <a:sym typeface="Roboto Light"/>
              </a:rPr>
              <a:t>Fornire un supporto a tutti i privati per permettere l’acquisto di un determinato materiale edile in totale tranquillità, </a:t>
            </a:r>
            <a:r>
              <a:rPr lang="it-IT" dirty="0">
                <a:solidFill>
                  <a:srgbClr val="0E2A47"/>
                </a:solidFill>
                <a:cs typeface="Roboto Light"/>
              </a:rPr>
              <a:t>permettendo</a:t>
            </a: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srgbClr val="0E2A47"/>
                </a:solidFill>
                <a:effectLst/>
                <a:uLnTx/>
                <a:uFillTx/>
                <a:latin typeface="Roboto Light"/>
                <a:ea typeface="Roboto Light"/>
                <a:sym typeface="Roboto Light"/>
              </a:rPr>
              <a:t> una vasta scelta nella tipologia di prodotto ordinabile</a:t>
            </a:r>
            <a:endParaRPr lang="en-US" dirty="0">
              <a:solidFill>
                <a:srgbClr val="0E2A4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7" name="Google Shape;627;p32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ACCESSIBILITA’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628" name="Google Shape;628;p32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52643"/>
                </a:solidFill>
              </a:rPr>
              <a:t>SEMPLICITA’</a:t>
            </a:r>
            <a:endParaRPr dirty="0">
              <a:solidFill>
                <a:srgbClr val="052643"/>
              </a:solidFill>
            </a:endParaRPr>
          </a:p>
        </p:txBody>
      </p:sp>
      <p:sp>
        <p:nvSpPr>
          <p:cNvPr id="629" name="Google Shape;629;p32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USABILITA’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630" name="Google Shape;630;p32"/>
          <p:cNvSpPr/>
          <p:nvPr/>
        </p:nvSpPr>
        <p:spPr>
          <a:xfrm>
            <a:off x="1938175" y="211045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2"/>
          <p:cNvSpPr/>
          <p:nvPr/>
        </p:nvSpPr>
        <p:spPr>
          <a:xfrm>
            <a:off x="4105350" y="17485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2"/>
          <p:cNvSpPr/>
          <p:nvPr/>
        </p:nvSpPr>
        <p:spPr>
          <a:xfrm>
            <a:off x="6272525" y="1438497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3" name="Google Shape;643;p32"/>
          <p:cNvGrpSpPr/>
          <p:nvPr/>
        </p:nvGrpSpPr>
        <p:grpSpPr>
          <a:xfrm>
            <a:off x="4385552" y="1943279"/>
            <a:ext cx="372883" cy="543742"/>
            <a:chOff x="2070550" y="767325"/>
            <a:chExt cx="1106150" cy="1613000"/>
          </a:xfrm>
        </p:grpSpPr>
        <p:sp>
          <p:nvSpPr>
            <p:cNvPr id="644" name="Google Shape;644;p32"/>
            <p:cNvSpPr/>
            <p:nvPr/>
          </p:nvSpPr>
          <p:spPr>
            <a:xfrm>
              <a:off x="2199700" y="767325"/>
              <a:ext cx="608525" cy="516100"/>
            </a:xfrm>
            <a:custGeom>
              <a:avLst/>
              <a:gdLst/>
              <a:ahLst/>
              <a:cxnLst/>
              <a:rect l="l" t="t" r="r" b="b"/>
              <a:pathLst>
                <a:path w="24341" h="20644" extrusionOk="0">
                  <a:moveTo>
                    <a:pt x="12200" y="0"/>
                  </a:moveTo>
                  <a:cubicBezTo>
                    <a:pt x="5487" y="0"/>
                    <a:pt x="0" y="5487"/>
                    <a:pt x="0" y="12200"/>
                  </a:cubicBezTo>
                  <a:cubicBezTo>
                    <a:pt x="0" y="15060"/>
                    <a:pt x="993" y="17862"/>
                    <a:pt x="2919" y="20080"/>
                  </a:cubicBezTo>
                  <a:cubicBezTo>
                    <a:pt x="3288" y="20448"/>
                    <a:pt x="3734" y="20644"/>
                    <a:pt x="4146" y="20644"/>
                  </a:cubicBezTo>
                  <a:cubicBezTo>
                    <a:pt x="4451" y="20644"/>
                    <a:pt x="4738" y="20537"/>
                    <a:pt x="4962" y="20313"/>
                  </a:cubicBezTo>
                  <a:cubicBezTo>
                    <a:pt x="5545" y="19788"/>
                    <a:pt x="5604" y="18912"/>
                    <a:pt x="5078" y="18329"/>
                  </a:cubicBezTo>
                  <a:cubicBezTo>
                    <a:pt x="3619" y="16636"/>
                    <a:pt x="2860" y="14476"/>
                    <a:pt x="2860" y="12258"/>
                  </a:cubicBezTo>
                  <a:cubicBezTo>
                    <a:pt x="2860" y="7121"/>
                    <a:pt x="7063" y="2860"/>
                    <a:pt x="12258" y="2860"/>
                  </a:cubicBezTo>
                  <a:cubicBezTo>
                    <a:pt x="17453" y="2860"/>
                    <a:pt x="21656" y="7121"/>
                    <a:pt x="21656" y="12258"/>
                  </a:cubicBezTo>
                  <a:cubicBezTo>
                    <a:pt x="21656" y="14534"/>
                    <a:pt x="20839" y="16636"/>
                    <a:pt x="19379" y="18329"/>
                  </a:cubicBezTo>
                  <a:cubicBezTo>
                    <a:pt x="18912" y="18912"/>
                    <a:pt x="18971" y="19788"/>
                    <a:pt x="19554" y="20313"/>
                  </a:cubicBezTo>
                  <a:cubicBezTo>
                    <a:pt x="19846" y="20547"/>
                    <a:pt x="20138" y="20605"/>
                    <a:pt x="20430" y="20605"/>
                  </a:cubicBezTo>
                  <a:cubicBezTo>
                    <a:pt x="20780" y="20605"/>
                    <a:pt x="21247" y="20430"/>
                    <a:pt x="21422" y="20080"/>
                  </a:cubicBezTo>
                  <a:cubicBezTo>
                    <a:pt x="23348" y="17920"/>
                    <a:pt x="24341" y="15118"/>
                    <a:pt x="24341" y="12200"/>
                  </a:cubicBezTo>
                  <a:cubicBezTo>
                    <a:pt x="24341" y="5487"/>
                    <a:pt x="18912" y="0"/>
                    <a:pt x="1220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2341975" y="887475"/>
              <a:ext cx="323975" cy="208700"/>
            </a:xfrm>
            <a:custGeom>
              <a:avLst/>
              <a:gdLst/>
              <a:ahLst/>
              <a:cxnLst/>
              <a:rect l="l" t="t" r="r" b="b"/>
              <a:pathLst>
                <a:path w="12959" h="8348" extrusionOk="0">
                  <a:moveTo>
                    <a:pt x="6479" y="1"/>
                  </a:moveTo>
                  <a:cubicBezTo>
                    <a:pt x="2919" y="1"/>
                    <a:pt x="0" y="2919"/>
                    <a:pt x="0" y="6480"/>
                  </a:cubicBezTo>
                  <a:cubicBezTo>
                    <a:pt x="0" y="7064"/>
                    <a:pt x="59" y="7647"/>
                    <a:pt x="234" y="8231"/>
                  </a:cubicBezTo>
                  <a:cubicBezTo>
                    <a:pt x="1051" y="5604"/>
                    <a:pt x="3444" y="3795"/>
                    <a:pt x="6421" y="3795"/>
                  </a:cubicBezTo>
                  <a:cubicBezTo>
                    <a:pt x="9456" y="3795"/>
                    <a:pt x="11908" y="5604"/>
                    <a:pt x="12667" y="8348"/>
                  </a:cubicBezTo>
                  <a:cubicBezTo>
                    <a:pt x="12842" y="7764"/>
                    <a:pt x="12959" y="7064"/>
                    <a:pt x="12959" y="6480"/>
                  </a:cubicBezTo>
                  <a:cubicBezTo>
                    <a:pt x="12959" y="2919"/>
                    <a:pt x="10040" y="1"/>
                    <a:pt x="6479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2070550" y="1050925"/>
              <a:ext cx="1106150" cy="1329400"/>
            </a:xfrm>
            <a:custGeom>
              <a:avLst/>
              <a:gdLst/>
              <a:ahLst/>
              <a:cxnLst/>
              <a:rect l="l" t="t" r="r" b="b"/>
              <a:pathLst>
                <a:path w="44246" h="53176" extrusionOk="0">
                  <a:moveTo>
                    <a:pt x="17220" y="0"/>
                  </a:moveTo>
                  <a:cubicBezTo>
                    <a:pt x="15293" y="0"/>
                    <a:pt x="13367" y="1285"/>
                    <a:pt x="13367" y="3853"/>
                  </a:cubicBezTo>
                  <a:lnTo>
                    <a:pt x="13367" y="23290"/>
                  </a:lnTo>
                  <a:cubicBezTo>
                    <a:pt x="13367" y="24458"/>
                    <a:pt x="12492" y="25158"/>
                    <a:pt x="11558" y="25158"/>
                  </a:cubicBezTo>
                  <a:cubicBezTo>
                    <a:pt x="10974" y="25158"/>
                    <a:pt x="10449" y="24808"/>
                    <a:pt x="10040" y="24282"/>
                  </a:cubicBezTo>
                  <a:lnTo>
                    <a:pt x="8289" y="21481"/>
                  </a:lnTo>
                  <a:cubicBezTo>
                    <a:pt x="7472" y="20197"/>
                    <a:pt x="6304" y="19613"/>
                    <a:pt x="5137" y="19613"/>
                  </a:cubicBezTo>
                  <a:cubicBezTo>
                    <a:pt x="2510" y="19613"/>
                    <a:pt x="0" y="22415"/>
                    <a:pt x="1810" y="25450"/>
                  </a:cubicBezTo>
                  <a:lnTo>
                    <a:pt x="16111" y="52884"/>
                  </a:lnTo>
                  <a:cubicBezTo>
                    <a:pt x="16169" y="53001"/>
                    <a:pt x="16403" y="53176"/>
                    <a:pt x="16636" y="53176"/>
                  </a:cubicBezTo>
                  <a:lnTo>
                    <a:pt x="36774" y="53176"/>
                  </a:lnTo>
                  <a:cubicBezTo>
                    <a:pt x="37066" y="53176"/>
                    <a:pt x="37241" y="52942"/>
                    <a:pt x="37241" y="52651"/>
                  </a:cubicBezTo>
                  <a:lnTo>
                    <a:pt x="37766" y="44420"/>
                  </a:lnTo>
                  <a:cubicBezTo>
                    <a:pt x="37766" y="44304"/>
                    <a:pt x="37824" y="44187"/>
                    <a:pt x="37824" y="44128"/>
                  </a:cubicBezTo>
                  <a:cubicBezTo>
                    <a:pt x="42786" y="36599"/>
                    <a:pt x="44245" y="31696"/>
                    <a:pt x="43486" y="26792"/>
                  </a:cubicBezTo>
                  <a:cubicBezTo>
                    <a:pt x="42611" y="21656"/>
                    <a:pt x="38934" y="20839"/>
                    <a:pt x="37241" y="20780"/>
                  </a:cubicBezTo>
                  <a:cubicBezTo>
                    <a:pt x="36774" y="20780"/>
                    <a:pt x="36248" y="20430"/>
                    <a:pt x="35957" y="20021"/>
                  </a:cubicBezTo>
                  <a:cubicBezTo>
                    <a:pt x="34731" y="18154"/>
                    <a:pt x="33038" y="17628"/>
                    <a:pt x="31637" y="17628"/>
                  </a:cubicBezTo>
                  <a:cubicBezTo>
                    <a:pt x="30587" y="17628"/>
                    <a:pt x="29769" y="17920"/>
                    <a:pt x="29244" y="18037"/>
                  </a:cubicBezTo>
                  <a:lnTo>
                    <a:pt x="29011" y="18037"/>
                  </a:lnTo>
                  <a:cubicBezTo>
                    <a:pt x="28777" y="18037"/>
                    <a:pt x="28660" y="17978"/>
                    <a:pt x="28485" y="17745"/>
                  </a:cubicBezTo>
                  <a:cubicBezTo>
                    <a:pt x="27259" y="15644"/>
                    <a:pt x="25450" y="15060"/>
                    <a:pt x="23991" y="15060"/>
                  </a:cubicBezTo>
                  <a:cubicBezTo>
                    <a:pt x="23115" y="15060"/>
                    <a:pt x="22298" y="15293"/>
                    <a:pt x="21773" y="15410"/>
                  </a:cubicBezTo>
                  <a:lnTo>
                    <a:pt x="21597" y="15410"/>
                  </a:lnTo>
                  <a:cubicBezTo>
                    <a:pt x="21247" y="15410"/>
                    <a:pt x="21014" y="15177"/>
                    <a:pt x="21014" y="14885"/>
                  </a:cubicBezTo>
                  <a:lnTo>
                    <a:pt x="21014" y="3853"/>
                  </a:lnTo>
                  <a:cubicBezTo>
                    <a:pt x="21014" y="1285"/>
                    <a:pt x="19088" y="0"/>
                    <a:pt x="1722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47" name="Google Shape;647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" name="Google Shape;6785;p54">
            <a:extLst>
              <a:ext uri="{FF2B5EF4-FFF2-40B4-BE49-F238E27FC236}">
                <a16:creationId xmlns:a16="http://schemas.microsoft.com/office/drawing/2014/main" id="{15AC644B-BD4B-4388-8116-193732C9A3AF}"/>
              </a:ext>
            </a:extLst>
          </p:cNvPr>
          <p:cNvGrpSpPr/>
          <p:nvPr/>
        </p:nvGrpSpPr>
        <p:grpSpPr>
          <a:xfrm>
            <a:off x="6502400" y="1655350"/>
            <a:ext cx="473488" cy="499593"/>
            <a:chOff x="-61784125" y="3377700"/>
            <a:chExt cx="316650" cy="317450"/>
          </a:xfrm>
          <a:solidFill>
            <a:srgbClr val="052643"/>
          </a:solidFill>
        </p:grpSpPr>
        <p:sp>
          <p:nvSpPr>
            <p:cNvPr id="31" name="Google Shape;6786;p54">
              <a:extLst>
                <a:ext uri="{FF2B5EF4-FFF2-40B4-BE49-F238E27FC236}">
                  <a16:creationId xmlns:a16="http://schemas.microsoft.com/office/drawing/2014/main" id="{A64E43EE-6DA3-4208-82B4-ACD8464170C6}"/>
                </a:ext>
              </a:extLst>
            </p:cNvPr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Google Shape;6787;p54">
              <a:extLst>
                <a:ext uri="{FF2B5EF4-FFF2-40B4-BE49-F238E27FC236}">
                  <a16:creationId xmlns:a16="http://schemas.microsoft.com/office/drawing/2014/main" id="{B562576A-88B6-420B-9D18-780E1E472D2B}"/>
                </a:ext>
              </a:extLst>
            </p:cNvPr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Google Shape;6788;p54">
              <a:extLst>
                <a:ext uri="{FF2B5EF4-FFF2-40B4-BE49-F238E27FC236}">
                  <a16:creationId xmlns:a16="http://schemas.microsoft.com/office/drawing/2014/main" id="{EBA5AEC0-EDBF-4E36-BD7F-462F58BC0807}"/>
                </a:ext>
              </a:extLst>
            </p:cNvPr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Google Shape;6789;p54">
              <a:extLst>
                <a:ext uri="{FF2B5EF4-FFF2-40B4-BE49-F238E27FC236}">
                  <a16:creationId xmlns:a16="http://schemas.microsoft.com/office/drawing/2014/main" id="{F75D6E6C-9F48-45BB-8A8B-43AFCE304092}"/>
                </a:ext>
              </a:extLst>
            </p:cNvPr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Google Shape;6790;p54">
              <a:extLst>
                <a:ext uri="{FF2B5EF4-FFF2-40B4-BE49-F238E27FC236}">
                  <a16:creationId xmlns:a16="http://schemas.microsoft.com/office/drawing/2014/main" id="{4EA89B64-117C-4F09-992B-0BE78B2E3284}"/>
                </a:ext>
              </a:extLst>
            </p:cNvPr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Google Shape;6791;p54">
              <a:extLst>
                <a:ext uri="{FF2B5EF4-FFF2-40B4-BE49-F238E27FC236}">
                  <a16:creationId xmlns:a16="http://schemas.microsoft.com/office/drawing/2014/main" id="{DFB0F4B3-FC72-4666-9CD1-668418838CDE}"/>
                </a:ext>
              </a:extLst>
            </p:cNvPr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Google Shape;6792;p54">
              <a:extLst>
                <a:ext uri="{FF2B5EF4-FFF2-40B4-BE49-F238E27FC236}">
                  <a16:creationId xmlns:a16="http://schemas.microsoft.com/office/drawing/2014/main" id="{4EEA0A57-D179-46FA-8E20-BF1D7C8D0BF3}"/>
                </a:ext>
              </a:extLst>
            </p:cNvPr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8" name="Google Shape;6676;p54">
            <a:extLst>
              <a:ext uri="{FF2B5EF4-FFF2-40B4-BE49-F238E27FC236}">
                <a16:creationId xmlns:a16="http://schemas.microsoft.com/office/drawing/2014/main" id="{7B7854C3-F4F1-4452-94EE-F91F7B89FBD0}"/>
              </a:ext>
            </a:extLst>
          </p:cNvPr>
          <p:cNvGrpSpPr/>
          <p:nvPr/>
        </p:nvGrpSpPr>
        <p:grpSpPr>
          <a:xfrm>
            <a:off x="2156900" y="2337218"/>
            <a:ext cx="464856" cy="484074"/>
            <a:chOff x="-62884425" y="4111775"/>
            <a:chExt cx="317425" cy="316650"/>
          </a:xfrm>
          <a:solidFill>
            <a:srgbClr val="052643"/>
          </a:solidFill>
        </p:grpSpPr>
        <p:sp>
          <p:nvSpPr>
            <p:cNvPr id="39" name="Google Shape;6677;p54">
              <a:extLst>
                <a:ext uri="{FF2B5EF4-FFF2-40B4-BE49-F238E27FC236}">
                  <a16:creationId xmlns:a16="http://schemas.microsoft.com/office/drawing/2014/main" id="{F8336090-4210-4E00-B801-3C50ED640752}"/>
                </a:ext>
              </a:extLst>
            </p:cNvPr>
            <p:cNvSpPr/>
            <p:nvPr/>
          </p:nvSpPr>
          <p:spPr>
            <a:xfrm>
              <a:off x="-62884425" y="4325225"/>
              <a:ext cx="317425" cy="103200"/>
            </a:xfrm>
            <a:custGeom>
              <a:avLst/>
              <a:gdLst/>
              <a:ahLst/>
              <a:cxnLst/>
              <a:rect l="l" t="t" r="r" b="b"/>
              <a:pathLst>
                <a:path w="12697" h="4128" extrusionOk="0">
                  <a:moveTo>
                    <a:pt x="0" y="0"/>
                  </a:moveTo>
                  <a:lnTo>
                    <a:pt x="0" y="378"/>
                  </a:lnTo>
                  <a:cubicBezTo>
                    <a:pt x="0" y="1071"/>
                    <a:pt x="567" y="1638"/>
                    <a:pt x="1260" y="1638"/>
                  </a:cubicBezTo>
                  <a:lnTo>
                    <a:pt x="4001" y="1638"/>
                  </a:lnTo>
                  <a:lnTo>
                    <a:pt x="3434" y="3308"/>
                  </a:lnTo>
                  <a:lnTo>
                    <a:pt x="2930" y="3308"/>
                  </a:lnTo>
                  <a:cubicBezTo>
                    <a:pt x="2678" y="3308"/>
                    <a:pt x="2520" y="3497"/>
                    <a:pt x="2520" y="3749"/>
                  </a:cubicBezTo>
                  <a:cubicBezTo>
                    <a:pt x="2520" y="3970"/>
                    <a:pt x="2741" y="4127"/>
                    <a:pt x="2930" y="4127"/>
                  </a:cubicBezTo>
                  <a:lnTo>
                    <a:pt x="9830" y="4127"/>
                  </a:lnTo>
                  <a:cubicBezTo>
                    <a:pt x="10050" y="4127"/>
                    <a:pt x="10239" y="3938"/>
                    <a:pt x="10239" y="3749"/>
                  </a:cubicBezTo>
                  <a:cubicBezTo>
                    <a:pt x="10239" y="3497"/>
                    <a:pt x="10050" y="3308"/>
                    <a:pt x="9830" y="3308"/>
                  </a:cubicBezTo>
                  <a:lnTo>
                    <a:pt x="9294" y="3308"/>
                  </a:lnTo>
                  <a:lnTo>
                    <a:pt x="8758" y="1638"/>
                  </a:lnTo>
                  <a:lnTo>
                    <a:pt x="11468" y="1638"/>
                  </a:lnTo>
                  <a:cubicBezTo>
                    <a:pt x="12129" y="1638"/>
                    <a:pt x="12697" y="1103"/>
                    <a:pt x="12697" y="378"/>
                  </a:cubicBezTo>
                  <a:lnTo>
                    <a:pt x="1269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Google Shape;6678;p54">
              <a:extLst>
                <a:ext uri="{FF2B5EF4-FFF2-40B4-BE49-F238E27FC236}">
                  <a16:creationId xmlns:a16="http://schemas.microsoft.com/office/drawing/2014/main" id="{BF2AF32F-159A-4ADC-B894-B72D63E16CCC}"/>
                </a:ext>
              </a:extLst>
            </p:cNvPr>
            <p:cNvSpPr/>
            <p:nvPr/>
          </p:nvSpPr>
          <p:spPr>
            <a:xfrm>
              <a:off x="-62884425" y="4111775"/>
              <a:ext cx="317425" cy="193000"/>
            </a:xfrm>
            <a:custGeom>
              <a:avLst/>
              <a:gdLst/>
              <a:ahLst/>
              <a:cxnLst/>
              <a:rect l="l" t="t" r="r" b="b"/>
              <a:pathLst>
                <a:path w="12697" h="7720" extrusionOk="0">
                  <a:moveTo>
                    <a:pt x="6301" y="946"/>
                  </a:moveTo>
                  <a:cubicBezTo>
                    <a:pt x="6522" y="946"/>
                    <a:pt x="6742" y="1135"/>
                    <a:pt x="6742" y="1324"/>
                  </a:cubicBezTo>
                  <a:lnTo>
                    <a:pt x="6742" y="1607"/>
                  </a:lnTo>
                  <a:cubicBezTo>
                    <a:pt x="7215" y="1765"/>
                    <a:pt x="7593" y="2237"/>
                    <a:pt x="7593" y="2773"/>
                  </a:cubicBezTo>
                  <a:cubicBezTo>
                    <a:pt x="7593" y="3025"/>
                    <a:pt x="7372" y="3182"/>
                    <a:pt x="7183" y="3182"/>
                  </a:cubicBezTo>
                  <a:cubicBezTo>
                    <a:pt x="6994" y="3182"/>
                    <a:pt x="6805" y="2993"/>
                    <a:pt x="6805" y="2773"/>
                  </a:cubicBezTo>
                  <a:cubicBezTo>
                    <a:pt x="6805" y="2552"/>
                    <a:pt x="6585" y="2363"/>
                    <a:pt x="6364" y="2363"/>
                  </a:cubicBezTo>
                  <a:cubicBezTo>
                    <a:pt x="6112" y="2363"/>
                    <a:pt x="5954" y="2552"/>
                    <a:pt x="5954" y="2773"/>
                  </a:cubicBezTo>
                  <a:cubicBezTo>
                    <a:pt x="5954" y="3025"/>
                    <a:pt x="6269" y="3245"/>
                    <a:pt x="6585" y="3497"/>
                  </a:cubicBezTo>
                  <a:cubicBezTo>
                    <a:pt x="7026" y="3812"/>
                    <a:pt x="7561" y="4191"/>
                    <a:pt x="7561" y="4884"/>
                  </a:cubicBezTo>
                  <a:cubicBezTo>
                    <a:pt x="7561" y="5419"/>
                    <a:pt x="7215" y="5860"/>
                    <a:pt x="6742" y="6049"/>
                  </a:cubicBezTo>
                  <a:lnTo>
                    <a:pt x="6742" y="6333"/>
                  </a:lnTo>
                  <a:cubicBezTo>
                    <a:pt x="6742" y="6553"/>
                    <a:pt x="6553" y="6774"/>
                    <a:pt x="6301" y="6774"/>
                  </a:cubicBezTo>
                  <a:cubicBezTo>
                    <a:pt x="6080" y="6774"/>
                    <a:pt x="5923" y="6553"/>
                    <a:pt x="5923" y="6333"/>
                  </a:cubicBezTo>
                  <a:lnTo>
                    <a:pt x="5923" y="6049"/>
                  </a:lnTo>
                  <a:cubicBezTo>
                    <a:pt x="5450" y="5892"/>
                    <a:pt x="5104" y="5419"/>
                    <a:pt x="5104" y="4884"/>
                  </a:cubicBezTo>
                  <a:cubicBezTo>
                    <a:pt x="5104" y="4632"/>
                    <a:pt x="5293" y="4443"/>
                    <a:pt x="5482" y="4443"/>
                  </a:cubicBezTo>
                  <a:cubicBezTo>
                    <a:pt x="5734" y="4443"/>
                    <a:pt x="5923" y="4632"/>
                    <a:pt x="5923" y="4884"/>
                  </a:cubicBezTo>
                  <a:cubicBezTo>
                    <a:pt x="5923" y="5104"/>
                    <a:pt x="6112" y="5262"/>
                    <a:pt x="6301" y="5262"/>
                  </a:cubicBezTo>
                  <a:cubicBezTo>
                    <a:pt x="6522" y="5262"/>
                    <a:pt x="6742" y="5073"/>
                    <a:pt x="6742" y="4884"/>
                  </a:cubicBezTo>
                  <a:cubicBezTo>
                    <a:pt x="6742" y="4632"/>
                    <a:pt x="6427" y="4411"/>
                    <a:pt x="6080" y="4159"/>
                  </a:cubicBezTo>
                  <a:cubicBezTo>
                    <a:pt x="5639" y="3844"/>
                    <a:pt x="5104" y="3466"/>
                    <a:pt x="5104" y="2773"/>
                  </a:cubicBezTo>
                  <a:cubicBezTo>
                    <a:pt x="5104" y="2237"/>
                    <a:pt x="5450" y="1796"/>
                    <a:pt x="5923" y="1607"/>
                  </a:cubicBezTo>
                  <a:lnTo>
                    <a:pt x="5923" y="1324"/>
                  </a:lnTo>
                  <a:cubicBezTo>
                    <a:pt x="5923" y="1103"/>
                    <a:pt x="6112" y="946"/>
                    <a:pt x="6301" y="946"/>
                  </a:cubicBezTo>
                  <a:close/>
                  <a:moveTo>
                    <a:pt x="1260" y="0"/>
                  </a:moveTo>
                  <a:cubicBezTo>
                    <a:pt x="599" y="0"/>
                    <a:pt x="0" y="536"/>
                    <a:pt x="0" y="1261"/>
                  </a:cubicBezTo>
                  <a:lnTo>
                    <a:pt x="0" y="7719"/>
                  </a:lnTo>
                  <a:lnTo>
                    <a:pt x="12697" y="7719"/>
                  </a:lnTo>
                  <a:lnTo>
                    <a:pt x="12697" y="1261"/>
                  </a:lnTo>
                  <a:cubicBezTo>
                    <a:pt x="12697" y="536"/>
                    <a:pt x="12129" y="0"/>
                    <a:pt x="114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" grpId="0" build="p"/>
      <p:bldP spid="626" grpId="0" build="p"/>
      <p:bldP spid="627" grpId="0"/>
      <p:bldP spid="628" grpId="0"/>
      <p:bldP spid="6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82073" y="70052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REQUISITI PRINCIPALI</a:t>
            </a:r>
            <a:endParaRPr dirty="0"/>
          </a:p>
        </p:txBody>
      </p:sp>
      <p:sp>
        <p:nvSpPr>
          <p:cNvPr id="564" name="Google Shape;564;p30"/>
          <p:cNvSpPr txBox="1">
            <a:spLocks noGrp="1"/>
          </p:cNvSpPr>
          <p:nvPr>
            <p:ph type="subTitle" idx="1"/>
          </p:nvPr>
        </p:nvSpPr>
        <p:spPr>
          <a:xfrm>
            <a:off x="1709169" y="3041651"/>
            <a:ext cx="3055712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Connettersi al sito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Visualizzare la mappa delle sedi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Visualizzare le informazioni dell’azienda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Ricercare un prodotto tramite nome nella barra di ricerca o tramite qualità nel menu a tendina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Visualizzare la pagina relativa a un prodotto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Effettuare registrazione e Login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Effettuare l’ordine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65" name="Google Shape;565;p30"/>
          <p:cNvSpPr txBox="1">
            <a:spLocks noGrp="1"/>
          </p:cNvSpPr>
          <p:nvPr>
            <p:ph type="subTitle" idx="2"/>
          </p:nvPr>
        </p:nvSpPr>
        <p:spPr>
          <a:xfrm>
            <a:off x="5836134" y="3053252"/>
            <a:ext cx="2076000" cy="1292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Aggiungere prodotto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Rimuovere prodotto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Aggiornare prodotto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Aggiungere categoria</a:t>
            </a:r>
            <a:endParaRPr lang="it-IT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Rimuovere categoria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Aggiornare categoria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Rimuovere utente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1442210" y="296878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GESTIONE UTENTE</a:t>
            </a:r>
            <a:endParaRPr sz="900" dirty="0"/>
          </a:p>
        </p:txBody>
      </p:sp>
      <p:sp>
        <p:nvSpPr>
          <p:cNvPr id="568" name="Google Shape;568;p30"/>
          <p:cNvSpPr txBox="1">
            <a:spLocks noGrp="1"/>
          </p:cNvSpPr>
          <p:nvPr>
            <p:ph type="ctrTitle" idx="4"/>
          </p:nvPr>
        </p:nvSpPr>
        <p:spPr>
          <a:xfrm>
            <a:off x="5627463" y="299771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GESTIONE DEL SISTEMA</a:t>
            </a:r>
            <a:endParaRPr sz="900" dirty="0"/>
          </a:p>
        </p:txBody>
      </p:sp>
      <p:sp>
        <p:nvSpPr>
          <p:cNvPr id="575" name="Google Shape;575;p30"/>
          <p:cNvSpPr/>
          <p:nvPr/>
        </p:nvSpPr>
        <p:spPr>
          <a:xfrm>
            <a:off x="1945799" y="133147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/>
          <p:nvPr/>
        </p:nvSpPr>
        <p:spPr>
          <a:xfrm>
            <a:off x="1763225" y="2605720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/>
          <p:nvPr/>
        </p:nvSpPr>
        <p:spPr>
          <a:xfrm>
            <a:off x="2460139" y="1729779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2104474" y="1483607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0"/>
          <p:cNvSpPr/>
          <p:nvPr/>
        </p:nvSpPr>
        <p:spPr>
          <a:xfrm>
            <a:off x="2024379" y="1457475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0"/>
          <p:cNvSpPr/>
          <p:nvPr/>
        </p:nvSpPr>
        <p:spPr>
          <a:xfrm>
            <a:off x="5948443" y="2614576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6149481" y="1345396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6645357" y="1738635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6302502" y="1486653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6211196" y="1466331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" name="Google Shape;6198;p52">
            <a:extLst>
              <a:ext uri="{FF2B5EF4-FFF2-40B4-BE49-F238E27FC236}">
                <a16:creationId xmlns:a16="http://schemas.microsoft.com/office/drawing/2014/main" id="{DC5B7E79-71BB-480A-B65E-3B7785FA23BA}"/>
              </a:ext>
            </a:extLst>
          </p:cNvPr>
          <p:cNvGrpSpPr/>
          <p:nvPr/>
        </p:nvGrpSpPr>
        <p:grpSpPr>
          <a:xfrm>
            <a:off x="2380619" y="1623215"/>
            <a:ext cx="159039" cy="339253"/>
            <a:chOff x="4584850" y="4399275"/>
            <a:chExt cx="225875" cy="481825"/>
          </a:xfrm>
          <a:solidFill>
            <a:schemeClr val="accent1"/>
          </a:solidFill>
        </p:grpSpPr>
        <p:sp>
          <p:nvSpPr>
            <p:cNvPr id="43" name="Google Shape;6199;p52">
              <a:extLst>
                <a:ext uri="{FF2B5EF4-FFF2-40B4-BE49-F238E27FC236}">
                  <a16:creationId xmlns:a16="http://schemas.microsoft.com/office/drawing/2014/main" id="{426D44E1-CA6C-43DF-A79B-39E1FD849E48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Google Shape;6200;p52">
              <a:extLst>
                <a:ext uri="{FF2B5EF4-FFF2-40B4-BE49-F238E27FC236}">
                  <a16:creationId xmlns:a16="http://schemas.microsoft.com/office/drawing/2014/main" id="{5962D1C9-8336-4E45-A58D-6B93B5524A3A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5" name="Google Shape;6058;p52">
            <a:extLst>
              <a:ext uri="{FF2B5EF4-FFF2-40B4-BE49-F238E27FC236}">
                <a16:creationId xmlns:a16="http://schemas.microsoft.com/office/drawing/2014/main" id="{83F47058-FF2C-422D-AA36-FDA077EF80A9}"/>
              </a:ext>
            </a:extLst>
          </p:cNvPr>
          <p:cNvGrpSpPr/>
          <p:nvPr/>
        </p:nvGrpSpPr>
        <p:grpSpPr>
          <a:xfrm>
            <a:off x="6506896" y="1623215"/>
            <a:ext cx="339253" cy="318042"/>
            <a:chOff x="5049725" y="2635825"/>
            <a:chExt cx="481825" cy="451700"/>
          </a:xfrm>
          <a:solidFill>
            <a:schemeClr val="accent1"/>
          </a:solidFill>
        </p:grpSpPr>
        <p:sp>
          <p:nvSpPr>
            <p:cNvPr id="46" name="Google Shape;6059;p52">
              <a:extLst>
                <a:ext uri="{FF2B5EF4-FFF2-40B4-BE49-F238E27FC236}">
                  <a16:creationId xmlns:a16="http://schemas.microsoft.com/office/drawing/2014/main" id="{66534781-94C7-40F1-84AC-1DFED5C5DA47}"/>
                </a:ext>
              </a:extLst>
            </p:cNvPr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Google Shape;6060;p52">
              <a:extLst>
                <a:ext uri="{FF2B5EF4-FFF2-40B4-BE49-F238E27FC236}">
                  <a16:creationId xmlns:a16="http://schemas.microsoft.com/office/drawing/2014/main" id="{850DD0C4-A3E4-4256-B268-A4713F14BB16}"/>
                </a:ext>
              </a:extLst>
            </p:cNvPr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Google Shape;6061;p52">
              <a:extLst>
                <a:ext uri="{FF2B5EF4-FFF2-40B4-BE49-F238E27FC236}">
                  <a16:creationId xmlns:a16="http://schemas.microsoft.com/office/drawing/2014/main" id="{FB24E60C-2533-477F-8798-9126E38F40C1}"/>
                </a:ext>
              </a:extLst>
            </p:cNvPr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" grpId="0" build="p"/>
      <p:bldP spid="565" grpId="0" build="p"/>
      <p:bldP spid="567" grpId="0"/>
      <p:bldP spid="5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149644" y="681656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FFFFF"/>
                </a:solidFill>
              </a:rPr>
              <a:t>Identificazioni Attori</a:t>
            </a: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1"/>
                </a:solidFill>
              </a:rPr>
              <a:t>UTENTE REGISTRATO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557931" y="349058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AMMINISTRATORE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557931" y="278924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1"/>
                </a:solidFill>
              </a:rPr>
              <a:t>UTENTE NON REGISTRATO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>
            <a:cxnSpLocks/>
          </p:cNvCxnSpPr>
          <p:nvPr/>
        </p:nvCxnSpPr>
        <p:spPr>
          <a:xfrm>
            <a:off x="0" y="1197575"/>
            <a:ext cx="396731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812" y="3424960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880812" y="2703688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" grpId="0" animBg="1"/>
      <p:bldP spid="401" grpId="0" animBg="1"/>
      <p:bldP spid="402" grpId="0" animBg="1"/>
      <p:bldP spid="404" grpId="0"/>
      <p:bldP spid="405" grpId="0"/>
      <p:bldP spid="40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546316" y="1442864"/>
            <a:ext cx="3993752" cy="2153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/>
              <a:t>Il sistema che sarà realizzato si basa su un’architettura Web-</a:t>
            </a:r>
            <a:r>
              <a:rPr lang="it-IT" sz="1200" dirty="0" err="1"/>
              <a:t>based</a:t>
            </a:r>
            <a:r>
              <a:rPr lang="it-IT" sz="1200" dirty="0"/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/>
              <a:t>La struttura hardware è composta da un server centrale e vari client che possono collegarsi. Sul server ci sarà un DBMS per la gestione dei dati persistenti.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/>
              <a:t>Il client conterrà </a:t>
            </a:r>
            <a:r>
              <a:rPr lang="it-IT" sz="1200" dirty="0" err="1"/>
              <a:t>presentation</a:t>
            </a:r>
            <a:r>
              <a:rPr lang="it-IT" sz="1200" dirty="0"/>
              <a:t> </a:t>
            </a:r>
            <a:r>
              <a:rPr lang="it-IT" sz="1200" dirty="0" err="1"/>
              <a:t>layer</a:t>
            </a:r>
            <a:r>
              <a:rPr lang="it-IT" sz="1200" dirty="0"/>
              <a:t> e business </a:t>
            </a:r>
            <a:r>
              <a:rPr lang="it-IT" sz="1200" dirty="0" err="1"/>
              <a:t>logic</a:t>
            </a:r>
            <a:r>
              <a:rPr lang="it-IT" sz="1200" dirty="0"/>
              <a:t> (JavaScript), il server conterrà la logica di business (</a:t>
            </a:r>
            <a:r>
              <a:rPr lang="it-IT" sz="1200" dirty="0" err="1"/>
              <a:t>servlet</a:t>
            </a:r>
            <a:r>
              <a:rPr lang="it-IT" sz="1200" dirty="0"/>
              <a:t> e JSP) e il </a:t>
            </a:r>
            <a:r>
              <a:rPr lang="it-IT" sz="1200" dirty="0" err="1"/>
              <a:t>layer</a:t>
            </a:r>
            <a:r>
              <a:rPr lang="it-IT" sz="1200" dirty="0"/>
              <a:t> di data storage.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/>
              <a:t>La comunicazione tra i nodi è rappresentata da richieste e risposte HTTP tra client e server, e da query in JDBC tra server e database.</a:t>
            </a:r>
            <a:endParaRPr lang="en-US" sz="1200" dirty="0"/>
          </a:p>
        </p:txBody>
      </p:sp>
      <p:sp>
        <p:nvSpPr>
          <p:cNvPr id="23" name="Google Shape;403;p28">
            <a:extLst>
              <a:ext uri="{FF2B5EF4-FFF2-40B4-BE49-F238E27FC236}">
                <a16:creationId xmlns:a16="http://schemas.microsoft.com/office/drawing/2014/main" id="{88DC8D47-83F1-4D2B-BF90-C8875D0080B4}"/>
              </a:ext>
            </a:extLst>
          </p:cNvPr>
          <p:cNvSpPr txBox="1">
            <a:spLocks/>
          </p:cNvSpPr>
          <p:nvPr/>
        </p:nvSpPr>
        <p:spPr>
          <a:xfrm>
            <a:off x="2489189" y="40741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3000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Architettura utilizzata</a:t>
            </a:r>
          </a:p>
        </p:txBody>
      </p:sp>
      <p:cxnSp>
        <p:nvCxnSpPr>
          <p:cNvPr id="26" name="Google Shape;698;p34">
            <a:extLst>
              <a:ext uri="{FF2B5EF4-FFF2-40B4-BE49-F238E27FC236}">
                <a16:creationId xmlns:a16="http://schemas.microsoft.com/office/drawing/2014/main" id="{239078FD-D00F-48CD-B82C-84ECA2AEB577}"/>
              </a:ext>
            </a:extLst>
          </p:cNvPr>
          <p:cNvCxnSpPr/>
          <p:nvPr/>
        </p:nvCxnSpPr>
        <p:spPr>
          <a:xfrm>
            <a:off x="311700" y="579642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" grpId="0" build="p"/>
    </p:bld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818</Words>
  <Application>Microsoft Office PowerPoint</Application>
  <PresentationFormat>Presentazione su schermo (16:9)</PresentationFormat>
  <Paragraphs>98</Paragraphs>
  <Slides>14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5" baseType="lpstr">
      <vt:lpstr>Calibri</vt:lpstr>
      <vt:lpstr>Impact</vt:lpstr>
      <vt:lpstr>Roboto Thin</vt:lpstr>
      <vt:lpstr>Didact Gothic</vt:lpstr>
      <vt:lpstr>Bree Serif</vt:lpstr>
      <vt:lpstr>Symbol</vt:lpstr>
      <vt:lpstr>Roboto Black</vt:lpstr>
      <vt:lpstr>Arial</vt:lpstr>
      <vt:lpstr>Roboto Mono Regular</vt:lpstr>
      <vt:lpstr>Roboto Light</vt:lpstr>
      <vt:lpstr>WEB PROPOSAL</vt:lpstr>
      <vt:lpstr>EUROPEAN METALS  CORPORATION</vt:lpstr>
      <vt:lpstr>TAVOLA DEI CONTENUTI</vt:lpstr>
      <vt:lpstr>IL NOSTRO PROGETTO</vt:lpstr>
      <vt:lpstr>SU COSA STIAMO LAVORANDO</vt:lpstr>
      <vt:lpstr>SITO WEB</vt:lpstr>
      <vt:lpstr>OBIETTIVI</vt:lpstr>
      <vt:lpstr>REQUISITI PRINCIPALI</vt:lpstr>
      <vt:lpstr>Identificazioni Attori</vt:lpstr>
      <vt:lpstr>Presentazione standard di PowerPoint</vt:lpstr>
      <vt:lpstr>CLASS DIAGRAM</vt:lpstr>
      <vt:lpstr>ANTEPRIMA</vt:lpstr>
      <vt:lpstr>DOCUMENTAZIONE</vt:lpstr>
      <vt:lpstr>IL TEAM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EUROPEAN METALS  CORPORATION</dc:title>
  <cp:lastModifiedBy>ALESSANDRA POTESTA'</cp:lastModifiedBy>
  <cp:revision>24</cp:revision>
  <dcterms:modified xsi:type="dcterms:W3CDTF">2021-08-31T14:19:29Z</dcterms:modified>
</cp:coreProperties>
</file>