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Raleway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Medium-bold.fntdata"/><Relationship Id="rId25" Type="http://schemas.openxmlformats.org/officeDocument/2006/relationships/font" Target="fonts/RalewayMedium-regular.fntdata"/><Relationship Id="rId28" Type="http://schemas.openxmlformats.org/officeDocument/2006/relationships/font" Target="fonts/RalewayMedium-boldItalic.fntdata"/><Relationship Id="rId27" Type="http://schemas.openxmlformats.org/officeDocument/2006/relationships/font" Target="fonts/Raleway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a2de12ba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a2de12ba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0b68f5f6c9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0b68f5f6c9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a2de12ba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0a2de12b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a2de12b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a2de12b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a18aa2564_0_23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a18aa2564_0_23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b68f5f6c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b68f5f6c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a18aa25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0a18aa25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a73ee22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0a73ee22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0a18aa2564_0_23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0a18aa2564_0_23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a2de12ba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0a2de12ba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015650" y="1470933"/>
            <a:ext cx="5115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015642" y="2982083"/>
            <a:ext cx="5115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61" name="Google Shape;61;p11"/>
          <p:cNvGrpSpPr/>
          <p:nvPr/>
        </p:nvGrpSpPr>
        <p:grpSpPr>
          <a:xfrm>
            <a:off x="2878783" y="409142"/>
            <a:ext cx="3397850" cy="187275"/>
            <a:chOff x="-3237675" y="-1132050"/>
            <a:chExt cx="3397850" cy="187275"/>
          </a:xfrm>
        </p:grpSpPr>
        <p:sp>
          <p:nvSpPr>
            <p:cNvPr id="62" name="Google Shape;62;p11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2" type="title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title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4" type="title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6" type="title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7" type="title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9" type="title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4" type="subTitle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5" type="title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6" type="title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7" type="subTitle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8" type="title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9" type="title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20" type="subTitle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5"/>
          <p:cNvSpPr txBox="1"/>
          <p:nvPr>
            <p:ph hasCustomPrompt="1" idx="2" type="title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2" type="title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" name="Google Shape;111;p17"/>
          <p:cNvSpPr txBox="1"/>
          <p:nvPr>
            <p:ph hasCustomPrompt="1" idx="2" type="title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6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8"/>
          <p:cNvSpPr txBox="1"/>
          <p:nvPr>
            <p:ph hasCustomPrompt="1" idx="2" type="title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7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9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2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>
            <a:off x="873363" y="1168200"/>
            <a:ext cx="46617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781538" y="1168200"/>
            <a:ext cx="24891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_1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_1_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</a:t>
            </a: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5"/>
          <p:cNvSpPr txBox="1"/>
          <p:nvPr>
            <p:ph idx="3" type="subTitle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4" type="title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5"/>
          <p:cNvSpPr txBox="1"/>
          <p:nvPr>
            <p:ph idx="5" type="subTitle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title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4" type="title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5" type="subTitle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7" type="title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8" type="title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9" type="title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2" type="title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title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subTitle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title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subTitle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"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title"/>
          </p:nvPr>
        </p:nvSpPr>
        <p:spPr>
          <a:xfrm>
            <a:off x="731342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731342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3" type="title"/>
          </p:nvPr>
        </p:nvSpPr>
        <p:spPr>
          <a:xfrm>
            <a:off x="3430611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8"/>
          <p:cNvSpPr txBox="1"/>
          <p:nvPr>
            <p:ph idx="4" type="subTitle"/>
          </p:nvPr>
        </p:nvSpPr>
        <p:spPr>
          <a:xfrm>
            <a:off x="3430611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5" type="title"/>
          </p:nvPr>
        </p:nvSpPr>
        <p:spPr>
          <a:xfrm>
            <a:off x="6129887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8"/>
          <p:cNvSpPr txBox="1"/>
          <p:nvPr>
            <p:ph idx="6" type="subTitle"/>
          </p:nvPr>
        </p:nvSpPr>
        <p:spPr>
          <a:xfrm>
            <a:off x="6129887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2" type="title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9"/>
          <p:cNvSpPr txBox="1"/>
          <p:nvPr>
            <p:ph idx="3" type="subTitle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4" type="title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9"/>
          <p:cNvSpPr txBox="1"/>
          <p:nvPr>
            <p:ph idx="5" type="subTitle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6" type="title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subTitle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2" type="title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4" type="title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6" type="title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30"/>
          <p:cNvSpPr txBox="1"/>
          <p:nvPr>
            <p:ph idx="7" type="subTitle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8" type="title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30"/>
          <p:cNvSpPr txBox="1"/>
          <p:nvPr>
            <p:ph idx="9" type="subTitle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3" type="title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30"/>
          <p:cNvSpPr txBox="1"/>
          <p:nvPr>
            <p:ph idx="14" type="subTitle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hasCustomPrompt="1" type="title"/>
          </p:nvPr>
        </p:nvSpPr>
        <p:spPr>
          <a:xfrm>
            <a:off x="1205424" y="3396700"/>
            <a:ext cx="18132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/>
          <p:nvPr>
            <p:ph hasCustomPrompt="1" idx="2" type="title"/>
          </p:nvPr>
        </p:nvSpPr>
        <p:spPr>
          <a:xfrm>
            <a:off x="3658409" y="3396700"/>
            <a:ext cx="18159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/>
          <p:nvPr>
            <p:ph hasCustomPrompt="1" idx="3" type="title"/>
          </p:nvPr>
        </p:nvSpPr>
        <p:spPr>
          <a:xfrm>
            <a:off x="6120687" y="3396704"/>
            <a:ext cx="1828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/>
          <p:nvPr>
            <p:ph idx="4" type="title"/>
          </p:nvPr>
        </p:nvSpPr>
        <p:spPr>
          <a:xfrm>
            <a:off x="1204084" y="2368650"/>
            <a:ext cx="181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31"/>
          <p:cNvSpPr txBox="1"/>
          <p:nvPr>
            <p:ph idx="1" type="subTitle"/>
          </p:nvPr>
        </p:nvSpPr>
        <p:spPr>
          <a:xfrm>
            <a:off x="1204084" y="2878975"/>
            <a:ext cx="181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5" type="title"/>
          </p:nvPr>
        </p:nvSpPr>
        <p:spPr>
          <a:xfrm>
            <a:off x="3658409" y="2368650"/>
            <a:ext cx="18159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31"/>
          <p:cNvSpPr txBox="1"/>
          <p:nvPr>
            <p:ph idx="6" type="subTitle"/>
          </p:nvPr>
        </p:nvSpPr>
        <p:spPr>
          <a:xfrm>
            <a:off x="3658409" y="2875724"/>
            <a:ext cx="18159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7" type="title"/>
          </p:nvPr>
        </p:nvSpPr>
        <p:spPr>
          <a:xfrm>
            <a:off x="6120687" y="2368650"/>
            <a:ext cx="18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31"/>
          <p:cNvSpPr txBox="1"/>
          <p:nvPr>
            <p:ph idx="8" type="subTitle"/>
          </p:nvPr>
        </p:nvSpPr>
        <p:spPr>
          <a:xfrm>
            <a:off x="6120687" y="2878975"/>
            <a:ext cx="182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6" name="Google Shape;256;p32"/>
          <p:cNvSpPr txBox="1"/>
          <p:nvPr>
            <p:ph idx="1" type="subTitle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356550" y="1165850"/>
            <a:ext cx="47103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ÉCOCITÉ : Le futur entre tes mains</a:t>
            </a:r>
            <a:endParaRPr/>
          </a:p>
        </p:txBody>
      </p:sp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Hackaton Ynov IA for good</a:t>
            </a:r>
            <a:endParaRPr sz="2600"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297" name="Google Shape;297;p35"/>
            <p:cNvSpPr/>
            <p:nvPr/>
          </p:nvSpPr>
          <p:spPr>
            <a:xfrm>
              <a:off x="1503675" y="2736975"/>
              <a:ext cx="253225" cy="253225"/>
            </a:xfrm>
            <a:custGeom>
              <a:rect b="b" l="l" r="r" t="t"/>
              <a:pathLst>
                <a:path extrusionOk="0" h="10129" w="10129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1984225" y="2412200"/>
              <a:ext cx="123325" cy="123350"/>
            </a:xfrm>
            <a:custGeom>
              <a:rect b="b" l="l" r="r" t="t"/>
              <a:pathLst>
                <a:path extrusionOk="0" h="4934" w="4933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395250" y="2199600"/>
              <a:ext cx="123825" cy="123825"/>
            </a:xfrm>
            <a:custGeom>
              <a:rect b="b" l="l" r="r" t="t"/>
              <a:pathLst>
                <a:path extrusionOk="0" h="4953" w="4953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580975" y="3149000"/>
              <a:ext cx="109625" cy="109650"/>
            </a:xfrm>
            <a:custGeom>
              <a:rect b="b" l="l" r="r" t="t"/>
              <a:pathLst>
                <a:path extrusionOk="0" h="4386" w="4385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544425" y="3129725"/>
              <a:ext cx="115725" cy="121300"/>
            </a:xfrm>
            <a:custGeom>
              <a:rect b="b" l="l" r="r" t="t"/>
              <a:pathLst>
                <a:path extrusionOk="0" h="4852" w="4629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480500" y="2812575"/>
              <a:ext cx="67500" cy="114200"/>
            </a:xfrm>
            <a:custGeom>
              <a:rect b="b" l="l" r="r" t="t"/>
              <a:pathLst>
                <a:path extrusionOk="0" h="4568" w="270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2403350" y="2218375"/>
              <a:ext cx="143650" cy="198925"/>
            </a:xfrm>
            <a:custGeom>
              <a:rect b="b" l="l" r="r" t="t"/>
              <a:pathLst>
                <a:path extrusionOk="0" h="7957" w="5746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996900" y="2436050"/>
              <a:ext cx="212125" cy="222300"/>
            </a:xfrm>
            <a:custGeom>
              <a:rect b="b" l="l" r="r" t="t"/>
              <a:pathLst>
                <a:path extrusionOk="0" h="8892" w="8485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012475" y="3482900"/>
              <a:ext cx="399875" cy="387200"/>
            </a:xfrm>
            <a:custGeom>
              <a:rect b="b" l="l" r="r" t="t"/>
              <a:pathLst>
                <a:path extrusionOk="0" h="15488" w="15995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1875125" y="2834400"/>
              <a:ext cx="613000" cy="789675"/>
            </a:xfrm>
            <a:custGeom>
              <a:rect b="b" l="l" r="r" t="t"/>
              <a:pathLst>
                <a:path extrusionOk="0" h="31587" w="2452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149650" y="3482900"/>
              <a:ext cx="165450" cy="139575"/>
            </a:xfrm>
            <a:custGeom>
              <a:rect b="b" l="l" r="r" t="t"/>
              <a:pathLst>
                <a:path extrusionOk="0" h="5583" w="6618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2085200" y="2710575"/>
              <a:ext cx="78175" cy="234475"/>
            </a:xfrm>
            <a:custGeom>
              <a:rect b="b" l="l" r="r" t="t"/>
              <a:pathLst>
                <a:path extrusionOk="0" h="9379" w="3127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274225" y="3170325"/>
              <a:ext cx="378825" cy="364075"/>
            </a:xfrm>
            <a:custGeom>
              <a:rect b="b" l="l" r="r" t="t"/>
              <a:pathLst>
                <a:path extrusionOk="0" h="14563" w="15153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448525" y="2879050"/>
              <a:ext cx="225825" cy="307025"/>
            </a:xfrm>
            <a:custGeom>
              <a:rect b="b" l="l" r="r" t="t"/>
              <a:pathLst>
                <a:path extrusionOk="0" h="12281" w="9033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569800" y="2920150"/>
              <a:ext cx="104550" cy="250200"/>
            </a:xfrm>
            <a:custGeom>
              <a:rect b="b" l="l" r="r" t="t"/>
              <a:pathLst>
                <a:path extrusionOk="0" h="10008" w="4182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2409950" y="2812575"/>
              <a:ext cx="168000" cy="168000"/>
            </a:xfrm>
            <a:custGeom>
              <a:rect b="b" l="l" r="r" t="t"/>
              <a:pathLst>
                <a:path extrusionOk="0" h="6720" w="672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491150" y="2812575"/>
              <a:ext cx="86800" cy="122325"/>
            </a:xfrm>
            <a:custGeom>
              <a:rect b="b" l="l" r="r" t="t"/>
              <a:pathLst>
                <a:path extrusionOk="0" h="4893" w="3472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468825" y="3032800"/>
              <a:ext cx="112175" cy="124875"/>
            </a:xfrm>
            <a:custGeom>
              <a:rect b="b" l="l" r="r" t="t"/>
              <a:pathLst>
                <a:path extrusionOk="0" h="4995" w="4487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241375" y="3068325"/>
              <a:ext cx="320675" cy="284350"/>
            </a:xfrm>
            <a:custGeom>
              <a:rect b="b" l="l" r="r" t="t"/>
              <a:pathLst>
                <a:path extrusionOk="0" h="11374" w="12827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127325" y="3042950"/>
              <a:ext cx="143625" cy="232950"/>
            </a:xfrm>
            <a:custGeom>
              <a:rect b="b" l="l" r="r" t="t"/>
              <a:pathLst>
                <a:path extrusionOk="0" h="9318" w="5745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457150" y="2908475"/>
              <a:ext cx="146675" cy="203000"/>
            </a:xfrm>
            <a:custGeom>
              <a:rect b="b" l="l" r="r" t="t"/>
              <a:pathLst>
                <a:path extrusionOk="0" h="8120" w="5867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103975" y="2658325"/>
              <a:ext cx="396850" cy="351675"/>
            </a:xfrm>
            <a:custGeom>
              <a:rect b="b" l="l" r="r" t="t"/>
              <a:pathLst>
                <a:path extrusionOk="0" h="14067" w="15874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103975" y="2658325"/>
              <a:ext cx="396850" cy="231925"/>
            </a:xfrm>
            <a:custGeom>
              <a:rect b="b" l="l" r="r" t="t"/>
              <a:pathLst>
                <a:path extrusionOk="0" h="9277" w="15874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2128325" y="2827800"/>
              <a:ext cx="303475" cy="182200"/>
            </a:xfrm>
            <a:custGeom>
              <a:rect b="b" l="l" r="r" t="t"/>
              <a:pathLst>
                <a:path extrusionOk="0" h="7288" w="12139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742675" y="2677100"/>
              <a:ext cx="369950" cy="586100"/>
            </a:xfrm>
            <a:custGeom>
              <a:rect b="b" l="l" r="r" t="t"/>
              <a:pathLst>
                <a:path extrusionOk="0" h="23444" w="14798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803050" y="2812575"/>
              <a:ext cx="308550" cy="450625"/>
            </a:xfrm>
            <a:custGeom>
              <a:rect b="b" l="l" r="r" t="t"/>
              <a:pathLst>
                <a:path extrusionOk="0" h="18025" w="12342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1609225" y="2745100"/>
              <a:ext cx="220750" cy="260850"/>
            </a:xfrm>
            <a:custGeom>
              <a:rect b="b" l="l" r="r" t="t"/>
              <a:pathLst>
                <a:path extrusionOk="0" h="10434" w="883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11650" y="3545825"/>
              <a:ext cx="987000" cy="1167150"/>
            </a:xfrm>
            <a:custGeom>
              <a:rect b="b" l="l" r="r" t="t"/>
              <a:pathLst>
                <a:path extrusionOk="0" h="46686" w="3948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038350" y="2851750"/>
              <a:ext cx="958575" cy="1010250"/>
            </a:xfrm>
            <a:custGeom>
              <a:rect b="b" l="l" r="r" t="t"/>
              <a:pathLst>
                <a:path extrusionOk="0" h="40410" w="38343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299175" y="3440950"/>
              <a:ext cx="697750" cy="400750"/>
            </a:xfrm>
            <a:custGeom>
              <a:rect b="b" l="l" r="r" t="t"/>
              <a:pathLst>
                <a:path extrusionOk="0" h="16030" w="2791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187525" y="3150525"/>
              <a:ext cx="162425" cy="180675"/>
            </a:xfrm>
            <a:custGeom>
              <a:rect b="b" l="l" r="r" t="t"/>
              <a:pathLst>
                <a:path extrusionOk="0" h="7227" w="6497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821325" y="3009975"/>
              <a:ext cx="33000" cy="171025"/>
            </a:xfrm>
            <a:custGeom>
              <a:rect b="b" l="l" r="r" t="t"/>
              <a:pathLst>
                <a:path extrusionOk="0" h="6841" w="132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442275" y="3649850"/>
              <a:ext cx="460775" cy="191850"/>
            </a:xfrm>
            <a:custGeom>
              <a:rect b="b" l="l" r="r" t="t"/>
              <a:pathLst>
                <a:path extrusionOk="0" h="7674" w="18431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130700" y="3093200"/>
              <a:ext cx="207050" cy="252225"/>
            </a:xfrm>
            <a:custGeom>
              <a:rect b="b" l="l" r="r" t="t"/>
              <a:pathLst>
                <a:path extrusionOk="0" h="10089" w="8282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674675" y="3399175"/>
              <a:ext cx="322250" cy="255225"/>
            </a:xfrm>
            <a:custGeom>
              <a:rect b="b" l="l" r="r" t="t"/>
              <a:pathLst>
                <a:path extrusionOk="0" h="10209" w="1289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674675" y="2483750"/>
              <a:ext cx="466875" cy="506450"/>
            </a:xfrm>
            <a:custGeom>
              <a:rect b="b" l="l" r="r" t="t"/>
              <a:pathLst>
                <a:path extrusionOk="0" h="20258" w="18675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062350" y="2248825"/>
              <a:ext cx="431350" cy="358275"/>
            </a:xfrm>
            <a:custGeom>
              <a:rect b="b" l="l" r="r" t="t"/>
              <a:pathLst>
                <a:path extrusionOk="0" h="14331" w="17254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2457150" y="2156650"/>
              <a:ext cx="367575" cy="240350"/>
            </a:xfrm>
            <a:custGeom>
              <a:rect b="b" l="l" r="r" t="t"/>
              <a:pathLst>
                <a:path extrusionOk="0" h="9614" w="14703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630525" y="3068325"/>
              <a:ext cx="600325" cy="554150"/>
            </a:xfrm>
            <a:custGeom>
              <a:rect b="b" l="l" r="r" t="t"/>
              <a:pathLst>
                <a:path extrusionOk="0" h="22166" w="24013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167900" y="2926925"/>
              <a:ext cx="374025" cy="324100"/>
            </a:xfrm>
            <a:custGeom>
              <a:rect b="b" l="l" r="r" t="t"/>
              <a:pathLst>
                <a:path extrusionOk="0" h="12964" w="14961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742675" y="2998300"/>
              <a:ext cx="770825" cy="624175"/>
            </a:xfrm>
            <a:custGeom>
              <a:rect b="b" l="l" r="r" t="t"/>
              <a:pathLst>
                <a:path extrusionOk="0" h="24967" w="30833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793425" y="3269275"/>
              <a:ext cx="433375" cy="353200"/>
            </a:xfrm>
            <a:custGeom>
              <a:rect b="b" l="l" r="r" t="t"/>
              <a:pathLst>
                <a:path extrusionOk="0" h="14128" w="17335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535125" y="3314950"/>
              <a:ext cx="336475" cy="336450"/>
            </a:xfrm>
            <a:custGeom>
              <a:rect b="b" l="l" r="r" t="t"/>
              <a:pathLst>
                <a:path extrusionOk="0" h="13458" w="13459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111575" y="3070350"/>
              <a:ext cx="174600" cy="174600"/>
            </a:xfrm>
            <a:custGeom>
              <a:rect b="b" l="l" r="r" t="t"/>
              <a:pathLst>
                <a:path extrusionOk="0" h="6984" w="6984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127325" y="3079500"/>
              <a:ext cx="149700" cy="119775"/>
            </a:xfrm>
            <a:custGeom>
              <a:rect b="b" l="l" r="r" t="t"/>
              <a:pathLst>
                <a:path extrusionOk="0" h="4791" w="5988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569625" y="3336250"/>
              <a:ext cx="279625" cy="223800"/>
            </a:xfrm>
            <a:custGeom>
              <a:rect b="b" l="l" r="r" t="t"/>
              <a:pathLst>
                <a:path extrusionOk="0" h="8952" w="11185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324025" y="3150525"/>
              <a:ext cx="532350" cy="695225"/>
            </a:xfrm>
            <a:custGeom>
              <a:rect b="b" l="l" r="r" t="t"/>
              <a:pathLst>
                <a:path extrusionOk="0" h="27809" w="21294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927725" y="3772150"/>
              <a:ext cx="348625" cy="799750"/>
            </a:xfrm>
            <a:custGeom>
              <a:rect b="b" l="l" r="r" t="t"/>
              <a:pathLst>
                <a:path extrusionOk="0" h="31990" w="13945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773125" y="2566475"/>
              <a:ext cx="334425" cy="369425"/>
            </a:xfrm>
            <a:custGeom>
              <a:rect b="b" l="l" r="r" t="t"/>
              <a:pathLst>
                <a:path extrusionOk="0" h="14777" w="13377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127325" y="2341675"/>
              <a:ext cx="353200" cy="211625"/>
            </a:xfrm>
            <a:custGeom>
              <a:rect b="b" l="l" r="r" t="t"/>
              <a:pathLst>
                <a:path extrusionOk="0" h="8465" w="14128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492675" y="2220900"/>
              <a:ext cx="325800" cy="121300"/>
            </a:xfrm>
            <a:custGeom>
              <a:rect b="b" l="l" r="r" t="t"/>
              <a:pathLst>
                <a:path extrusionOk="0" h="4852" w="13032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1038350" y="3810725"/>
              <a:ext cx="360300" cy="902250"/>
            </a:xfrm>
            <a:custGeom>
              <a:rect b="b" l="l" r="r" t="t"/>
              <a:pathLst>
                <a:path extrusionOk="0" h="36090" w="14412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342475" y="3201775"/>
              <a:ext cx="310575" cy="324800"/>
            </a:xfrm>
            <a:custGeom>
              <a:rect b="b" l="l" r="r" t="t"/>
              <a:pathLst>
                <a:path extrusionOk="0" h="12992" w="12423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261775" y="3182500"/>
              <a:ext cx="284200" cy="170200"/>
            </a:xfrm>
            <a:custGeom>
              <a:rect b="b" l="l" r="r" t="t"/>
              <a:pathLst>
                <a:path extrusionOk="0" h="6808" w="11368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512450" y="2908475"/>
              <a:ext cx="91375" cy="203000"/>
            </a:xfrm>
            <a:custGeom>
              <a:rect b="b" l="l" r="r" t="t"/>
              <a:pathLst>
                <a:path extrusionOk="0" h="8120" w="3655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2162325" y="2366025"/>
              <a:ext cx="331375" cy="241075"/>
            </a:xfrm>
            <a:custGeom>
              <a:rect b="b" l="l" r="r" t="t"/>
              <a:pathLst>
                <a:path extrusionOk="0" h="9643" w="13255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829950" y="2609600"/>
              <a:ext cx="311600" cy="380600"/>
            </a:xfrm>
            <a:custGeom>
              <a:rect b="b" l="l" r="r" t="t"/>
              <a:pathLst>
                <a:path extrusionOk="0" h="15224" w="12464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510425" y="2261500"/>
              <a:ext cx="293850" cy="135500"/>
            </a:xfrm>
            <a:custGeom>
              <a:rect b="b" l="l" r="r" t="t"/>
              <a:pathLst>
                <a:path extrusionOk="0" h="5420" w="11754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468825" y="3251000"/>
              <a:ext cx="184225" cy="177625"/>
            </a:xfrm>
            <a:custGeom>
              <a:rect b="b" l="l" r="r" t="t"/>
              <a:pathLst>
                <a:path extrusionOk="0" h="7105" w="7369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2670275" y="3167775"/>
              <a:ext cx="20325" cy="69550"/>
            </a:xfrm>
            <a:custGeom>
              <a:rect b="b" l="l" r="r" t="t"/>
              <a:pathLst>
                <a:path extrusionOk="0" h="2782" w="813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502325" y="2156675"/>
              <a:ext cx="313100" cy="52575"/>
            </a:xfrm>
            <a:custGeom>
              <a:rect b="b" l="l" r="r" t="t"/>
              <a:pathLst>
                <a:path extrusionOk="0" h="2103" w="12524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2062350" y="2248825"/>
              <a:ext cx="375025" cy="224300"/>
            </a:xfrm>
            <a:custGeom>
              <a:rect b="b" l="l" r="r" t="t"/>
              <a:pathLst>
                <a:path extrusionOk="0" h="8972" w="15001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674675" y="2483750"/>
              <a:ext cx="369450" cy="375550"/>
            </a:xfrm>
            <a:custGeom>
              <a:rect b="b" l="l" r="r" t="t"/>
              <a:pathLst>
                <a:path extrusionOk="0" h="15022" w="14778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355500" y="2851750"/>
              <a:ext cx="313125" cy="264300"/>
            </a:xfrm>
            <a:custGeom>
              <a:rect b="b" l="l" r="r" t="t"/>
              <a:pathLst>
                <a:path extrusionOk="0" h="10572" w="12525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121050" y="3061225"/>
              <a:ext cx="247675" cy="295850"/>
            </a:xfrm>
            <a:custGeom>
              <a:rect b="b" l="l" r="r" t="t"/>
              <a:pathLst>
                <a:path extrusionOk="0" h="11834" w="9907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1299675" y="3850300"/>
              <a:ext cx="98975" cy="436925"/>
            </a:xfrm>
            <a:custGeom>
              <a:rect b="b" l="l" r="r" t="t"/>
              <a:pathLst>
                <a:path extrusionOk="0" h="17477" w="3959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387975" y="3826450"/>
              <a:ext cx="59400" cy="35550"/>
            </a:xfrm>
            <a:custGeom>
              <a:rect b="b" l="l" r="r" t="t"/>
              <a:pathLst>
                <a:path extrusionOk="0" h="1422" w="2376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506200" y="2736975"/>
              <a:ext cx="131450" cy="102025"/>
            </a:xfrm>
            <a:custGeom>
              <a:rect b="b" l="l" r="r" t="t"/>
              <a:pathLst>
                <a:path extrusionOk="0" h="4081" w="5258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038350" y="3368725"/>
              <a:ext cx="97950" cy="188300"/>
            </a:xfrm>
            <a:custGeom>
              <a:rect b="b" l="l" r="r" t="t"/>
              <a:pathLst>
                <a:path extrusionOk="0" h="7532" w="3918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11650" y="3545825"/>
              <a:ext cx="626725" cy="879425"/>
            </a:xfrm>
            <a:custGeom>
              <a:rect b="b" l="l" r="r" t="t"/>
              <a:pathLst>
                <a:path extrusionOk="0" h="35177" w="25069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2167900" y="2926925"/>
              <a:ext cx="320225" cy="141425"/>
            </a:xfrm>
            <a:custGeom>
              <a:rect b="b" l="l" r="r" t="t"/>
              <a:pathLst>
                <a:path extrusionOk="0" h="5657" w="12809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1630525" y="3068325"/>
              <a:ext cx="516600" cy="251725"/>
            </a:xfrm>
            <a:custGeom>
              <a:rect b="b" l="l" r="r" t="t"/>
              <a:pathLst>
                <a:path extrusionOk="0" h="10069" w="20664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2209000" y="2407125"/>
              <a:ext cx="280150" cy="199975"/>
            </a:xfrm>
            <a:custGeom>
              <a:rect b="b" l="l" r="r" t="t"/>
              <a:pathLst>
                <a:path extrusionOk="0" h="7999" w="11206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848225" y="2649700"/>
              <a:ext cx="293325" cy="340500"/>
            </a:xfrm>
            <a:custGeom>
              <a:rect b="b" l="l" r="r" t="t"/>
              <a:pathLst>
                <a:path extrusionOk="0" h="13620" w="11733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2544425" y="2289925"/>
              <a:ext cx="241575" cy="107075"/>
            </a:xfrm>
            <a:custGeom>
              <a:rect b="b" l="l" r="r" t="t"/>
              <a:pathLst>
                <a:path extrusionOk="0" h="4283" w="9663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984225" y="2412200"/>
              <a:ext cx="83750" cy="57875"/>
            </a:xfrm>
            <a:custGeom>
              <a:rect b="b" l="l" r="r" t="t"/>
              <a:pathLst>
                <a:path extrusionOk="0" h="2315" w="335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407425" y="2199600"/>
              <a:ext cx="83750" cy="24875"/>
            </a:xfrm>
            <a:custGeom>
              <a:rect b="b" l="l" r="r" t="t"/>
              <a:pathLst>
                <a:path extrusionOk="0" h="995" w="335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270925" y="3027725"/>
              <a:ext cx="237500" cy="223300"/>
            </a:xfrm>
            <a:custGeom>
              <a:rect b="b" l="l" r="r" t="t"/>
              <a:pathLst>
                <a:path extrusionOk="0" h="8932" w="950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2352100" y="3157650"/>
              <a:ext cx="206925" cy="158850"/>
            </a:xfrm>
            <a:custGeom>
              <a:rect b="b" l="l" r="r" t="t"/>
              <a:pathLst>
                <a:path extrusionOk="0" h="6354" w="8277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5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77" name="Google Shape;377;p35"/>
            <p:cNvSpPr/>
            <p:nvPr/>
          </p:nvSpPr>
          <p:spPr>
            <a:xfrm>
              <a:off x="6938875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14150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5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35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1" name="Google Shape;381;p35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5" name="Google Shape;385;p35"/>
          <p:cNvCxnSpPr/>
          <p:nvPr/>
        </p:nvCxnSpPr>
        <p:spPr>
          <a:xfrm flipH="1" rot="10800000">
            <a:off x="3459250" y="3707110"/>
            <a:ext cx="499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5"/>
          <p:cNvSpPr txBox="1"/>
          <p:nvPr>
            <p:ph idx="2" type="subTitle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GREZES Alexandre, VU VAN Nina, RICOTTA Giovanni, INFRATE Thomas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écocité</a:t>
            </a:r>
            <a:endParaRPr/>
          </a:p>
        </p:txBody>
      </p:sp>
      <p:grpSp>
        <p:nvGrpSpPr>
          <p:cNvPr id="561" name="Google Shape;561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62" name="Google Shape;562;p44"/>
            <p:cNvSpPr/>
            <p:nvPr/>
          </p:nvSpPr>
          <p:spPr>
            <a:xfrm>
              <a:off x="6938875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6514150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"/>
          <p:cNvSpPr txBox="1"/>
          <p:nvPr>
            <p:ph type="title"/>
          </p:nvPr>
        </p:nvSpPr>
        <p:spPr>
          <a:xfrm>
            <a:off x="1789358" y="1290650"/>
            <a:ext cx="5565300" cy="20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pour votre écoute</a:t>
            </a:r>
            <a:endParaRPr/>
          </a:p>
        </p:txBody>
      </p:sp>
      <p:grpSp>
        <p:nvGrpSpPr>
          <p:cNvPr id="569" name="Google Shape;569;p45"/>
          <p:cNvGrpSpPr/>
          <p:nvPr/>
        </p:nvGrpSpPr>
        <p:grpSpPr>
          <a:xfrm rot="-5400000">
            <a:off x="6884289" y="1494857"/>
            <a:ext cx="772605" cy="196301"/>
            <a:chOff x="2641350" y="846250"/>
            <a:chExt cx="413600" cy="105075"/>
          </a:xfrm>
        </p:grpSpPr>
        <p:sp>
          <p:nvSpPr>
            <p:cNvPr id="570" name="Google Shape;570;p45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5"/>
          <p:cNvGrpSpPr/>
          <p:nvPr/>
        </p:nvGrpSpPr>
        <p:grpSpPr>
          <a:xfrm>
            <a:off x="241063" y="3577054"/>
            <a:ext cx="3397850" cy="187275"/>
            <a:chOff x="-3237675" y="-1132050"/>
            <a:chExt cx="3397850" cy="187275"/>
          </a:xfrm>
        </p:grpSpPr>
        <p:sp>
          <p:nvSpPr>
            <p:cNvPr id="575" name="Google Shape;575;p45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Google Shape;584;p45"/>
          <p:cNvSpPr txBox="1"/>
          <p:nvPr/>
        </p:nvSpPr>
        <p:spPr>
          <a:xfrm>
            <a:off x="1789350" y="3301250"/>
            <a:ext cx="53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Avez-vous des questions </a:t>
            </a:r>
            <a:r>
              <a:rPr b="1" lang="en" sz="18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?</a:t>
            </a:r>
            <a:endParaRPr b="1" sz="18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/>
          <p:nvPr/>
        </p:nvSpPr>
        <p:spPr>
          <a:xfrm>
            <a:off x="6028042" y="1716854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3327017" y="1716854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614650" y="1716854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 txBox="1"/>
          <p:nvPr>
            <p:ph type="title"/>
          </p:nvPr>
        </p:nvSpPr>
        <p:spPr>
          <a:xfrm>
            <a:off x="710850" y="2278420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</p:txBody>
      </p:sp>
      <p:sp>
        <p:nvSpPr>
          <p:cNvPr id="395" name="Google Shape;395;p36"/>
          <p:cNvSpPr txBox="1"/>
          <p:nvPr>
            <p:ph idx="2" type="title"/>
          </p:nvPr>
        </p:nvSpPr>
        <p:spPr>
          <a:xfrm>
            <a:off x="710850" y="1815696"/>
            <a:ext cx="924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96" name="Google Shape;396;p36"/>
          <p:cNvSpPr txBox="1"/>
          <p:nvPr>
            <p:ph idx="3" type="title"/>
          </p:nvPr>
        </p:nvSpPr>
        <p:spPr>
          <a:xfrm>
            <a:off x="3394650" y="2278429"/>
            <a:ext cx="23364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de llm</a:t>
            </a:r>
            <a:endParaRPr/>
          </a:p>
        </p:txBody>
      </p:sp>
      <p:sp>
        <p:nvSpPr>
          <p:cNvPr id="397" name="Google Shape;397;p36"/>
          <p:cNvSpPr txBox="1"/>
          <p:nvPr>
            <p:ph idx="4" type="title"/>
          </p:nvPr>
        </p:nvSpPr>
        <p:spPr>
          <a:xfrm>
            <a:off x="3394650" y="1815696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98" name="Google Shape;398;p36"/>
          <p:cNvSpPr txBox="1"/>
          <p:nvPr>
            <p:ph idx="6" type="title"/>
          </p:nvPr>
        </p:nvSpPr>
        <p:spPr>
          <a:xfrm>
            <a:off x="6078450" y="2278420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jeu</a:t>
            </a:r>
            <a:endParaRPr/>
          </a:p>
        </p:txBody>
      </p:sp>
      <p:sp>
        <p:nvSpPr>
          <p:cNvPr id="399" name="Google Shape;399;p36"/>
          <p:cNvSpPr txBox="1"/>
          <p:nvPr>
            <p:ph idx="7" type="title"/>
          </p:nvPr>
        </p:nvSpPr>
        <p:spPr>
          <a:xfrm>
            <a:off x="6078450" y="1815696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00" name="Google Shape;400;p36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8253323" y="2227892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/>
          <p:cNvSpPr/>
          <p:nvPr/>
        </p:nvSpPr>
        <p:spPr>
          <a:xfrm>
            <a:off x="1392910" y="1158189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6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04" name="Google Shape;404;p36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</p:txBody>
      </p:sp>
      <p:sp>
        <p:nvSpPr>
          <p:cNvPr id="415" name="Google Shape;415;p37"/>
          <p:cNvSpPr txBox="1"/>
          <p:nvPr>
            <p:ph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6" name="Google Shape;416;p37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37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18" name="Google Shape;418;p37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7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23" name="Google Shape;423;p37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2" name="Google Shape;432;p37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/>
          <p:nvPr/>
        </p:nvSpPr>
        <p:spPr>
          <a:xfrm>
            <a:off x="715100" y="535000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 txBox="1"/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HAckaton IA FOR GOOD</a:t>
            </a:r>
            <a:endParaRPr sz="3800"/>
          </a:p>
        </p:txBody>
      </p:sp>
      <p:grpSp>
        <p:nvGrpSpPr>
          <p:cNvPr id="439" name="Google Shape;439;p38"/>
          <p:cNvGrpSpPr/>
          <p:nvPr/>
        </p:nvGrpSpPr>
        <p:grpSpPr>
          <a:xfrm rot="10800000">
            <a:off x="-369277" y="3791021"/>
            <a:ext cx="2159530" cy="548628"/>
            <a:chOff x="2641350" y="846250"/>
            <a:chExt cx="413600" cy="105075"/>
          </a:xfrm>
        </p:grpSpPr>
        <p:sp>
          <p:nvSpPr>
            <p:cNvPr id="440" name="Google Shape;440;p38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38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8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46" name="Google Shape;446;p38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8"/>
          <p:cNvSpPr txBox="1"/>
          <p:nvPr>
            <p:ph idx="1" type="body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“Concevoir, à l’aide de l’intelligence artificielle une application web, un mini-jeu interactif ou bien un site web ayant pour objectif de transmettre un message fort et engageant sur la thématique de l’écologie.”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1" name="Google Shape;451;p38"/>
          <p:cNvPicPr preferRelativeResize="0"/>
          <p:nvPr/>
        </p:nvPicPr>
        <p:blipFill rotWithShape="1">
          <a:blip r:embed="rId3">
            <a:alphaModFix/>
          </a:blip>
          <a:srcRect b="0" l="30496" r="20872" t="0"/>
          <a:stretch/>
        </p:blipFill>
        <p:spPr>
          <a:xfrm>
            <a:off x="5058425" y="-125"/>
            <a:ext cx="3369900" cy="46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8"/>
          <p:cNvPicPr preferRelativeResize="0"/>
          <p:nvPr/>
        </p:nvPicPr>
        <p:blipFill rotWithShape="1">
          <a:blip r:embed="rId4">
            <a:alphaModFix/>
          </a:blip>
          <a:srcRect b="9701" l="54957" r="7696" t="-6040"/>
          <a:stretch/>
        </p:blipFill>
        <p:spPr>
          <a:xfrm>
            <a:off x="5058425" y="-347150"/>
            <a:ext cx="3369900" cy="4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"/>
          <p:cNvSpPr txBox="1"/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de llm</a:t>
            </a:r>
            <a:endParaRPr/>
          </a:p>
        </p:txBody>
      </p:sp>
      <p:sp>
        <p:nvSpPr>
          <p:cNvPr id="461" name="Google Shape;461;p39"/>
          <p:cNvSpPr txBox="1"/>
          <p:nvPr>
            <p:ph idx="2" type="title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cxnSp>
        <p:nvCxnSpPr>
          <p:cNvPr id="462" name="Google Shape;462;p39"/>
          <p:cNvCxnSpPr/>
          <p:nvPr/>
        </p:nvCxnSpPr>
        <p:spPr>
          <a:xfrm flipH="1" rot="10800000">
            <a:off x="2828575" y="4400742"/>
            <a:ext cx="5494200" cy="1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3" name="Google Shape;463;p39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464" name="Google Shape;464;p3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39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8" name="Google Shape;478;p39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/>
          <p:nvPr/>
        </p:nvSpPr>
        <p:spPr>
          <a:xfrm>
            <a:off x="719500" y="3183825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719500" y="1425147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de LLM</a:t>
            </a:r>
            <a:endParaRPr/>
          </a:p>
        </p:txBody>
      </p:sp>
      <p:sp>
        <p:nvSpPr>
          <p:cNvPr id="486" name="Google Shape;486;p40"/>
          <p:cNvSpPr txBox="1"/>
          <p:nvPr>
            <p:ph idx="3" type="subTitle"/>
          </p:nvPr>
        </p:nvSpPr>
        <p:spPr>
          <a:xfrm>
            <a:off x="1236975" y="1545300"/>
            <a:ext cx="66186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Génération du code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Génération du scénario 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Génération de données cohérentes</a:t>
            </a:r>
            <a:endParaRPr/>
          </a:p>
        </p:txBody>
      </p:sp>
      <p:sp>
        <p:nvSpPr>
          <p:cNvPr id="487" name="Google Shape;487;p40"/>
          <p:cNvSpPr txBox="1"/>
          <p:nvPr>
            <p:ph idx="4" type="subTitle"/>
          </p:nvPr>
        </p:nvSpPr>
        <p:spPr>
          <a:xfrm>
            <a:off x="1236988" y="3303975"/>
            <a:ext cx="66186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Génération des image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Génération de questions/réponses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Génération de prompts à envoyer au LLM</a:t>
            </a:r>
            <a:endParaRPr/>
          </a:p>
        </p:txBody>
      </p:sp>
      <p:grpSp>
        <p:nvGrpSpPr>
          <p:cNvPr id="488" name="Google Shape;488;p40"/>
          <p:cNvGrpSpPr/>
          <p:nvPr/>
        </p:nvGrpSpPr>
        <p:grpSpPr>
          <a:xfrm>
            <a:off x="240000" y="1333364"/>
            <a:ext cx="3397850" cy="187275"/>
            <a:chOff x="-3237675" y="-1132050"/>
            <a:chExt cx="3397850" cy="187275"/>
          </a:xfrm>
        </p:grpSpPr>
        <p:sp>
          <p:nvSpPr>
            <p:cNvPr id="489" name="Google Shape;489;p40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40"/>
          <p:cNvGrpSpPr/>
          <p:nvPr/>
        </p:nvGrpSpPr>
        <p:grpSpPr>
          <a:xfrm>
            <a:off x="7670273" y="2912496"/>
            <a:ext cx="2159530" cy="548628"/>
            <a:chOff x="2641350" y="846250"/>
            <a:chExt cx="413600" cy="105075"/>
          </a:xfrm>
        </p:grpSpPr>
        <p:sp>
          <p:nvSpPr>
            <p:cNvPr id="499" name="Google Shape;499;p40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1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1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1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1"/>
          <p:cNvSpPr txBox="1"/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jeu</a:t>
            </a:r>
            <a:endParaRPr/>
          </a:p>
        </p:txBody>
      </p:sp>
      <p:sp>
        <p:nvSpPr>
          <p:cNvPr id="511" name="Google Shape;511;p41"/>
          <p:cNvSpPr txBox="1"/>
          <p:nvPr>
            <p:ph idx="2" type="title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512" name="Google Shape;512;p41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513" name="Google Shape;513;p4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7" name="Google Shape;517;p41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 txBox="1"/>
          <p:nvPr>
            <p:ph idx="1" type="subTitle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Aventure </a:t>
            </a:r>
            <a:r>
              <a:rPr lang="en"/>
              <a:t>interactive</a:t>
            </a:r>
            <a:r>
              <a:rPr lang="en"/>
              <a:t> textuelle dans laquelle le joueur doit prendre des décisions écologiques pour améliorer la situation d’une ville selon une situation donnée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Dialogues, conséquences et conseils personnalisés générés par un LLM</a:t>
            </a:r>
            <a:endParaRPr/>
          </a:p>
        </p:txBody>
      </p:sp>
      <p:cxnSp>
        <p:nvCxnSpPr>
          <p:cNvPr id="525" name="Google Shape;525;p42"/>
          <p:cNvCxnSpPr/>
          <p:nvPr/>
        </p:nvCxnSpPr>
        <p:spPr>
          <a:xfrm flipH="1" rot="10800000">
            <a:off x="3459250" y="3912850"/>
            <a:ext cx="499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42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527" name="Google Shape;527;p42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niveaux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6" name="Google Shape;536;p43"/>
          <p:cNvSpPr txBox="1"/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Facile</a:t>
            </a:r>
            <a:endParaRPr/>
          </a:p>
        </p:txBody>
      </p:sp>
      <p:sp>
        <p:nvSpPr>
          <p:cNvPr id="537" name="Google Shape;537;p43"/>
          <p:cNvSpPr txBox="1"/>
          <p:nvPr>
            <p:ph idx="1" type="subTitle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ecoScore: 70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pollution: 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urbanisation: 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energie: 70</a:t>
            </a:r>
            <a:endParaRPr/>
          </a:p>
        </p:txBody>
      </p:sp>
      <p:sp>
        <p:nvSpPr>
          <p:cNvPr id="538" name="Google Shape;538;p43"/>
          <p:cNvSpPr txBox="1"/>
          <p:nvPr>
            <p:ph idx="2" type="title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Moyen</a:t>
            </a:r>
            <a:endParaRPr/>
          </a:p>
        </p:txBody>
      </p:sp>
      <p:sp>
        <p:nvSpPr>
          <p:cNvPr id="539" name="Google Shape;539;p43"/>
          <p:cNvSpPr txBox="1"/>
          <p:nvPr>
            <p:ph idx="3" type="subTitle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ecoScore: 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pollution: 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urbanisation: 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energie: 50</a:t>
            </a:r>
            <a:endParaRPr/>
          </a:p>
        </p:txBody>
      </p:sp>
      <p:sp>
        <p:nvSpPr>
          <p:cNvPr id="540" name="Google Shape;540;p43"/>
          <p:cNvSpPr txBox="1"/>
          <p:nvPr>
            <p:ph idx="4" type="title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Difficile</a:t>
            </a:r>
            <a:endParaRPr/>
          </a:p>
        </p:txBody>
      </p:sp>
      <p:sp>
        <p:nvSpPr>
          <p:cNvPr id="541" name="Google Shape;541;p43"/>
          <p:cNvSpPr txBox="1"/>
          <p:nvPr>
            <p:ph idx="5" type="subTitle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ecoScore: 30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pollution: 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urbanisation: 55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energie: 40</a:t>
            </a:r>
            <a:endParaRPr/>
          </a:p>
        </p:txBody>
      </p:sp>
      <p:sp>
        <p:nvSpPr>
          <p:cNvPr id="542" name="Google Shape;542;p43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3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6" name="Google Shape;546;p43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43"/>
          <p:cNvSpPr/>
          <p:nvPr/>
        </p:nvSpPr>
        <p:spPr>
          <a:xfrm>
            <a:off x="1759594" y="1845798"/>
            <a:ext cx="561986" cy="548657"/>
          </a:xfrm>
          <a:custGeom>
            <a:rect b="b" l="l" r="r" t="t"/>
            <a:pathLst>
              <a:path extrusionOk="0" h="18246" w="19655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51" name="Google Shape;551;p43"/>
          <p:cNvSpPr/>
          <p:nvPr/>
        </p:nvSpPr>
        <p:spPr>
          <a:xfrm>
            <a:off x="4497444" y="1845810"/>
            <a:ext cx="561986" cy="548657"/>
          </a:xfrm>
          <a:custGeom>
            <a:rect b="b" l="l" r="r" t="t"/>
            <a:pathLst>
              <a:path extrusionOk="0" h="18246" w="19655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52" name="Google Shape;552;p43"/>
          <p:cNvSpPr/>
          <p:nvPr/>
        </p:nvSpPr>
        <p:spPr>
          <a:xfrm>
            <a:off x="3891569" y="1845810"/>
            <a:ext cx="561986" cy="548657"/>
          </a:xfrm>
          <a:custGeom>
            <a:rect b="b" l="l" r="r" t="t"/>
            <a:pathLst>
              <a:path extrusionOk="0" h="18246" w="19655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53" name="Google Shape;553;p43"/>
          <p:cNvSpPr/>
          <p:nvPr/>
        </p:nvSpPr>
        <p:spPr>
          <a:xfrm>
            <a:off x="6805919" y="1845798"/>
            <a:ext cx="561986" cy="548657"/>
          </a:xfrm>
          <a:custGeom>
            <a:rect b="b" l="l" r="r" t="t"/>
            <a:pathLst>
              <a:path extrusionOk="0" h="18246" w="19655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54" name="Google Shape;554;p43"/>
          <p:cNvSpPr/>
          <p:nvPr/>
        </p:nvSpPr>
        <p:spPr>
          <a:xfrm>
            <a:off x="6200044" y="1845798"/>
            <a:ext cx="561986" cy="548657"/>
          </a:xfrm>
          <a:custGeom>
            <a:rect b="b" l="l" r="r" t="t"/>
            <a:pathLst>
              <a:path extrusionOk="0" h="18246" w="19655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555" name="Google Shape;555;p43"/>
          <p:cNvSpPr/>
          <p:nvPr/>
        </p:nvSpPr>
        <p:spPr>
          <a:xfrm>
            <a:off x="7411794" y="1845798"/>
            <a:ext cx="561986" cy="548657"/>
          </a:xfrm>
          <a:custGeom>
            <a:rect b="b" l="l" r="r" t="t"/>
            <a:pathLst>
              <a:path extrusionOk="0" h="18246" w="19655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