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9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3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5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4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1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1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2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2179A6-A0AC-A6BB-F416-78072E57A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Périmètre fonctionnel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40537D8C-E048-ABA3-14A4-42BA6200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2231136"/>
            <a:ext cx="5391912" cy="3931920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Créer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plateforme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dédiée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à la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compréhension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des machines 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équipements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musculation.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 site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proposera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fiches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explicatives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détaillées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texte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photos,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schémas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 sur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chaque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machine.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forum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participatif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permettant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aux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utilisateurs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suggérer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des modifications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d'enrichir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les descriptions.</a:t>
            </a:r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Une base de données collaborative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visant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centraliser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et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vulgariser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les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connaissances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sur le matériel de musculation.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s’adresse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à toute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personne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désirant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mieux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comprendre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fonctionnement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des machines de musculation, du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débutant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l'utilisateur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confirmé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6" name="Picture 3" descr="Une image contenant toile, Toile d’araignée, léger&#10;&#10;Le contenu généré par l’IA peut être incorrect.">
            <a:extLst>
              <a:ext uri="{FF2B5EF4-FFF2-40B4-BE49-F238E27FC236}">
                <a16:creationId xmlns:a16="http://schemas.microsoft.com/office/drawing/2014/main" id="{C25950C3-ACAC-3930-A55E-C03B0C8E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932" r="2682" b="-1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3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3D2913-4929-A276-1D46-3AD88C550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fr-FR" dirty="0"/>
              <a:t>composants techniques cloud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8D4A8-215A-43C4-757C-7052BCCE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391912" cy="39319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Infrastructure de Production (GCP Cloud Run)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Backend API</a:t>
            </a:r>
            <a:r>
              <a:rPr lang="fr-FR" sz="1300" dirty="0"/>
              <a:t> =&gt; Google Cloud Run (conteneur Docker Symfony)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Frontend Web</a:t>
            </a:r>
            <a:r>
              <a:rPr lang="fr-FR" sz="1300" dirty="0"/>
              <a:t> =&gt; Google Cloud Run (conteneur Docker Vue.js/Nginx)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Base de données</a:t>
            </a:r>
            <a:r>
              <a:rPr lang="fr-FR" sz="1300" dirty="0"/>
              <a:t> =&gt; Cloud SQL PostgreSQL (db-f1-micro, économique)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Stockage fichiers</a:t>
            </a:r>
            <a:r>
              <a:rPr lang="fr-FR" sz="1300" dirty="0"/>
              <a:t> =&gt; Google Cloud Storage (machine images, </a:t>
            </a:r>
            <a:r>
              <a:rPr lang="fr-FR" sz="1300" dirty="0" err="1"/>
              <a:t>uploads</a:t>
            </a:r>
            <a:r>
              <a:rPr lang="fr-FR" sz="1300" dirty="0"/>
              <a:t> temporaires)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Monitoring</a:t>
            </a:r>
            <a:r>
              <a:rPr lang="fr-FR" sz="1300" dirty="0"/>
              <a:t> =&gt; Cloud Run (</a:t>
            </a:r>
            <a:r>
              <a:rPr lang="fr-FR" sz="1300" dirty="0" err="1"/>
              <a:t>Grafana</a:t>
            </a:r>
            <a:r>
              <a:rPr lang="fr-FR" sz="1300" dirty="0"/>
              <a:t> + PostgreSQL)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Secrets</a:t>
            </a:r>
            <a:r>
              <a:rPr lang="fr-FR" sz="1300" dirty="0"/>
              <a:t> =&gt; Secret Manager (JWT, mots de passe)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Réseau</a:t>
            </a:r>
            <a:r>
              <a:rPr lang="fr-FR" sz="1300" dirty="0"/>
              <a:t> =&gt; VPC privé + VPC Access </a:t>
            </a:r>
            <a:r>
              <a:rPr lang="fr-FR" sz="1300" dirty="0" err="1"/>
              <a:t>Connector</a:t>
            </a:r>
            <a:endParaRPr lang="fr-FR" sz="1300" dirty="0"/>
          </a:p>
          <a:p>
            <a:pPr marL="0" indent="0">
              <a:lnSpc>
                <a:spcPct val="100000"/>
              </a:lnSpc>
              <a:buNone/>
            </a:pPr>
            <a:r>
              <a:rPr lang="fr-FR" sz="1300" b="1" dirty="0"/>
              <a:t>DNS/</a:t>
            </a:r>
            <a:r>
              <a:rPr lang="fr-FR" sz="1300" b="1" dirty="0" err="1"/>
              <a:t>Load</a:t>
            </a:r>
            <a:r>
              <a:rPr lang="fr-FR" sz="1300" b="1" dirty="0"/>
              <a:t> Balancing</a:t>
            </a:r>
            <a:r>
              <a:rPr lang="fr-FR" sz="1300" dirty="0"/>
              <a:t> =&gt; Cloud Run (URLs automatiques)</a:t>
            </a:r>
          </a:p>
          <a:p>
            <a:pPr lvl="1">
              <a:lnSpc>
                <a:spcPct val="100000"/>
              </a:lnSpc>
            </a:pPr>
            <a:endParaRPr lang="fr-FR" sz="1300" dirty="0"/>
          </a:p>
        </p:txBody>
      </p:sp>
      <p:pic>
        <p:nvPicPr>
          <p:cNvPr id="5" name="Picture 4" descr="Panneau de salles de serveurs lumineux">
            <a:extLst>
              <a:ext uri="{FF2B5EF4-FFF2-40B4-BE49-F238E27FC236}">
                <a16:creationId xmlns:a16="http://schemas.microsoft.com/office/drawing/2014/main" id="{28D65969-3342-6054-9410-1002BBDE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48" r="25279" b="-2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67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17BEC-7301-CB3A-07FB-A4A239F3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75204"/>
            <a:ext cx="10691265" cy="1307592"/>
          </a:xfrm>
        </p:spPr>
        <p:txBody>
          <a:bodyPr anchor="ctr"/>
          <a:lstStyle/>
          <a:p>
            <a:pPr algn="ctr"/>
            <a:r>
              <a:rPr lang="fr-FR" dirty="0"/>
              <a:t>architecture applicative cible</a:t>
            </a:r>
          </a:p>
        </p:txBody>
      </p:sp>
    </p:spTree>
    <p:extLst>
      <p:ext uri="{BB962C8B-B14F-4D97-AF65-F5344CB8AC3E}">
        <p14:creationId xmlns:p14="http://schemas.microsoft.com/office/powerpoint/2010/main" val="37128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966F2-4FC4-FA55-C38E-29BB10BD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75204"/>
            <a:ext cx="10691265" cy="1307592"/>
          </a:xfrm>
        </p:spPr>
        <p:txBody>
          <a:bodyPr anchor="ctr"/>
          <a:lstStyle/>
          <a:p>
            <a:pPr algn="ctr"/>
            <a:r>
              <a:rPr lang="fr-FR" dirty="0"/>
              <a:t>Schématiser l’infrastructure cloud</a:t>
            </a:r>
          </a:p>
        </p:txBody>
      </p:sp>
    </p:spTree>
    <p:extLst>
      <p:ext uri="{BB962C8B-B14F-4D97-AF65-F5344CB8AC3E}">
        <p14:creationId xmlns:p14="http://schemas.microsoft.com/office/powerpoint/2010/main" val="38303674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199</Words>
  <Application>Microsoft Office PowerPoint</Application>
  <PresentationFormat>Grand écran</PresentationFormat>
  <Paragraphs>18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Calisto MT</vt:lpstr>
      <vt:lpstr>Univers Condensed</vt:lpstr>
      <vt:lpstr>ChronicleVTI</vt:lpstr>
      <vt:lpstr>Périmètre fonctionnel</vt:lpstr>
      <vt:lpstr>composants techniques cloud</vt:lpstr>
      <vt:lpstr>architecture applicative cible</vt:lpstr>
      <vt:lpstr>Schématiser l’infrastructure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RICOTTA</dc:creator>
  <cp:lastModifiedBy>Giovanni RICOTTA</cp:lastModifiedBy>
  <cp:revision>1</cp:revision>
  <dcterms:created xsi:type="dcterms:W3CDTF">2025-07-01T07:57:13Z</dcterms:created>
  <dcterms:modified xsi:type="dcterms:W3CDTF">2025-07-01T09:50:57Z</dcterms:modified>
</cp:coreProperties>
</file>