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0" r:id="rId6"/>
    <p:sldId id="275" r:id="rId7"/>
    <p:sldId id="280" r:id="rId8"/>
    <p:sldId id="281" r:id="rId9"/>
    <p:sldId id="282" r:id="rId10"/>
    <p:sldId id="283" r:id="rId11"/>
    <p:sldId id="284" r:id="rId12"/>
    <p:sldId id="285" r:id="rId13"/>
    <p:sldId id="276" r:id="rId14"/>
    <p:sldId id="277" r:id="rId15"/>
    <p:sldId id="278" r:id="rId16"/>
    <p:sldId id="279" r:id="rId17"/>
    <p:sldId id="271" r:id="rId18"/>
    <p:sldId id="272" r:id="rId19"/>
    <p:sldId id="273" r:id="rId20"/>
    <p:sldId id="258" r:id="rId21"/>
    <p:sldId id="261" r:id="rId22"/>
    <p:sldId id="266" r:id="rId23"/>
    <p:sldId id="267" r:id="rId24"/>
    <p:sldId id="274" r:id="rId25"/>
    <p:sldId id="262" r:id="rId26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1-4B06-8B0D-C66FC849C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346592"/>
        <c:axId val="6113501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346592"/>
        <c:axId val="611350120"/>
      </c:lineChart>
      <c:catAx>
        <c:axId val="6113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11350120"/>
        <c:crosses val="autoZero"/>
        <c:auto val="1"/>
        <c:lblAlgn val="ctr"/>
        <c:lblOffset val="100"/>
        <c:noMultiLvlLbl val="0"/>
      </c:catAx>
      <c:valAx>
        <c:axId val="611350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1134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it-IT" noProof="0" dirty="0"/>
            <a:t>Gruppo A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it-IT" noProof="0" dirty="0"/>
            <a:t>Attività 2</a:t>
          </a:r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it-IT" noProof="0" dirty="0"/>
            <a:t>Gruppo B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it-IT" noProof="0" dirty="0"/>
            <a:t>Attività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it-IT" noProof="0" dirty="0"/>
            <a:t>Attività 2</a:t>
          </a:r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it-IT" noProof="0" dirty="0"/>
            <a:t>Gruppo C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it-IT" noProof="0" dirty="0"/>
            <a:t>Attività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71D67D5D-013C-4885-A61E-A3F99D7C7108}">
      <dgm:prSet phldrT="[Text]"/>
      <dgm:spPr/>
      <dgm:t>
        <a:bodyPr rtlCol="0"/>
        <a:lstStyle/>
        <a:p>
          <a:pPr rtl="0"/>
          <a:r>
            <a:rPr lang="it-IT" noProof="0" dirty="0"/>
            <a:t>Attività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13FD8B77-EC9C-4F7D-85F3-A7191A755A86}" type="parTrans" cxnId="{7CDF5A89-87DF-4CC1-8943-7A0E14869583}">
      <dgm:prSet/>
      <dgm:spPr/>
      <dgm:t>
        <a:bodyPr rtlCol="0"/>
        <a:lstStyle/>
        <a:p>
          <a:pPr rtl="0"/>
          <a:endParaRPr lang="en-US"/>
        </a:p>
      </dgm:t>
    </dgm:pt>
    <dgm:pt modelId="{BC16BF20-A847-48B0-889B-BA6389A79929}" type="sibTrans" cxnId="{7CDF5A89-87DF-4CC1-8943-7A0E14869583}">
      <dgm:prSet/>
      <dgm:spPr/>
      <dgm:t>
        <a:bodyPr rtlCol="0"/>
        <a:lstStyle/>
        <a:p>
          <a:pPr rtl="0"/>
          <a:endParaRPr lang="en-US"/>
        </a:p>
      </dgm:t>
    </dgm:pt>
    <dgm:pt modelId="{1DE38F54-13B9-49B9-8D1C-BE40A0B41642}">
      <dgm:prSet phldrT="[Text]"/>
      <dgm:spPr/>
      <dgm:t>
        <a:bodyPr rtlCol="0"/>
        <a:lstStyle/>
        <a:p>
          <a:pPr rtl="0"/>
          <a:r>
            <a:rPr lang="it-IT" noProof="0" dirty="0"/>
            <a:t>Attività 2</a:t>
          </a:r>
        </a:p>
      </dgm:t>
    </dgm:pt>
    <dgm:pt modelId="{241FC70F-0CFE-4A9B-A53B-CB579CB35D65}" type="parTrans" cxnId="{E2BA7653-A0BC-4906-B811-36202FCAECA9}">
      <dgm:prSet/>
      <dgm:spPr/>
      <dgm:t>
        <a:bodyPr rtlCol="0"/>
        <a:lstStyle/>
        <a:p>
          <a:pPr rtl="0"/>
          <a:endParaRPr lang="en-US"/>
        </a:p>
      </dgm:t>
    </dgm:pt>
    <dgm:pt modelId="{5D6C750F-882D-4057-8E46-BA0F88DBA2EC}" type="sibTrans" cxnId="{E2BA7653-A0BC-4906-B811-36202FCAECA9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47A942F6-847D-4AE7-9CA0-5319E5F60B4F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A3914A-CB7F-4A5E-9543-C3A39D9197C9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AC3D40F-8E66-452D-9CA4-C2871F2D10EF}" srcId="{C111C18A-FD96-4E63-821A-54D70D8DC65F}" destId="{33EAD35F-38F2-4CB7-9A6D-B04FFD8A51FD}" srcOrd="1" destOrd="0" parTransId="{81FE7DB1-4BFC-4407-80A9-E5514E94C61D}" sibTransId="{4B66B839-1910-459B-92B2-14846EBA7A70}"/>
    <dgm:cxn modelId="{C37B6112-2040-4348-B215-46F4F5D2EE62}" type="presOf" srcId="{3C67E77D-62FA-499D-B5E6-E79A091C5267}" destId="{81203336-F3DE-4B3A-BCF4-0F68C23AC2BB}" srcOrd="0" destOrd="0" presId="urn:microsoft.com/office/officeart/2005/8/layout/vList2"/>
    <dgm:cxn modelId="{85A4AB16-4D0E-4AA6-89C3-87C107E042CB}" type="presOf" srcId="{1DE38F54-13B9-49B9-8D1C-BE40A0B41642}" destId="{08B7B17B-8600-44B0-B235-389E5D71D804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EE896344-E4D4-4152-8316-FFF14EFE4CC2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3383924B-E3C1-4E0D-93DC-3D353B87B99D}" type="presOf" srcId="{D6510970-8F9C-4B45-A0F3-6ACB9AA76D40}" destId="{782956A5-ADC8-4959-B856-589B9D9B9635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E2BA7653-A0BC-4906-B811-36202FCAECA9}" srcId="{CC6B7442-0B72-4EF2-9F13-1325B51AFF9F}" destId="{1DE38F54-13B9-49B9-8D1C-BE40A0B41642}" srcOrd="1" destOrd="0" parTransId="{241FC70F-0CFE-4A9B-A53B-CB579CB35D65}" sibTransId="{5D6C750F-882D-4057-8E46-BA0F88DBA2EC}"/>
    <dgm:cxn modelId="{D770275A-B0DF-44CF-A384-EACC135C5342}" type="presOf" srcId="{FE0A3CAE-D039-42F2-AF12-1E6F6793A633}" destId="{08B7B17B-8600-44B0-B235-389E5D71D804}" srcOrd="0" destOrd="0" presId="urn:microsoft.com/office/officeart/2005/8/layout/vList2"/>
    <dgm:cxn modelId="{BD7C427A-5FC8-4F89-8F55-4370E70C9A5A}" type="presOf" srcId="{709ED9DC-E391-4C6C-B788-93F1C2EFB6FD}" destId="{782956A5-ADC8-4959-B856-589B9D9B9635}" srcOrd="0" destOrd="1" presId="urn:microsoft.com/office/officeart/2005/8/layout/vList2"/>
    <dgm:cxn modelId="{7CDF5A89-87DF-4CC1-8943-7A0E14869583}" srcId="{C111C18A-FD96-4E63-821A-54D70D8DC65F}" destId="{71D67D5D-013C-4885-A61E-A3F99D7C7108}" srcOrd="0" destOrd="0" parTransId="{13FD8B77-EC9C-4F7D-85F3-A7191A755A86}" sibTransId="{BC16BF20-A847-48B0-889B-BA6389A79929}"/>
    <dgm:cxn modelId="{1198B798-FD3F-417E-8919-BBF7F44A1F6A}" type="presOf" srcId="{90119837-5B71-4D44-BB01-DB0B084933C8}" destId="{ED5DCCC5-BCA8-4491-AA37-BAF153ECA184}" srcOrd="0" destOrd="0" presId="urn:microsoft.com/office/officeart/2005/8/layout/vList2"/>
    <dgm:cxn modelId="{BBFCABA5-2E0E-4CC8-BF18-B78716329FDB}" type="presOf" srcId="{33EAD35F-38F2-4CB7-9A6D-B04FFD8A51FD}" destId="{6EA3914A-CB7F-4A5E-9543-C3A39D9197C9}" srcOrd="0" destOrd="1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68DAE8B9-15FE-4552-91F9-C4AFCEB9594B}" type="presOf" srcId="{71D67D5D-013C-4885-A61E-A3F99D7C7108}" destId="{6EA3914A-CB7F-4A5E-9543-C3A39D9197C9}" srcOrd="0" destOrd="0" presId="urn:microsoft.com/office/officeart/2005/8/layout/vList2"/>
    <dgm:cxn modelId="{5AA98BCA-1539-4DF4-ABB3-8AB98C08E64C}" type="presOf" srcId="{C111C18A-FD96-4E63-821A-54D70D8DC65F}" destId="{47A942F6-847D-4AE7-9CA0-5319E5F60B4F}" srcOrd="0" destOrd="0" presId="urn:microsoft.com/office/officeart/2005/8/layout/vList2"/>
    <dgm:cxn modelId="{23BC3725-9E25-4B83-8F30-3577C7EDEACD}" type="presParOf" srcId="{ED5DCCC5-BCA8-4491-AA37-BAF153ECA184}" destId="{47A942F6-847D-4AE7-9CA0-5319E5F60B4F}" srcOrd="0" destOrd="0" presId="urn:microsoft.com/office/officeart/2005/8/layout/vList2"/>
    <dgm:cxn modelId="{35B0010D-5A50-4E3A-AB5E-4FDE822FA34F}" type="presParOf" srcId="{ED5DCCC5-BCA8-4491-AA37-BAF153ECA184}" destId="{6EA3914A-CB7F-4A5E-9543-C3A39D9197C9}" srcOrd="1" destOrd="0" presId="urn:microsoft.com/office/officeart/2005/8/layout/vList2"/>
    <dgm:cxn modelId="{011AEFB0-29A6-47C9-8097-E09A7ABEC44A}" type="presParOf" srcId="{ED5DCCC5-BCA8-4491-AA37-BAF153ECA184}" destId="{81203336-F3DE-4B3A-BCF4-0F68C23AC2BB}" srcOrd="2" destOrd="0" presId="urn:microsoft.com/office/officeart/2005/8/layout/vList2"/>
    <dgm:cxn modelId="{29E6835C-59D1-4D0E-B1D8-60041EEEBE9D}" type="presParOf" srcId="{ED5DCCC5-BCA8-4491-AA37-BAF153ECA184}" destId="{782956A5-ADC8-4959-B856-589B9D9B9635}" srcOrd="3" destOrd="0" presId="urn:microsoft.com/office/officeart/2005/8/layout/vList2"/>
    <dgm:cxn modelId="{4BA81705-493D-436D-8F5C-8A0A23209AB6}" type="presParOf" srcId="{ED5DCCC5-BCA8-4491-AA37-BAF153ECA184}" destId="{D64CB5D5-837D-47FC-9E42-A26D800BC695}" srcOrd="4" destOrd="0" presId="urn:microsoft.com/office/officeart/2005/8/layout/vList2"/>
    <dgm:cxn modelId="{B77E010D-C406-4330-9F1F-348370565A84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42F6-847D-4AE7-9CA0-5319E5F60B4F}">
      <dsp:nvSpPr>
        <dsp:cNvPr id="0" name=""/>
        <dsp:cNvSpPr/>
      </dsp:nvSpPr>
      <dsp:spPr>
        <a:xfrm>
          <a:off x="0" y="34252"/>
          <a:ext cx="5029199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noProof="0" dirty="0"/>
            <a:t>Gruppo A</a:t>
          </a:r>
        </a:p>
      </dsp:txBody>
      <dsp:txXfrm>
        <a:off x="31613" y="65865"/>
        <a:ext cx="4965973" cy="584369"/>
      </dsp:txXfrm>
    </dsp:sp>
    <dsp:sp modelId="{6EA3914A-CB7F-4A5E-9543-C3A39D9197C9}">
      <dsp:nvSpPr>
        <dsp:cNvPr id="0" name=""/>
        <dsp:cNvSpPr/>
      </dsp:nvSpPr>
      <dsp:spPr>
        <a:xfrm>
          <a:off x="0" y="68184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kern="1200" noProof="0" dirty="0"/>
            <a:t>Attività 1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kern="1200" noProof="0" dirty="0"/>
            <a:t>Attività 2</a:t>
          </a:r>
        </a:p>
      </dsp:txBody>
      <dsp:txXfrm>
        <a:off x="0" y="681847"/>
        <a:ext cx="5029199" cy="726570"/>
      </dsp:txXfrm>
    </dsp:sp>
    <dsp:sp modelId="{81203336-F3DE-4B3A-BCF4-0F68C23AC2BB}">
      <dsp:nvSpPr>
        <dsp:cNvPr id="0" name=""/>
        <dsp:cNvSpPr/>
      </dsp:nvSpPr>
      <dsp:spPr>
        <a:xfrm>
          <a:off x="0" y="1408417"/>
          <a:ext cx="5029199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noProof="0" dirty="0"/>
            <a:t>Gruppo B</a:t>
          </a:r>
        </a:p>
      </dsp:txBody>
      <dsp:txXfrm>
        <a:off x="31613" y="1440030"/>
        <a:ext cx="4965973" cy="584369"/>
      </dsp:txXfrm>
    </dsp:sp>
    <dsp:sp modelId="{782956A5-ADC8-4959-B856-589B9D9B9635}">
      <dsp:nvSpPr>
        <dsp:cNvPr id="0" name=""/>
        <dsp:cNvSpPr/>
      </dsp:nvSpPr>
      <dsp:spPr>
        <a:xfrm>
          <a:off x="0" y="2056012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kern="1200" noProof="0" dirty="0"/>
            <a:t>Attività 1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kern="1200" noProof="0" dirty="0"/>
            <a:t>Attività 2</a:t>
          </a:r>
        </a:p>
      </dsp:txBody>
      <dsp:txXfrm>
        <a:off x="0" y="2056012"/>
        <a:ext cx="5029199" cy="726570"/>
      </dsp:txXfrm>
    </dsp:sp>
    <dsp:sp modelId="{D64CB5D5-837D-47FC-9E42-A26D800BC695}">
      <dsp:nvSpPr>
        <dsp:cNvPr id="0" name=""/>
        <dsp:cNvSpPr/>
      </dsp:nvSpPr>
      <dsp:spPr>
        <a:xfrm>
          <a:off x="0" y="2782582"/>
          <a:ext cx="5029199" cy="6475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noProof="0" dirty="0"/>
            <a:t>Gruppo C</a:t>
          </a:r>
        </a:p>
      </dsp:txBody>
      <dsp:txXfrm>
        <a:off x="31613" y="2814195"/>
        <a:ext cx="4965973" cy="584369"/>
      </dsp:txXfrm>
    </dsp:sp>
    <dsp:sp modelId="{08B7B17B-8600-44B0-B235-389E5D71D804}">
      <dsp:nvSpPr>
        <dsp:cNvPr id="0" name=""/>
        <dsp:cNvSpPr/>
      </dsp:nvSpPr>
      <dsp:spPr>
        <a:xfrm>
          <a:off x="0" y="343017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kern="1200" noProof="0" dirty="0"/>
            <a:t>Attività 1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100" kern="1200" noProof="0" dirty="0"/>
            <a:t>Attività 2</a:t>
          </a:r>
        </a:p>
      </dsp:txBody>
      <dsp:txXfrm>
        <a:off x="0" y="3430177"/>
        <a:ext cx="5029199" cy="72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285739-E9BE-4BDE-AF28-997D31482228}" type="datetime1">
              <a:rPr lang="it-IT" smtClean="0"/>
              <a:t>19/02/2019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8448E-C344-4686-8179-C708320F74A4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5557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7286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3395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7028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0769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0183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583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264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535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9556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764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101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1225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981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0D00EA6-0821-4AC5-933C-321AA6545349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560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183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847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068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539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502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guardo verso le nuvole e il cielo azzurro circondato da edifici con vetrat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 spc="-9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BC491-2378-4C4A-B87C-D623E6664EFF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721513-8806-42DF-B61A-709124AC490F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161186-BABE-43C9-A8D8-AC14B8E0D045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F000F-CAD1-4592-ABDD-889CC1368E14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9363B-ED16-4B46-992E-2EAF5D1E3F47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E4054-3F29-4E2B-9B78-B53F5E5F1BF0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1EF1D-311D-4533-9370-B05639D076C2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3ECC6-3D3D-4A43-BD8C-B72D6D617340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6A9D3-592B-4A1D-B3D3-31ABFCB2C754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D05E2-6DDB-4D88-ADE4-0AF820806F62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8D2F06-32A1-4734-A93A-3B3B8BC85FF4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F85CE89-D206-4B85-AA1B-BA6E04959684}" type="datetime1">
              <a:rPr lang="it-IT" noProof="0" smtClean="0"/>
              <a:t>19/02/2019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it-IT" dirty="0" err="1"/>
              <a:t>CarCheck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dirty="0"/>
              <a:t>Progetto di ingegneria del software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18054D-756C-481B-9B0E-3E9929597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56" y="2204864"/>
            <a:ext cx="1953114" cy="19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elenco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Aggiungere qui il primo punto elenco</a:t>
            </a:r>
          </a:p>
          <a:p>
            <a:pPr rtl="0"/>
            <a:r>
              <a:rPr lang="it-IT" dirty="0"/>
              <a:t>Aggiungere qui il secondo punto elenco</a:t>
            </a:r>
          </a:p>
          <a:p>
            <a:pPr rtl="0"/>
            <a:r>
              <a:rPr lang="it-IT" dirty="0"/>
              <a:t>Aggiungere qui il terzo punto elenco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5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elenco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Aggiungere qui il primo punto elenco</a:t>
            </a:r>
          </a:p>
          <a:p>
            <a:pPr rtl="0"/>
            <a:r>
              <a:rPr lang="it-IT" dirty="0"/>
              <a:t>Aggiungere qui il secondo punto elenco</a:t>
            </a:r>
          </a:p>
          <a:p>
            <a:pPr rtl="0"/>
            <a:r>
              <a:rPr lang="it-IT" dirty="0"/>
              <a:t>Aggiungere qui il terzo punto elenco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elenco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Aggiungere qui il primo punto elenco</a:t>
            </a:r>
          </a:p>
          <a:p>
            <a:pPr rtl="0"/>
            <a:r>
              <a:rPr lang="it-IT" dirty="0"/>
              <a:t>Aggiungere qui il secondo punto elenco</a:t>
            </a:r>
          </a:p>
          <a:p>
            <a:pPr rtl="0"/>
            <a:r>
              <a:rPr lang="it-IT" dirty="0"/>
              <a:t>Aggiungere qui il terzo punto elenco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7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elenco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Aggiungere qui il primo punto elenco</a:t>
            </a:r>
          </a:p>
          <a:p>
            <a:pPr rtl="0"/>
            <a:r>
              <a:rPr lang="it-IT" dirty="0"/>
              <a:t>Aggiungere qui il secondo punto elenco</a:t>
            </a:r>
          </a:p>
          <a:p>
            <a:pPr rtl="0"/>
            <a:r>
              <a:rPr lang="it-IT" dirty="0"/>
              <a:t>Aggiungere qui il terzo punto elenco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grafico</a:t>
            </a:r>
          </a:p>
        </p:txBody>
      </p:sp>
      <p:graphicFrame>
        <p:nvGraphicFramePr>
          <p:cNvPr id="7" name="Segnaposto contenuto 6" descr="Istogramma a colonne raggruppate che rappresenta&#10;un grafico combinato con 2 serie e 1 linea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781977"/>
              </p:ext>
            </p:extLst>
          </p:nvPr>
        </p:nvGraphicFramePr>
        <p:xfrm>
          <a:off x="1293813" y="685800"/>
          <a:ext cx="10287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due contenuti con tabella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it-IT" dirty="0"/>
              <a:t>Primo punto elenco qui</a:t>
            </a:r>
          </a:p>
          <a:p>
            <a:pPr rtl="0"/>
            <a:r>
              <a:rPr lang="it-IT" dirty="0"/>
              <a:t>Secondo punto elenco qui</a:t>
            </a:r>
          </a:p>
          <a:p>
            <a:pPr rtl="0"/>
            <a:r>
              <a:rPr lang="it-IT" dirty="0"/>
              <a:t>Terzo punto elenco qui</a:t>
            </a:r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1824435"/>
              </p:ext>
            </p:extLst>
          </p:nvPr>
        </p:nvGraphicFramePr>
        <p:xfrm>
          <a:off x="6551613" y="685800"/>
          <a:ext cx="5029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rtl="0"/>
                      <a:r>
                        <a:rPr lang="it-IT" noProof="0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Gruppo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Gruppo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rtl="0"/>
                      <a:r>
                        <a:rPr lang="it-IT" noProof="0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rtl="0"/>
                      <a:r>
                        <a:rPr lang="it-IT" noProof="0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rtl="0"/>
                      <a:r>
                        <a:rPr lang="it-IT" noProof="0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due contenuti con </a:t>
            </a:r>
            <a:r>
              <a:rPr lang="it-IT" dirty="0" err="1"/>
              <a:t>SmartArt</a:t>
            </a:r>
            <a:endParaRPr lang="it-IT" dirty="0"/>
          </a:p>
        </p:txBody>
      </p:sp>
      <p:graphicFrame>
        <p:nvGraphicFramePr>
          <p:cNvPr id="4" name="Segnaposto contenuto 3" descr="Elenco puntato verticale che mostra 3 gruppi disposti uno sotto l'altro, con punti elenco al di sotto di ogni grup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6756578"/>
              </p:ext>
            </p:extLst>
          </p:nvPr>
        </p:nvGraphicFramePr>
        <p:xfrm>
          <a:off x="12938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egnaposto contenuto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dirty="0"/>
              <a:t>Primo punto elenco qui</a:t>
            </a:r>
          </a:p>
          <a:p>
            <a:pPr rtl="0"/>
            <a:r>
              <a:rPr lang="it-IT" dirty="0"/>
              <a:t>Secondo punto elenco qui</a:t>
            </a:r>
          </a:p>
          <a:p>
            <a:pPr rtl="0"/>
            <a:r>
              <a:rPr lang="it-IT" dirty="0"/>
              <a:t>Terzo punto elenco qui</a:t>
            </a:r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- 1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- 2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15" name="Segnaposto contenuto 1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16" name="Segnaposto contenuto 1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- 3</a:t>
            </a:r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ctr" rtl="0">
              <a:buNone/>
            </a:pPr>
            <a:r>
              <a:rPr lang="it-IT" sz="3600" b="1" dirty="0"/>
              <a:t>Componenti del gruppo</a:t>
            </a:r>
          </a:p>
          <a:p>
            <a:pPr marL="0" indent="0" algn="ctr" rtl="0">
              <a:buNone/>
            </a:pPr>
            <a:endParaRPr lang="it-IT" b="1" dirty="0"/>
          </a:p>
          <a:p>
            <a:r>
              <a:rPr lang="it-IT" b="1" dirty="0"/>
              <a:t>Francesco Capriglione </a:t>
            </a:r>
          </a:p>
          <a:p>
            <a:r>
              <a:rPr lang="it-IT" b="1" dirty="0"/>
              <a:t>Giovanni </a:t>
            </a:r>
            <a:r>
              <a:rPr lang="it-IT" b="1" dirty="0" err="1"/>
              <a:t>Iacovazzo</a:t>
            </a:r>
            <a:endParaRPr lang="it-IT" b="1" dirty="0"/>
          </a:p>
          <a:p>
            <a:r>
              <a:rPr lang="it-IT" b="1" dirty="0"/>
              <a:t>Aldo </a:t>
            </a:r>
            <a:r>
              <a:rPr lang="it-IT" b="1" dirty="0" err="1"/>
              <a:t>D’auria</a:t>
            </a:r>
            <a:endParaRPr lang="it-IT" b="1" dirty="0"/>
          </a:p>
          <a:p>
            <a:r>
              <a:rPr lang="it-IT" b="1" dirty="0"/>
              <a:t>Daniele de falco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33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- 5</a:t>
            </a:r>
          </a:p>
        </p:txBody>
      </p:sp>
      <p:sp>
        <p:nvSpPr>
          <p:cNvPr id="8" name="Segnaposto immagine 7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/>
      </p:sp>
      <p:sp>
        <p:nvSpPr>
          <p:cNvPr id="9" name="Segnaposto testo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66612" y="2206836"/>
            <a:ext cx="10984383" cy="208626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 proprietari di veicoli che circolano sul suolo pubblico devono prestare molta attenzione alle varie leggi e conoscere le caratteristiche de proprio veicolo.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4294212" y="720395"/>
            <a:ext cx="316835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Il problema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090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03846" y="4299508"/>
            <a:ext cx="1911376" cy="934132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Euro 4?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4294212" y="720395"/>
            <a:ext cx="316835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Il problema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olo 12">
            <a:extLst>
              <a:ext uri="{FF2B5EF4-FFF2-40B4-BE49-F238E27FC236}">
                <a16:creationId xmlns:a16="http://schemas.microsoft.com/office/drawing/2014/main" id="{A9543468-E771-4CC2-B435-EBA5CFC29F08}"/>
              </a:ext>
            </a:extLst>
          </p:cNvPr>
          <p:cNvSpPr txBox="1">
            <a:spLocks/>
          </p:cNvSpPr>
          <p:nvPr/>
        </p:nvSpPr>
        <p:spPr>
          <a:xfrm>
            <a:off x="2544542" y="1350623"/>
            <a:ext cx="1911376" cy="934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GPL?</a:t>
            </a:r>
          </a:p>
        </p:txBody>
      </p:sp>
      <p:sp>
        <p:nvSpPr>
          <p:cNvPr id="6" name="Titolo 12">
            <a:extLst>
              <a:ext uri="{FF2B5EF4-FFF2-40B4-BE49-F238E27FC236}">
                <a16:creationId xmlns:a16="http://schemas.microsoft.com/office/drawing/2014/main" id="{39508E79-315C-4E62-AB0B-320B3B230E35}"/>
              </a:ext>
            </a:extLst>
          </p:cNvPr>
          <p:cNvSpPr txBox="1">
            <a:spLocks/>
          </p:cNvSpPr>
          <p:nvPr/>
        </p:nvSpPr>
        <p:spPr>
          <a:xfrm>
            <a:off x="8326660" y="3212976"/>
            <a:ext cx="1911376" cy="10865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KW/t?</a:t>
            </a:r>
          </a:p>
        </p:txBody>
      </p:sp>
      <p:sp>
        <p:nvSpPr>
          <p:cNvPr id="7" name="Titolo 12">
            <a:extLst>
              <a:ext uri="{FF2B5EF4-FFF2-40B4-BE49-F238E27FC236}">
                <a16:creationId xmlns:a16="http://schemas.microsoft.com/office/drawing/2014/main" id="{A25E5FC1-0007-4FFC-80AD-5FB5BA3ECAB9}"/>
              </a:ext>
            </a:extLst>
          </p:cNvPr>
          <p:cNvSpPr txBox="1">
            <a:spLocks/>
          </p:cNvSpPr>
          <p:nvPr/>
        </p:nvSpPr>
        <p:spPr>
          <a:xfrm>
            <a:off x="9622810" y="5178560"/>
            <a:ext cx="1911376" cy="934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Diesel?</a:t>
            </a:r>
          </a:p>
        </p:txBody>
      </p:sp>
      <p:sp>
        <p:nvSpPr>
          <p:cNvPr id="9" name="Titolo 12">
            <a:extLst>
              <a:ext uri="{FF2B5EF4-FFF2-40B4-BE49-F238E27FC236}">
                <a16:creationId xmlns:a16="http://schemas.microsoft.com/office/drawing/2014/main" id="{80DF4A4B-E172-42E9-9D7F-2B6C41512ED1}"/>
              </a:ext>
            </a:extLst>
          </p:cNvPr>
          <p:cNvSpPr txBox="1">
            <a:spLocks/>
          </p:cNvSpPr>
          <p:nvPr/>
        </p:nvSpPr>
        <p:spPr>
          <a:xfrm>
            <a:off x="549796" y="2035890"/>
            <a:ext cx="1840365" cy="900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Co2?</a:t>
            </a:r>
          </a:p>
        </p:txBody>
      </p:sp>
      <p:sp>
        <p:nvSpPr>
          <p:cNvPr id="10" name="Titolo 12">
            <a:extLst>
              <a:ext uri="{FF2B5EF4-FFF2-40B4-BE49-F238E27FC236}">
                <a16:creationId xmlns:a16="http://schemas.microsoft.com/office/drawing/2014/main" id="{6864FE55-4854-4D90-AD97-EF62DAF52498}"/>
              </a:ext>
            </a:extLst>
          </p:cNvPr>
          <p:cNvSpPr txBox="1">
            <a:spLocks/>
          </p:cNvSpPr>
          <p:nvPr/>
        </p:nvSpPr>
        <p:spPr>
          <a:xfrm>
            <a:off x="6552872" y="1709108"/>
            <a:ext cx="3096344" cy="900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Assicurazione?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C6510A-C547-4257-990E-59D4B7484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3062833"/>
            <a:ext cx="5956481" cy="33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66612" y="2206836"/>
            <a:ext cx="10984383" cy="2086260"/>
          </a:xfrm>
        </p:spPr>
        <p:txBody>
          <a:bodyPr rtlCol="0">
            <a:normAutofit/>
          </a:bodyPr>
          <a:lstStyle/>
          <a:p>
            <a:pPr rtl="0"/>
            <a:r>
              <a:rPr lang="it-IT" dirty="0" err="1"/>
              <a:t>CarCheck</a:t>
            </a:r>
            <a:r>
              <a:rPr lang="it-IT" dirty="0"/>
              <a:t> : Una piattaforma online in cui recuperare informazioni diverse su un veicolo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4294212" y="720395"/>
            <a:ext cx="316835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La soluzione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66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4294212" y="720395"/>
            <a:ext cx="316835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La soluzione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olo 12">
            <a:extLst>
              <a:ext uri="{FF2B5EF4-FFF2-40B4-BE49-F238E27FC236}">
                <a16:creationId xmlns:a16="http://schemas.microsoft.com/office/drawing/2014/main" id="{7065BF0D-A67C-4436-B883-99DC07A26398}"/>
              </a:ext>
            </a:extLst>
          </p:cNvPr>
          <p:cNvSpPr txBox="1">
            <a:spLocks/>
          </p:cNvSpPr>
          <p:nvPr/>
        </p:nvSpPr>
        <p:spPr>
          <a:xfrm>
            <a:off x="4798269" y="1570938"/>
            <a:ext cx="6624736" cy="3062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L’utente, invece di perdersi tra una miriade di siti diversi, trova tutto quello che desidera in un unico posto.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6EF5D2-138D-4DCD-B97E-42D4A031C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5" y="2878113"/>
            <a:ext cx="345638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4294212" y="720395"/>
            <a:ext cx="316835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Le alternative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FC4D1C-95F0-435D-B4C9-A8E0CB6CB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698"/>
            <a:ext cx="6094413" cy="266351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1347718-1BD5-4907-B749-CF5F624EA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3717032"/>
            <a:ext cx="6526461" cy="27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9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30213" y="2127958"/>
            <a:ext cx="4988135" cy="209313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Il primo documento da noi redatto è il </a:t>
            </a:r>
            <a:r>
              <a:rPr lang="it-IT" dirty="0" err="1"/>
              <a:t>problem</a:t>
            </a:r>
            <a:r>
              <a:rPr lang="it-IT" dirty="0"/>
              <a:t> statement.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3502124" y="311316"/>
            <a:ext cx="424847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Il </a:t>
            </a:r>
            <a:r>
              <a:rPr lang="it-IT" b="1" i="1" dirty="0" err="1"/>
              <a:t>problem</a:t>
            </a:r>
            <a:r>
              <a:rPr lang="it-IT" b="1" i="1" dirty="0"/>
              <a:t> statement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E206ED-254D-4B08-B194-4DE6E54EA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2559687"/>
            <a:ext cx="3322801" cy="33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2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530213" y="2127958"/>
            <a:ext cx="9380623" cy="2165138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 questo documento sono stati definiti i vari scenari e i requisiti. Questi ultimi sono divisi in:</a:t>
            </a:r>
            <a:br>
              <a:rPr lang="it-IT" dirty="0"/>
            </a:b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37B961-E116-4265-BBD0-EC8AF747F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32" y="260648"/>
            <a:ext cx="1162818" cy="1162818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C1026B87-3927-4302-BE9B-A3D3CB0C8DD1}"/>
              </a:ext>
            </a:extLst>
          </p:cNvPr>
          <p:cNvSpPr txBox="1">
            <a:spLocks/>
          </p:cNvSpPr>
          <p:nvPr/>
        </p:nvSpPr>
        <p:spPr>
          <a:xfrm>
            <a:off x="3502124" y="311316"/>
            <a:ext cx="4248471" cy="150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i="1" dirty="0"/>
              <a:t>Il </a:t>
            </a:r>
            <a:r>
              <a:rPr lang="it-IT" b="1" i="1" dirty="0" err="1"/>
              <a:t>problem</a:t>
            </a:r>
            <a:r>
              <a:rPr lang="it-IT" b="1" i="1" dirty="0"/>
              <a:t> statement</a:t>
            </a:r>
            <a:endParaRPr lang="it-IT" dirty="0"/>
          </a:p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45E787-60B2-4BFD-A35A-F316ADB206BD}"/>
              </a:ext>
            </a:extLst>
          </p:cNvPr>
          <p:cNvSpPr txBox="1"/>
          <p:nvPr/>
        </p:nvSpPr>
        <p:spPr>
          <a:xfrm>
            <a:off x="2205980" y="4293096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solidFill>
                  <a:schemeClr val="accent1"/>
                </a:solidFill>
              </a:rPr>
              <a:t>Funzionali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solidFill>
                  <a:schemeClr val="accent1"/>
                </a:solidFill>
              </a:rPr>
              <a:t>Non funzionali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600" dirty="0">
                <a:solidFill>
                  <a:schemeClr val="accent1"/>
                </a:solidFill>
              </a:rPr>
              <a:t>Vincoli</a:t>
            </a:r>
          </a:p>
        </p:txBody>
      </p:sp>
    </p:spTree>
    <p:extLst>
      <p:ext uri="{BB962C8B-B14F-4D97-AF65-F5344CB8AC3E}">
        <p14:creationId xmlns:p14="http://schemas.microsoft.com/office/powerpoint/2010/main" val="331117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: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5658_TF02801084.potx" id="{A8C78AEE-9652-45F8-B7F7-D8F306A8A8D0}" vid="{A52E16F1-1BDC-4499-8EFF-C0E7AB2CC971}"/>
    </a:ext>
  </a:extLst>
</a:theme>
</file>

<file path=ppt/theme/theme2.xml><?xml version="1.0" encoding="utf-8"?>
<a:theme xmlns:a="http://schemas.openxmlformats.org/drawingml/2006/main" name="Tema di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0262f94-9f35-4ac3-9a90-690165a166b7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cubo di vetro per marketing aziendale (widescreen)</Template>
  <TotalTime>69</TotalTime>
  <Words>371</Words>
  <Application>Microsoft Office PowerPoint</Application>
  <PresentationFormat>Personalizzato</PresentationFormat>
  <Paragraphs>102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5" baseType="lpstr">
      <vt:lpstr>Arial</vt:lpstr>
      <vt:lpstr>Corbel</vt:lpstr>
      <vt:lpstr>Marketing 16:9</vt:lpstr>
      <vt:lpstr>CarCheck</vt:lpstr>
      <vt:lpstr>Presentazione standard di PowerPoint</vt:lpstr>
      <vt:lpstr>I proprietari di veicoli che circolano sul suolo pubblico devono prestare molta attenzione alle varie leggi e conoscere le caratteristiche de proprio veicolo.</vt:lpstr>
      <vt:lpstr>Euro 4?</vt:lpstr>
      <vt:lpstr>CarCheck : Una piattaforma online in cui recuperare informazioni diverse su un veicolo</vt:lpstr>
      <vt:lpstr>Presentazione standard di PowerPoint</vt:lpstr>
      <vt:lpstr>Presentazione standard di PowerPoint</vt:lpstr>
      <vt:lpstr>Il primo documento da noi redatto è il problem statement.</vt:lpstr>
      <vt:lpstr>In questo documento sono stati definiti i vari scenari e i requisiti. Questi ultimi sono divisi in: </vt:lpstr>
      <vt:lpstr>Layout titolo e contenuto con elenco</vt:lpstr>
      <vt:lpstr>Layout titolo e contenuto con elenco</vt:lpstr>
      <vt:lpstr>Layout titolo e contenuto con elenco</vt:lpstr>
      <vt:lpstr>Layout titolo e contenuto con elenco</vt:lpstr>
      <vt:lpstr>Layout titolo e contenuto con grafico</vt:lpstr>
      <vt:lpstr>Layout due contenuti con tabella</vt:lpstr>
      <vt:lpstr>Layout due contenuti con SmartArt</vt:lpstr>
      <vt:lpstr>Aggiungere un titolo di diapositiva - 1</vt:lpstr>
      <vt:lpstr>Aggiungere un titolo di diapositiva - 2</vt:lpstr>
      <vt:lpstr>Aggiungere un titolo di diapositiva - 3</vt:lpstr>
      <vt:lpstr>Presentazione standard di PowerPoint</vt:lpstr>
      <vt:lpstr>Aggiungere un titolo di diapositiva - 4</vt:lpstr>
      <vt:lpstr>Aggiungere un titolo di diapositiva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Amministratore</dc:creator>
  <cp:lastModifiedBy>Amministratore</cp:lastModifiedBy>
  <cp:revision>11</cp:revision>
  <dcterms:created xsi:type="dcterms:W3CDTF">2019-02-19T10:05:18Z</dcterms:created>
  <dcterms:modified xsi:type="dcterms:W3CDTF">2019-02-19T11:15:09Z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