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6" r:id="rId3"/>
    <p:sldId id="262" r:id="rId4"/>
    <p:sldId id="259" r:id="rId5"/>
    <p:sldId id="263" r:id="rId6"/>
    <p:sldId id="264" r:id="rId7"/>
    <p:sldId id="257" r:id="rId8"/>
    <p:sldId id="260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ovanny celio" initials="gc" lastIdx="1" clrIdx="0">
    <p:extLst>
      <p:ext uri="{19B8F6BF-5375-455C-9EA6-DF929625EA0E}">
        <p15:presenceInfo xmlns:p15="http://schemas.microsoft.com/office/powerpoint/2012/main" userId="da6b15848695f74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5433-B364-4086-94C9-56417D5E5D8D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91F74-366B-4CB9-8B7A-362A6A38075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98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5433-B364-4086-94C9-56417D5E5D8D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91F74-366B-4CB9-8B7A-362A6A3807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127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5433-B364-4086-94C9-56417D5E5D8D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91F74-366B-4CB9-8B7A-362A6A3807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6793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5433-B364-4086-94C9-56417D5E5D8D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91F74-366B-4CB9-8B7A-362A6A38075C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1688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5433-B364-4086-94C9-56417D5E5D8D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91F74-366B-4CB9-8B7A-362A6A3807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6626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5433-B364-4086-94C9-56417D5E5D8D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91F74-366B-4CB9-8B7A-362A6A38075C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0431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5433-B364-4086-94C9-56417D5E5D8D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91F74-366B-4CB9-8B7A-362A6A3807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4211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5433-B364-4086-94C9-56417D5E5D8D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91F74-366B-4CB9-8B7A-362A6A3807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22349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5433-B364-4086-94C9-56417D5E5D8D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91F74-366B-4CB9-8B7A-362A6A3807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91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5433-B364-4086-94C9-56417D5E5D8D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91F74-366B-4CB9-8B7A-362A6A3807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7538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5433-B364-4086-94C9-56417D5E5D8D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91F74-366B-4CB9-8B7A-362A6A3807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9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5433-B364-4086-94C9-56417D5E5D8D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91F74-366B-4CB9-8B7A-362A6A3807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994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5433-B364-4086-94C9-56417D5E5D8D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91F74-366B-4CB9-8B7A-362A6A3807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1821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5433-B364-4086-94C9-56417D5E5D8D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91F74-366B-4CB9-8B7A-362A6A3807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9834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5433-B364-4086-94C9-56417D5E5D8D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91F74-366B-4CB9-8B7A-362A6A3807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718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5433-B364-4086-94C9-56417D5E5D8D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91F74-366B-4CB9-8B7A-362A6A3807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05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5433-B364-4086-94C9-56417D5E5D8D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91F74-366B-4CB9-8B7A-362A6A3807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7565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8395433-B364-4086-94C9-56417D5E5D8D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3591F74-366B-4CB9-8B7A-362A6A3807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49705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94A051-451F-4722-BC5B-F0D5876E3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064" y="0"/>
            <a:ext cx="10597871" cy="2166968"/>
          </a:xfrm>
        </p:spPr>
        <p:txBody>
          <a:bodyPr>
            <a:normAutofit/>
          </a:bodyPr>
          <a:lstStyle/>
          <a:p>
            <a:pPr algn="ctr"/>
            <a:r>
              <a:rPr lang="pt-BR" sz="6600" b="1" dirty="0"/>
              <a:t>Sistema de controle de ordens de serviço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B98FDDC-3329-492D-9992-7E32CF28E065}"/>
              </a:ext>
            </a:extLst>
          </p:cNvPr>
          <p:cNvSpPr txBox="1"/>
          <p:nvPr/>
        </p:nvSpPr>
        <p:spPr>
          <a:xfrm>
            <a:off x="797064" y="4104861"/>
            <a:ext cx="79645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accent1">
                    <a:lumMod val="50000"/>
                  </a:schemeClr>
                </a:solidFill>
              </a:rPr>
              <a:t>TRABALHO FEITO POR: GIOVANNY CELIO RESENDE</a:t>
            </a:r>
          </a:p>
          <a:p>
            <a:r>
              <a:rPr lang="pt-BR" sz="2400" b="1" dirty="0">
                <a:solidFill>
                  <a:schemeClr val="accent1">
                    <a:lumMod val="50000"/>
                  </a:schemeClr>
                </a:solidFill>
              </a:rPr>
              <a:t>					           RUAN PABLO ALVES </a:t>
            </a:r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SANDES</a:t>
            </a:r>
          </a:p>
          <a:p>
            <a:r>
              <a:rPr lang="pt-BR" sz="2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                                     GABRIEL DAU BORGES</a:t>
            </a:r>
          </a:p>
          <a:p>
            <a:r>
              <a:rPr lang="pt-BR" sz="2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                                     JOÃO VITOR SILVA CURI</a:t>
            </a:r>
            <a:endParaRPr lang="pt-BR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29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9B30A-E417-4D17-8F8A-96EA3A1F9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5600" y="0"/>
            <a:ext cx="6400800" cy="1331258"/>
          </a:xfrm>
        </p:spPr>
        <p:txBody>
          <a:bodyPr>
            <a:normAutofit fontScale="90000"/>
          </a:bodyPr>
          <a:lstStyle/>
          <a:p>
            <a:pPr algn="ctr"/>
            <a:r>
              <a:rPr lang="pt-BR" sz="6600" b="1" dirty="0"/>
              <a:t>	Introdução</a:t>
            </a:r>
            <a:r>
              <a:rPr lang="pt-BR" sz="6600" b="1" dirty="0">
                <a:solidFill>
                  <a:schemeClr val="bg2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44ECD5-4BFC-4F5A-97CB-63A70A707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3582" y="2160992"/>
            <a:ext cx="6805159" cy="301413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➤ </a:t>
            </a:r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O sistema tem o objetivo de gerenciar o     cadastro de clientes e ordens de serviço.</a:t>
            </a:r>
          </a:p>
          <a:p>
            <a:r>
              <a:rPr lang="pt-BR" b="1" dirty="0">
                <a:solidFill>
                  <a:schemeClr val="tx1"/>
                </a:solidFill>
              </a:rPr>
              <a:t>➤ </a:t>
            </a:r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Visa melhorar o controle e gerenciamento dos equipamentos.</a:t>
            </a:r>
          </a:p>
          <a:p>
            <a:r>
              <a:rPr lang="pt-BR" b="1" dirty="0">
                <a:solidFill>
                  <a:schemeClr val="tx1"/>
                </a:solidFill>
              </a:rPr>
              <a:t>➤ </a:t>
            </a:r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Busca aprimorar a relação loja-cliente, melhorando a comunicação e contato entre ambas as partes.</a:t>
            </a:r>
          </a:p>
          <a:p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18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944018-45D8-4425-850D-2EF6703F4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506" y="0"/>
            <a:ext cx="10694988" cy="1507067"/>
          </a:xfrm>
        </p:spPr>
        <p:txBody>
          <a:bodyPr>
            <a:noAutofit/>
          </a:bodyPr>
          <a:lstStyle/>
          <a:p>
            <a:r>
              <a:rPr lang="pt-BR" sz="6600" b="1" dirty="0"/>
              <a:t>Problemas de pesquisa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373B368-B32E-4607-A08D-E1C5F74A6C37}"/>
              </a:ext>
            </a:extLst>
          </p:cNvPr>
          <p:cNvSpPr txBox="1"/>
          <p:nvPr/>
        </p:nvSpPr>
        <p:spPr>
          <a:xfrm>
            <a:off x="569843" y="2120348"/>
            <a:ext cx="10243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➤ </a:t>
            </a:r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Surgiu a necessidade de um melhor sistema de para o gerenciamento de ordens de serviço e cadastro de cliente, já que o último sistema era antigo e apresentava falhas tanto no cadastro dos equipamentos, quanto no gerenciamento de clientes.</a:t>
            </a:r>
          </a:p>
          <a:p>
            <a:r>
              <a:rPr lang="pt-BR" b="1" dirty="0"/>
              <a:t>➤ </a:t>
            </a:r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Gerando uma insatisfação dos clientes e problemas de gerenciamento.</a:t>
            </a:r>
            <a:endParaRPr lang="pt-BR" b="1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2812482-A422-493D-B835-DADB07010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076" y="3801351"/>
            <a:ext cx="2295845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000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6F9C6D-4429-4CB7-ACD2-91D2FA512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pt-BR" sz="6600" b="1" dirty="0"/>
              <a:t>SOLUÇÃO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738FA82-8BFD-4020-A47A-75291D69F8ED}"/>
              </a:ext>
            </a:extLst>
          </p:cNvPr>
          <p:cNvSpPr txBox="1"/>
          <p:nvPr/>
        </p:nvSpPr>
        <p:spPr>
          <a:xfrm>
            <a:off x="662609" y="2491409"/>
            <a:ext cx="110788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➤ </a:t>
            </a:r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Para resolver os problemas, foi identificado a necessidade de uma sistema mais completo e atualizado que seria eficiente no cadastro e gerenciamento de clientes e ordens de serviço, melhorando a interação com o cliente e o serviço de um modo geral.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1B6BB3C-83C6-48C3-9B40-88F94BCE6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814" y="4173640"/>
            <a:ext cx="2486372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476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D9BFBF-6ACD-474D-A9DD-FF8A4F7AC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pt-BR" sz="6600" b="1" dirty="0"/>
              <a:t>OBJETIVOS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DF8AF4E-6306-4CF7-B3FD-56F09B176D6A}"/>
              </a:ext>
            </a:extLst>
          </p:cNvPr>
          <p:cNvSpPr txBox="1"/>
          <p:nvPr/>
        </p:nvSpPr>
        <p:spPr>
          <a:xfrm>
            <a:off x="3544956" y="1951672"/>
            <a:ext cx="51020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OBJETIVO GERAL:</a:t>
            </a:r>
          </a:p>
          <a:p>
            <a:pPr algn="just"/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-Garantir uma comunicação com o cliente.</a:t>
            </a:r>
          </a:p>
          <a:p>
            <a:pPr algn="just"/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-Gerenciar o equipamento que estão sendo reparados.</a:t>
            </a:r>
          </a:p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60DDB1F-5699-4322-8F18-0075E6D27EC5}"/>
              </a:ext>
            </a:extLst>
          </p:cNvPr>
          <p:cNvSpPr txBox="1"/>
          <p:nvPr/>
        </p:nvSpPr>
        <p:spPr>
          <a:xfrm>
            <a:off x="2895599" y="3873605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OBJETIVO ESPECÍFICO:</a:t>
            </a:r>
          </a:p>
          <a:p>
            <a:pPr algn="ctr"/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-Cadastro do Cliente.</a:t>
            </a:r>
          </a:p>
          <a:p>
            <a:pPr algn="ctr"/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-Cadastro do Equipamento.</a:t>
            </a:r>
          </a:p>
          <a:p>
            <a:pPr algn="ctr"/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-Histórico do Cliente.</a:t>
            </a:r>
          </a:p>
          <a:p>
            <a:pPr algn="ctr"/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-Controle do Ordens de Serviço</a:t>
            </a:r>
          </a:p>
          <a:p>
            <a:pPr algn="ctr"/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-Agilidade nos Serviços.</a:t>
            </a:r>
          </a:p>
        </p:txBody>
      </p:sp>
    </p:spTree>
    <p:extLst>
      <p:ext uri="{BB962C8B-B14F-4D97-AF65-F5344CB8AC3E}">
        <p14:creationId xmlns:p14="http://schemas.microsoft.com/office/powerpoint/2010/main" val="1966656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4685CB-7535-4218-B2D1-0BD91FB59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45774"/>
            <a:ext cx="8534400" cy="1507067"/>
          </a:xfrm>
        </p:spPr>
        <p:txBody>
          <a:bodyPr>
            <a:normAutofit fontScale="90000"/>
          </a:bodyPr>
          <a:lstStyle/>
          <a:p>
            <a:pPr algn="ctr"/>
            <a:r>
              <a:rPr lang="pt-BR" sz="6600" b="1" dirty="0"/>
              <a:t>Modelo entidade relacionamento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8F541C1-EA06-4641-8CF4-B421EC4B5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090550"/>
            <a:ext cx="8792895" cy="435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218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53D61D-99BD-47DE-AB3F-1413BDD8B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517" y="1"/>
            <a:ext cx="9226271" cy="1869140"/>
          </a:xfrm>
        </p:spPr>
        <p:txBody>
          <a:bodyPr>
            <a:normAutofit/>
          </a:bodyPr>
          <a:lstStyle/>
          <a:p>
            <a:pPr algn="ctr"/>
            <a:r>
              <a:rPr lang="pt-BR" sz="9000" b="1" dirty="0">
                <a:solidFill>
                  <a:schemeClr val="tx1"/>
                </a:solidFill>
              </a:rPr>
              <a:t>Orçamentos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5404EE6-7A5B-4C74-B0D0-E1676FF3B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825" y="1869141"/>
            <a:ext cx="7280350" cy="474194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DBAD354-716B-4DA0-8657-EE7A57D1DA31}"/>
              </a:ext>
            </a:extLst>
          </p:cNvPr>
          <p:cNvSpPr txBox="1"/>
          <p:nvPr/>
        </p:nvSpPr>
        <p:spPr>
          <a:xfrm>
            <a:off x="363069" y="1869141"/>
            <a:ext cx="2200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50000"/>
                  </a:schemeClr>
                </a:solidFill>
              </a:rPr>
              <a:t>Exemplos:</a:t>
            </a:r>
          </a:p>
        </p:txBody>
      </p:sp>
    </p:spTree>
    <p:extLst>
      <p:ext uri="{BB962C8B-B14F-4D97-AF65-F5344CB8AC3E}">
        <p14:creationId xmlns:p14="http://schemas.microsoft.com/office/powerpoint/2010/main" val="1093439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961974-520F-4767-8F90-070727942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11168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pt-BR" sz="6600" b="1" dirty="0"/>
              <a:t>cronograma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43AFB8C-44CA-4C63-8A6E-1575FBCA2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833" y="2181664"/>
            <a:ext cx="9050333" cy="362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397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CF26C-1225-437A-9DA2-F9A56DFC0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5095" y="362203"/>
            <a:ext cx="9501809" cy="2397562"/>
          </a:xfrm>
        </p:spPr>
        <p:txBody>
          <a:bodyPr>
            <a:noAutofit/>
          </a:bodyPr>
          <a:lstStyle/>
          <a:p>
            <a:pPr algn="ctr"/>
            <a:r>
              <a:rPr lang="pt-BR" sz="6200" b="1" dirty="0"/>
              <a:t>Agradecemos a todos pela atenção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66EBED7-ADCB-49FA-86BA-499F843B3268}"/>
              </a:ext>
            </a:extLst>
          </p:cNvPr>
          <p:cNvSpPr txBox="1"/>
          <p:nvPr/>
        </p:nvSpPr>
        <p:spPr>
          <a:xfrm>
            <a:off x="1828800" y="3678062"/>
            <a:ext cx="853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chemeClr val="accent1">
                    <a:lumMod val="50000"/>
                  </a:schemeClr>
                </a:solidFill>
              </a:rPr>
              <a:t>ESTAMOS À DISPOSIÇÃO PARA DÚVIDAS E QUESTIONAMENTOS</a:t>
            </a:r>
          </a:p>
        </p:txBody>
      </p:sp>
    </p:spTree>
    <p:extLst>
      <p:ext uri="{BB962C8B-B14F-4D97-AF65-F5344CB8AC3E}">
        <p14:creationId xmlns:p14="http://schemas.microsoft.com/office/powerpoint/2010/main" val="2775385485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1241</TotalTime>
  <Words>230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Fatia</vt:lpstr>
      <vt:lpstr>Sistema de controle de ordens de serviço</vt:lpstr>
      <vt:lpstr> Introdução </vt:lpstr>
      <vt:lpstr>Problemas de pesquisa</vt:lpstr>
      <vt:lpstr>SOLUÇÃO</vt:lpstr>
      <vt:lpstr>OBJETIVOS</vt:lpstr>
      <vt:lpstr>Modelo entidade relacionamento</vt:lpstr>
      <vt:lpstr>Apresentação do PowerPoint</vt:lpstr>
      <vt:lpstr>cronograma</vt:lpstr>
      <vt:lpstr>Agradecemos a todos pela atenção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giovanny celio</dc:creator>
  <cp:lastModifiedBy>Jadiel Henrique</cp:lastModifiedBy>
  <cp:revision>22</cp:revision>
  <dcterms:created xsi:type="dcterms:W3CDTF">2022-12-07T23:46:40Z</dcterms:created>
  <dcterms:modified xsi:type="dcterms:W3CDTF">2023-03-01T22:41:23Z</dcterms:modified>
</cp:coreProperties>
</file>