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8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9CCC-B223-415D-AC73-892ED9C93F96}" type="datetimeFigureOut">
              <a:rPr lang="es-ES" smtClean="0"/>
              <a:t>10/06/2020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6FA8-0F58-4C15-AC50-E4ACAA1D926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651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9CCC-B223-415D-AC73-892ED9C93F96}" type="datetimeFigureOut">
              <a:rPr lang="es-ES" smtClean="0"/>
              <a:t>10/06/2020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6FA8-0F58-4C15-AC50-E4ACAA1D926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581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9CCC-B223-415D-AC73-892ED9C93F96}" type="datetimeFigureOut">
              <a:rPr lang="es-ES" smtClean="0"/>
              <a:t>10/06/2020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6FA8-0F58-4C15-AC50-E4ACAA1D926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935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9CCC-B223-415D-AC73-892ED9C93F96}" type="datetimeFigureOut">
              <a:rPr lang="es-ES" smtClean="0"/>
              <a:t>10/06/2020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6FA8-0F58-4C15-AC50-E4ACAA1D926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980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9CCC-B223-415D-AC73-892ED9C93F96}" type="datetimeFigureOut">
              <a:rPr lang="es-ES" smtClean="0"/>
              <a:t>10/06/2020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6FA8-0F58-4C15-AC50-E4ACAA1D926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593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9CCC-B223-415D-AC73-892ED9C93F96}" type="datetimeFigureOut">
              <a:rPr lang="es-ES" smtClean="0"/>
              <a:t>10/06/2020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6FA8-0F58-4C15-AC50-E4ACAA1D926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8261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9CCC-B223-415D-AC73-892ED9C93F96}" type="datetimeFigureOut">
              <a:rPr lang="es-ES" smtClean="0"/>
              <a:t>10/06/2020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6FA8-0F58-4C15-AC50-E4ACAA1D926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242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9CCC-B223-415D-AC73-892ED9C93F96}" type="datetimeFigureOut">
              <a:rPr lang="es-ES" smtClean="0"/>
              <a:t>10/06/2020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6FA8-0F58-4C15-AC50-E4ACAA1D926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280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9CCC-B223-415D-AC73-892ED9C93F96}" type="datetimeFigureOut">
              <a:rPr lang="es-ES" smtClean="0"/>
              <a:t>10/06/2020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6FA8-0F58-4C15-AC50-E4ACAA1D926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161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9CCC-B223-415D-AC73-892ED9C93F96}" type="datetimeFigureOut">
              <a:rPr lang="es-ES" smtClean="0"/>
              <a:t>10/06/2020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6FA8-0F58-4C15-AC50-E4ACAA1D926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168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9CCC-B223-415D-AC73-892ED9C93F96}" type="datetimeFigureOut">
              <a:rPr lang="es-ES" smtClean="0"/>
              <a:t>10/06/2020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6FA8-0F58-4C15-AC50-E4ACAA1D926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993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69CCC-B223-415D-AC73-892ED9C93F96}" type="datetimeFigureOut">
              <a:rPr lang="es-ES" smtClean="0"/>
              <a:t>10/06/2020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06FA8-0F58-4C15-AC50-E4ACAA1D926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309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blob:https://web.whatsapp.com/72d19fa5-fd7b-4a73-86ac-8e83b6ea54c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8" name="7 Grupo"/>
          <p:cNvGrpSpPr/>
          <p:nvPr/>
        </p:nvGrpSpPr>
        <p:grpSpPr>
          <a:xfrm>
            <a:off x="-1515095" y="980728"/>
            <a:ext cx="10510548" cy="3725045"/>
            <a:chOff x="-1418004" y="735882"/>
            <a:chExt cx="10510548" cy="3725045"/>
          </a:xfrm>
        </p:grpSpPr>
        <p:pic>
          <p:nvPicPr>
            <p:cNvPr id="1026" name="Picture 2" descr="brown tablas de madera, primer plano, horizontal, madera, tableros de madera de color marrón textura de madera, de líneas, de madera de castaño fondos, texturas de madera, marrón fondos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18004" y="735882"/>
              <a:ext cx="10510548" cy="3725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1" descr="Pin de Nancy Cuadra Guerrero en Fondos | Dibujos de osos, Osos de ...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5391" y="1455962"/>
              <a:ext cx="1900062" cy="2304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6 Rectángulo"/>
            <p:cNvSpPr/>
            <p:nvPr/>
          </p:nvSpPr>
          <p:spPr>
            <a:xfrm>
              <a:off x="-956205" y="1018258"/>
              <a:ext cx="8469627" cy="3416320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5400" b="1" cap="none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effectLst>
                    <a:glow rad="228600">
                      <a:srgbClr val="F7A9A7"/>
                    </a:glow>
                  </a:effectLst>
                </a:rPr>
                <a:t>♥Yogur artesanal hecho</a:t>
              </a:r>
            </a:p>
            <a:p>
              <a:pPr algn="ctr"/>
              <a:r>
                <a:rPr lang="es-ES" sz="5400" b="1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effectLst>
                    <a:glow rad="228600">
                      <a:srgbClr val="F7A9A7"/>
                    </a:glow>
                  </a:effectLst>
                </a:rPr>
                <a:t>Con productos naturales </a:t>
              </a:r>
            </a:p>
            <a:p>
              <a:pPr algn="ctr"/>
              <a:r>
                <a:rPr lang="es-ES" sz="5400" b="1" cap="none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effectLst>
                    <a:glow rad="228600">
                      <a:srgbClr val="F7A9A7"/>
                    </a:glow>
                  </a:effectLst>
                </a:rPr>
                <a:t>De la mas alta calidad ♥</a:t>
              </a:r>
            </a:p>
            <a:p>
              <a:pPr algn="ctr"/>
              <a:r>
                <a:rPr lang="es-ES" sz="5400" b="1" i="1" spc="50" dirty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effectLst>
                    <a:glow rad="228600">
                      <a:schemeClr val="accent1">
                        <a:lumMod val="60000"/>
                        <a:lumOff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«No podrás dejar de comer»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24171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</Words>
  <Application>Microsoft Office PowerPoint</Application>
  <PresentationFormat>Presentación en pantalla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boxor</dc:creator>
  <cp:lastModifiedBy>boxor</cp:lastModifiedBy>
  <cp:revision>3</cp:revision>
  <dcterms:created xsi:type="dcterms:W3CDTF">2020-06-11T02:11:46Z</dcterms:created>
  <dcterms:modified xsi:type="dcterms:W3CDTF">2020-06-11T02:34:07Z</dcterms:modified>
</cp:coreProperties>
</file>