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534F0-8636-4AFA-8C3E-EDB688CF4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E147F64-9FD3-4513-9228-698F5355F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D893F1-2F56-4C4B-AE59-8B6F03A9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889AF-5C53-4267-98A4-0E5861E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EAA4CE-B4B8-469C-8789-1AA88D22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86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8DCF6-0A2B-420A-BC0E-E0496A84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783555-1CA9-4953-B8F5-63613626E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378EEC-0A80-4DD0-A4BD-2EF33BBB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D5B2A7-4074-450B-940D-63CC5BEA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11148-24A5-48BA-996C-7D00C524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1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CF8840-7FB1-4D1C-A3B3-8BC8F94E0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B2A921-5B2F-45B0-90CA-F9BF5B495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FCBCF1-CF9C-4A39-9A5A-363D9F4F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1113B0-AA4B-4612-B75E-E68A7B2E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64B924-E777-4DA8-B949-658068C1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1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986D9-7069-4B30-84F6-DCC18C03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27ECC2-7800-46A6-A8F8-F72C26B2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BBB718-64E6-4416-9721-F27F54F9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5645D7-7BA5-4AAE-8558-ACBFC381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04E620-34DE-4601-87AC-9E1DF09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6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CE7DD-8DD7-4FAD-99AD-267BE5B5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744F21-80B0-4218-8BE7-C58DFE7B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E48270-995F-42CC-AF3C-3AE6335D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2A7B42-F993-4775-9C1B-FD6EC229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DCE23-4D09-4FBD-AB53-BF7EEB6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23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2A3DB0-B0C4-4B72-848D-1D93482E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E6A518-7AEE-4A74-96D0-60855CCED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BAE753-455D-46BF-9B42-C685D0D5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6828D4-2B20-4929-878C-D466D169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1E4099-6ACE-4183-8448-60841660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807638-DA8E-4695-A13B-79EA047B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6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45B7E-9105-4AA5-A307-4E9CC03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C53856-A8BC-4FAA-8261-FA51DF6F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9FF8F8-0C8B-4944-ADCA-1187498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8FC341-7ECF-476B-88A3-745A9CB4A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EF1B724-7E15-4345-BF18-E7889B30C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FE0E8C-8B48-4E3B-B9D5-F95347E8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640B8A-E99D-4667-9656-2BB909A3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A9CFE7-100F-4B19-9CF0-973F1089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27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E7FA9-027F-4D74-9AD2-ECCDB52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028C22-60B5-4ED5-97E1-312A2840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8B65FF-4812-4F31-8FB6-057F79F2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A7F02F-C8D3-4431-ABAD-011BFB92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1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C23F0F-CBBE-4B05-8EFF-30E03C9D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7B4137-29AF-4B6D-A932-3B2DA108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3FD6A2-770B-4AED-B8DE-437A80AB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14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ECFF90-7405-4F5C-930D-68068FC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9180F-DAEF-4D7A-BD08-243EE4BF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53DBBB-2BF6-433B-8459-048FB05D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EB167D-95BF-4FD5-9EA3-FB0FD2A3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7E91B-9D86-4821-88CD-3D28BD1F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EB06E-1072-446C-8F02-E3F38D2B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6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A705B-74D7-4ABD-88CD-99065FF1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5493B72-CFD4-4902-A238-048848771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CD7056-18E5-44F2-BEBF-4E45996D1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207BC4-8AE0-4511-B802-3D001083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736191-5D26-4F49-916F-3C93E2BC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E62F9B-A316-4D68-926F-10C8B61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7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A81C10-ABE1-4084-890D-37BC740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9F2FC9-5F87-4CF1-8796-E3A2622B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A3FE6D-8F87-460E-9399-B76D1777E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EB20FF-CDFD-440A-9576-74613410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2BD5D-FA33-4DF7-B3D7-8C08E561A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5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10267D1-0731-4A4E-B44F-2399C389DBFB}"/>
              </a:ext>
            </a:extLst>
          </p:cNvPr>
          <p:cNvSpPr/>
          <p:nvPr/>
        </p:nvSpPr>
        <p:spPr>
          <a:xfrm>
            <a:off x="426126" y="215900"/>
            <a:ext cx="11339750" cy="6405953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7596F2-122C-4301-A186-540627B3403D}"/>
              </a:ext>
            </a:extLst>
          </p:cNvPr>
          <p:cNvSpPr/>
          <p:nvPr/>
        </p:nvSpPr>
        <p:spPr>
          <a:xfrm>
            <a:off x="4954126" y="209969"/>
            <a:ext cx="2736376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Contesto ctxRobotMind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88031C3-90CB-403B-9ED1-2AE3F7B79EE7}"/>
              </a:ext>
            </a:extLst>
          </p:cNvPr>
          <p:cNvGrpSpPr/>
          <p:nvPr/>
        </p:nvGrpSpPr>
        <p:grpSpPr>
          <a:xfrm>
            <a:off x="3473429" y="1250925"/>
            <a:ext cx="1745203" cy="967667"/>
            <a:chOff x="6736343" y="1517255"/>
            <a:chExt cx="1745203" cy="967667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6D50FD5-02DA-4E47-AF46-76F3CF9F06FB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tx1"/>
                  </a:solidFill>
                </a:rPr>
                <a:t>basic</a:t>
              </a:r>
              <a:r>
                <a:rPr lang="it-IT" dirty="0">
                  <a:solidFill>
                    <a:schemeClr val="tx1"/>
                  </a:solidFill>
                </a:rPr>
                <a:t> robot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B57CDF73-4977-4C27-A4A0-9639B9361BFE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76CC9E4-1907-491C-B06F-84A055F8254A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107565C-706D-4E40-BC5E-C9E276E53FED}"/>
              </a:ext>
            </a:extLst>
          </p:cNvPr>
          <p:cNvGrpSpPr/>
          <p:nvPr/>
        </p:nvGrpSpPr>
        <p:grpSpPr>
          <a:xfrm>
            <a:off x="7519799" y="2925201"/>
            <a:ext cx="1745203" cy="967667"/>
            <a:chOff x="6736343" y="1517255"/>
            <a:chExt cx="1745203" cy="967667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296094CC-0644-41B3-9879-D4AEF6D68D50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500" dirty="0" err="1">
                  <a:solidFill>
                    <a:schemeClr val="tx1"/>
                  </a:solidFill>
                </a:rPr>
                <a:t>resource</a:t>
              </a:r>
              <a:r>
                <a:rPr lang="it-IT" sz="1500" dirty="0">
                  <a:solidFill>
                    <a:schemeClr val="tx1"/>
                  </a:solidFill>
                </a:rPr>
                <a:t> model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56A2641F-398E-4041-88D4-B7400375EB9C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6D6982B9-4BCC-41D8-85E1-38FDB3ACDEB6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4967B6D-10B6-4AFC-82CD-2896BF8F7207}"/>
              </a:ext>
            </a:extLst>
          </p:cNvPr>
          <p:cNvGrpSpPr/>
          <p:nvPr/>
        </p:nvGrpSpPr>
        <p:grpSpPr>
          <a:xfrm>
            <a:off x="6063755" y="4804710"/>
            <a:ext cx="1745203" cy="967667"/>
            <a:chOff x="6736343" y="1517255"/>
            <a:chExt cx="1745203" cy="967667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E91EC129-7445-4613-828C-E940ADE26002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tx1"/>
                  </a:solidFill>
                </a:rPr>
                <a:t>oneCell</a:t>
              </a:r>
              <a:r>
                <a:rPr lang="it-IT" sz="1600" dirty="0">
                  <a:solidFill>
                    <a:schemeClr val="tx1"/>
                  </a:solidFill>
                </a:rPr>
                <a:t> forward</a:t>
              </a: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CD852A74-B180-40EA-B340-F85931F33718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415461D-44F0-4FF7-AD21-C3FBEC32941D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99808BCE-A5F3-4FAE-9658-597FA4BDCB83}"/>
              </a:ext>
            </a:extLst>
          </p:cNvPr>
          <p:cNvGrpSpPr/>
          <p:nvPr/>
        </p:nvGrpSpPr>
        <p:grpSpPr>
          <a:xfrm>
            <a:off x="6153962" y="1195216"/>
            <a:ext cx="1745203" cy="967667"/>
            <a:chOff x="6736343" y="1517255"/>
            <a:chExt cx="1745203" cy="967667"/>
          </a:xfrm>
        </p:grpSpPr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D7A41E9B-83C5-4763-AEB2-0A5FE59D6A74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</a:rPr>
                <a:t>sonar</a:t>
              </a:r>
            </a:p>
            <a:p>
              <a:pPr algn="ctr"/>
              <a:r>
                <a:rPr lang="it-IT" sz="1600" dirty="0" err="1">
                  <a:solidFill>
                    <a:schemeClr val="tx1"/>
                  </a:solidFill>
                </a:rPr>
                <a:t>handler</a:t>
              </a:r>
              <a:endParaRPr lang="it-IT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A31B9D26-6955-40C3-BFA7-BEA27A365EB6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8387D16D-1985-43C2-A19E-CD75EAF79660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77921C9-D188-4FD7-BD44-583760D567C4}"/>
              </a:ext>
            </a:extLst>
          </p:cNvPr>
          <p:cNvGrpSpPr/>
          <p:nvPr/>
        </p:nvGrpSpPr>
        <p:grpSpPr>
          <a:xfrm>
            <a:off x="1317379" y="3508899"/>
            <a:ext cx="1745203" cy="967667"/>
            <a:chOff x="6736343" y="1517255"/>
            <a:chExt cx="1745203" cy="967667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BDA3C26F-0C2F-4641-B17C-BF2BA82C6E0F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solidFill>
                    <a:schemeClr val="tx1"/>
                  </a:solidFill>
                </a:rPr>
                <a:t>robotmind</a:t>
              </a:r>
              <a:endParaRPr lang="it-IT" sz="1200" dirty="0">
                <a:solidFill>
                  <a:schemeClr val="tx1"/>
                </a:solidFill>
              </a:endParaRPr>
            </a:p>
            <a:p>
              <a:pPr algn="ctr"/>
              <a:r>
                <a:rPr lang="it-IT" sz="1200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3B1EABA-9AEA-4207-984E-CECC2F0C4C72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979FBA40-2B55-446A-B6CF-17F147028547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3C863BFB-65F6-40F9-A824-F7EB4FDD5184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3062582" y="1690373"/>
            <a:ext cx="410847" cy="2302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073ED177-EFF1-4C68-B1C8-27D31A6F660F}"/>
              </a:ext>
            </a:extLst>
          </p:cNvPr>
          <p:cNvSpPr txBox="1"/>
          <p:nvPr/>
        </p:nvSpPr>
        <p:spPr>
          <a:xfrm>
            <a:off x="3216686" y="2656466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1C1F5A0F-EACC-4B60-A175-FC2FFF43F5A5}"/>
              </a:ext>
            </a:extLst>
          </p:cNvPr>
          <p:cNvSpPr txBox="1"/>
          <p:nvPr/>
        </p:nvSpPr>
        <p:spPr>
          <a:xfrm>
            <a:off x="4832830" y="2871177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modelUpdate</a:t>
            </a:r>
          </a:p>
          <a:p>
            <a:r>
              <a:rPr lang="it-IT" sz="1400" b="1" dirty="0"/>
              <a:t>modelChange</a:t>
            </a:r>
          </a:p>
        </p:txBody>
      </p:sp>
      <p:cxnSp>
        <p:nvCxnSpPr>
          <p:cNvPr id="102" name="Connettore a gomito 101">
            <a:extLst>
              <a:ext uri="{FF2B5EF4-FFF2-40B4-BE49-F238E27FC236}">
                <a16:creationId xmlns:a16="http://schemas.microsoft.com/office/drawing/2014/main" id="{6AB8763A-0CC9-4A60-B2CD-BF76104B0A9C}"/>
              </a:ext>
            </a:extLst>
          </p:cNvPr>
          <p:cNvCxnSpPr>
            <a:cxnSpLocks/>
            <a:stCxn id="35" idx="6"/>
            <a:endCxn id="25" idx="1"/>
          </p:cNvCxnSpPr>
          <p:nvPr/>
        </p:nvCxnSpPr>
        <p:spPr>
          <a:xfrm flipV="1">
            <a:off x="3062582" y="3364649"/>
            <a:ext cx="4457217" cy="628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aetta 112">
            <a:extLst>
              <a:ext uri="{FF2B5EF4-FFF2-40B4-BE49-F238E27FC236}">
                <a16:creationId xmlns:a16="http://schemas.microsoft.com/office/drawing/2014/main" id="{B36F7DA7-052E-4167-910D-D093D4D1755A}"/>
              </a:ext>
            </a:extLst>
          </p:cNvPr>
          <p:cNvSpPr/>
          <p:nvPr/>
        </p:nvSpPr>
        <p:spPr>
          <a:xfrm rot="20352147">
            <a:off x="9033094" y="3363111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479C2385-0A8F-453C-AC08-8F07E756F96A}"/>
              </a:ext>
            </a:extLst>
          </p:cNvPr>
          <p:cNvSpPr txBox="1"/>
          <p:nvPr/>
        </p:nvSpPr>
        <p:spPr>
          <a:xfrm>
            <a:off x="9716778" y="357200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Local_modelChanged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1C46E97-F243-44CF-B1B6-C153063352E7}"/>
              </a:ext>
            </a:extLst>
          </p:cNvPr>
          <p:cNvSpPr txBox="1"/>
          <p:nvPr/>
        </p:nvSpPr>
        <p:spPr>
          <a:xfrm>
            <a:off x="4547724" y="4190821"/>
            <a:ext cx="1116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stopAppl</a:t>
            </a:r>
          </a:p>
          <a:p>
            <a:r>
              <a:rPr lang="it-IT" sz="1400" b="1" dirty="0"/>
              <a:t>oneStep</a:t>
            </a:r>
          </a:p>
          <a:p>
            <a:r>
              <a:rPr lang="it-IT" sz="1400" b="1" dirty="0"/>
              <a:t>changeCol</a:t>
            </a:r>
          </a:p>
        </p:txBody>
      </p: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096861B2-3EB6-4E74-B5F4-233ABDAC0AA0}"/>
              </a:ext>
            </a:extLst>
          </p:cNvPr>
          <p:cNvCxnSpPr>
            <a:cxnSpLocks/>
            <a:stCxn id="35" idx="6"/>
            <a:endCxn id="29" idx="1"/>
          </p:cNvCxnSpPr>
          <p:nvPr/>
        </p:nvCxnSpPr>
        <p:spPr>
          <a:xfrm>
            <a:off x="3062582" y="3992733"/>
            <a:ext cx="3001173" cy="1251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005800D-DB63-476B-B37D-6EB43AB3E657}"/>
              </a:ext>
            </a:extLst>
          </p:cNvPr>
          <p:cNvSpPr txBox="1"/>
          <p:nvPr/>
        </p:nvSpPr>
        <p:spPr>
          <a:xfrm>
            <a:off x="1290305" y="294818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startAppl/stopAppl</a:t>
            </a:r>
          </a:p>
        </p:txBody>
      </p: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BA5578D3-DEC3-4AE8-8C63-99367A6B9F6B}"/>
              </a:ext>
            </a:extLst>
          </p:cNvPr>
          <p:cNvCxnSpPr>
            <a:cxnSpLocks/>
            <a:stCxn id="35" idx="0"/>
            <a:endCxn id="37" idx="1"/>
          </p:cNvCxnSpPr>
          <p:nvPr/>
        </p:nvCxnSpPr>
        <p:spPr>
          <a:xfrm rot="16200000" flipH="1" flipV="1">
            <a:off x="1650661" y="3175617"/>
            <a:ext cx="439448" cy="1106011"/>
          </a:xfrm>
          <a:prstGeom prst="bentConnector4">
            <a:avLst>
              <a:gd name="adj1" fmla="val -52020"/>
              <a:gd name="adj2" fmla="val 120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FF4FF021-8D56-48EF-863E-7953020A7E09}"/>
              </a:ext>
            </a:extLst>
          </p:cNvPr>
          <p:cNvCxnSpPr>
            <a:cxnSpLocks/>
            <a:stCxn id="27" idx="6"/>
            <a:endCxn id="37" idx="1"/>
          </p:cNvCxnSpPr>
          <p:nvPr/>
        </p:nvCxnSpPr>
        <p:spPr>
          <a:xfrm flipH="1" flipV="1">
            <a:off x="1317379" y="3948347"/>
            <a:ext cx="6491579" cy="1340197"/>
          </a:xfrm>
          <a:prstGeom prst="bentConnector5">
            <a:avLst>
              <a:gd name="adj1" fmla="val -3521"/>
              <a:gd name="adj2" fmla="val -44560"/>
              <a:gd name="adj3" fmla="val 1035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8232200-B3CF-4F57-A37F-2D9EE389CEBF}"/>
              </a:ext>
            </a:extLst>
          </p:cNvPr>
          <p:cNvSpPr txBox="1"/>
          <p:nvPr/>
        </p:nvSpPr>
        <p:spPr>
          <a:xfrm>
            <a:off x="2936588" y="556711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stepOk/stepFail</a:t>
            </a:r>
          </a:p>
        </p:txBody>
      </p:sp>
      <p:sp>
        <p:nvSpPr>
          <p:cNvPr id="88" name="Saetta 87">
            <a:extLst>
              <a:ext uri="{FF2B5EF4-FFF2-40B4-BE49-F238E27FC236}">
                <a16:creationId xmlns:a16="http://schemas.microsoft.com/office/drawing/2014/main" id="{21322344-50E1-45D3-884B-BE195CE366F1}"/>
              </a:ext>
            </a:extLst>
          </p:cNvPr>
          <p:cNvSpPr/>
          <p:nvPr/>
        </p:nvSpPr>
        <p:spPr>
          <a:xfrm rot="20352147">
            <a:off x="5966882" y="813816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8A7C99EF-A448-41E8-8866-685EA20EF33D}"/>
              </a:ext>
            </a:extLst>
          </p:cNvPr>
          <p:cNvSpPr txBox="1"/>
          <p:nvPr/>
        </p:nvSpPr>
        <p:spPr>
          <a:xfrm>
            <a:off x="5202573" y="928147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sonar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sonarRobot</a:t>
            </a:r>
          </a:p>
        </p:txBody>
      </p:sp>
      <p:cxnSp>
        <p:nvCxnSpPr>
          <p:cNvPr id="90" name="Connettore a gomito 89">
            <a:extLst>
              <a:ext uri="{FF2B5EF4-FFF2-40B4-BE49-F238E27FC236}">
                <a16:creationId xmlns:a16="http://schemas.microsoft.com/office/drawing/2014/main" id="{C187E8E3-50D0-4F14-AC1A-AE1D4748D184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 flipH="1">
            <a:off x="7519799" y="1679050"/>
            <a:ext cx="379366" cy="1685599"/>
          </a:xfrm>
          <a:prstGeom prst="bentConnector5">
            <a:avLst>
              <a:gd name="adj1" fmla="val -60258"/>
              <a:gd name="adj2" fmla="val 58558"/>
              <a:gd name="adj3" fmla="val 1602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C719D4E6-A9FC-44A3-904E-BB9389E473F5}"/>
              </a:ext>
            </a:extLst>
          </p:cNvPr>
          <p:cNvSpPr txBox="1"/>
          <p:nvPr/>
        </p:nvSpPr>
        <p:spPr>
          <a:xfrm>
            <a:off x="8100822" y="1981174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modelChange</a:t>
            </a:r>
          </a:p>
        </p:txBody>
      </p: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66FFFFB9-D486-4364-826B-2B1E5DA89636}"/>
              </a:ext>
            </a:extLst>
          </p:cNvPr>
          <p:cNvCxnSpPr>
            <a:cxnSpLocks/>
            <a:stCxn id="27" idx="6"/>
            <a:endCxn id="25" idx="1"/>
          </p:cNvCxnSpPr>
          <p:nvPr/>
        </p:nvCxnSpPr>
        <p:spPr>
          <a:xfrm flipH="1" flipV="1">
            <a:off x="7519799" y="3364649"/>
            <a:ext cx="289159" cy="1923895"/>
          </a:xfrm>
          <a:prstGeom prst="bentConnector5">
            <a:avLst>
              <a:gd name="adj1" fmla="val -79057"/>
              <a:gd name="adj2" fmla="val 57498"/>
              <a:gd name="adj3" fmla="val 1790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08E7A88-D133-4A59-89BC-AE776930FAF3}"/>
              </a:ext>
            </a:extLst>
          </p:cNvPr>
          <p:cNvSpPr txBox="1"/>
          <p:nvPr/>
        </p:nvSpPr>
        <p:spPr>
          <a:xfrm>
            <a:off x="8000563" y="4732059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modelChange</a:t>
            </a:r>
          </a:p>
        </p:txBody>
      </p: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054AB73F-F0D0-472E-8155-D4627F879E4C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H="1" flipV="1">
            <a:off x="3473429" y="1690373"/>
            <a:ext cx="4335529" cy="3598171"/>
          </a:xfrm>
          <a:prstGeom prst="bentConnector5">
            <a:avLst>
              <a:gd name="adj1" fmla="val -35374"/>
              <a:gd name="adj2" fmla="val -24697"/>
              <a:gd name="adj3" fmla="val 1601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51E28F7E-53EF-4344-856E-5B70EB088B5A}"/>
              </a:ext>
            </a:extLst>
          </p:cNvPr>
          <p:cNvSpPr txBox="1"/>
          <p:nvPr/>
        </p:nvSpPr>
        <p:spPr>
          <a:xfrm>
            <a:off x="1859216" y="140611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2A82C1E3-2AFA-47F6-910B-325C0BBCF6A6}"/>
              </a:ext>
            </a:extLst>
          </p:cNvPr>
          <p:cNvSpPr txBox="1"/>
          <p:nvPr/>
        </p:nvSpPr>
        <p:spPr>
          <a:xfrm>
            <a:off x="9371754" y="561848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120" name="Saetta 119">
            <a:extLst>
              <a:ext uri="{FF2B5EF4-FFF2-40B4-BE49-F238E27FC236}">
                <a16:creationId xmlns:a16="http://schemas.microsoft.com/office/drawing/2014/main" id="{9ACD32C4-309F-47E2-BFA4-1A1A87EF73CE}"/>
              </a:ext>
            </a:extLst>
          </p:cNvPr>
          <p:cNvSpPr/>
          <p:nvPr/>
        </p:nvSpPr>
        <p:spPr>
          <a:xfrm>
            <a:off x="5715410" y="4469238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7CB47F4F-C317-4FA2-AE07-67305653E585}"/>
              </a:ext>
            </a:extLst>
          </p:cNvPr>
          <p:cNvSpPr txBox="1"/>
          <p:nvPr/>
        </p:nvSpPr>
        <p:spPr>
          <a:xfrm>
            <a:off x="6128247" y="4463062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sonarRobot</a:t>
            </a:r>
          </a:p>
        </p:txBody>
      </p:sp>
    </p:spTree>
    <p:extLst>
      <p:ext uri="{BB962C8B-B14F-4D97-AF65-F5344CB8AC3E}">
        <p14:creationId xmlns:p14="http://schemas.microsoft.com/office/powerpoint/2010/main" val="3999726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Gruppioni</dc:creator>
  <cp:lastModifiedBy>Giovanni Zanca - giovanni.zanca@studio.unibo.it</cp:lastModifiedBy>
  <cp:revision>27</cp:revision>
  <dcterms:created xsi:type="dcterms:W3CDTF">2019-04-26T14:07:19Z</dcterms:created>
  <dcterms:modified xsi:type="dcterms:W3CDTF">2020-04-19T07:42:01Z</dcterms:modified>
</cp:coreProperties>
</file>