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8" autoAdjust="0"/>
    <p:restoredTop sz="94660"/>
  </p:normalViewPr>
  <p:slideViewPr>
    <p:cSldViewPr snapToGrid="0">
      <p:cViewPr>
        <p:scale>
          <a:sx n="110" d="100"/>
          <a:sy n="110" d="100"/>
        </p:scale>
        <p:origin x="304" y="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534F0-8636-4AFA-8C3E-EDB688CF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147F64-9FD3-4513-9228-698F5355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893F1-2F56-4C4B-AE59-8B6F03A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889AF-5C53-4267-98A4-0E5861E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AA4CE-B4B8-469C-8789-1AA88D2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8DCF6-0A2B-420A-BC0E-E0496A8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783555-1CA9-4953-B8F5-63613626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78EEC-0A80-4DD0-A4BD-2EF33BB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5B2A7-4074-450B-940D-63CC5BEA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11148-24A5-48BA-996C-7D00C524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CF8840-7FB1-4D1C-A3B3-8BC8F94E0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2A921-5B2F-45B0-90CA-F9BF5B49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FCBCF1-CF9C-4A39-9A5A-363D9F4F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113B0-AA4B-4612-B75E-E68A7B2E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4B924-E777-4DA8-B949-658068C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986D9-7069-4B30-84F6-DCC18C0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7ECC2-7800-46A6-A8F8-F72C26B2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BB718-64E6-4416-9721-F27F54F9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645D7-7BA5-4AAE-8558-ACBFC381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04E620-34DE-4601-87AC-9E1DF09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E7DD-8DD7-4FAD-99AD-267BE5B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44F21-80B0-4218-8BE7-C58DFE7B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48270-995F-42CC-AF3C-3AE6335D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A7B42-F993-4775-9C1B-FD6EC22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CE23-4D09-4FBD-AB53-BF7EEB6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2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A3DB0-B0C4-4B72-848D-1D93482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6A518-7AEE-4A74-96D0-60855CCE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BAE753-455D-46BF-9B42-C685D0D5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6828D4-2B20-4929-878C-D466D16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1E4099-6ACE-4183-8448-60841660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807638-DA8E-4695-A13B-79EA04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45B7E-9105-4AA5-A307-4E9CC03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53856-A8BC-4FAA-8261-FA51DF6F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F8F8-0C8B-4944-ADCA-1187498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8FC341-7ECF-476B-88A3-745A9CB4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F1B724-7E15-4345-BF18-E7889B3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E0E8C-8B48-4E3B-B9D5-F95347E8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640B8A-E99D-4667-9656-2BB909A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A9CFE7-100F-4B19-9CF0-973F1089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2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E7FA9-027F-4D74-9AD2-ECCDB52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028C22-60B5-4ED5-97E1-312A284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8B65FF-4812-4F31-8FB6-057F79F2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7F02F-C8D3-4431-ABAD-011BFB92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C23F0F-CBBE-4B05-8EFF-30E03C9D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7B4137-29AF-4B6D-A932-3B2DA10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3FD6A2-770B-4AED-B8DE-437A80A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CFF90-7405-4F5C-930D-68068FC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9180F-DAEF-4D7A-BD08-243EE4BF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53DBBB-2BF6-433B-8459-048FB05D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EB167D-95BF-4FD5-9EA3-FB0FD2A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7E91B-9D86-4821-88CD-3D28BD1F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EB06E-1072-446C-8F02-E3F38D2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6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705B-74D7-4ABD-88CD-99065FF1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493B72-CFD4-4902-A238-04884877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CD7056-18E5-44F2-BEBF-4E45996D1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07BC4-8AE0-4511-B802-3D00108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36191-5D26-4F49-916F-3C93E2B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E62F9B-A316-4D68-926F-10C8B61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A81C10-ABE1-4084-890D-37BC740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9F2FC9-5F87-4CF1-8796-E3A2622B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3FE6D-8F87-460E-9399-B76D1777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D85-A7E1-48A8-A6C3-EA09155FF9AE}" type="datetimeFigureOut">
              <a:rPr lang="it-IT" smtClean="0"/>
              <a:t>19/04/20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B20FF-CDFD-440A-9576-74613410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2BD5D-FA33-4DF7-B3D7-8C08E561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o 76">
            <a:extLst>
              <a:ext uri="{FF2B5EF4-FFF2-40B4-BE49-F238E27FC236}">
                <a16:creationId xmlns:a16="http://schemas.microsoft.com/office/drawing/2014/main" id="{18BEEEC2-4A35-954B-BF5C-E662515C9B5E}"/>
              </a:ext>
            </a:extLst>
          </p:cNvPr>
          <p:cNvGrpSpPr/>
          <p:nvPr/>
        </p:nvGrpSpPr>
        <p:grpSpPr>
          <a:xfrm>
            <a:off x="6609727" y="4252905"/>
            <a:ext cx="3162343" cy="1799009"/>
            <a:chOff x="117732" y="3065440"/>
            <a:chExt cx="3162343" cy="1799009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51EC4F6-8294-F94C-8466-F4D40796C4E0}"/>
                </a:ext>
              </a:extLst>
            </p:cNvPr>
            <p:cNvSpPr/>
            <p:nvPr/>
          </p:nvSpPr>
          <p:spPr>
            <a:xfrm>
              <a:off x="117732" y="3065440"/>
              <a:ext cx="3162343" cy="1799009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FE9742ED-67DD-104B-AD88-E03B91063AB4}"/>
                </a:ext>
              </a:extLst>
            </p:cNvPr>
            <p:cNvSpPr/>
            <p:nvPr/>
          </p:nvSpPr>
          <p:spPr>
            <a:xfrm>
              <a:off x="627159" y="3067914"/>
              <a:ext cx="2148396" cy="399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Context</a:t>
              </a:r>
              <a:r>
                <a:rPr lang="it-IT" dirty="0"/>
                <a:t> </a:t>
              </a:r>
              <a:r>
                <a:rPr lang="it-IT" dirty="0" err="1"/>
                <a:t>ctxNavigator</a:t>
              </a:r>
              <a:endParaRPr lang="it-IT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FD39B991-9634-3D4C-9D1F-AB74CDD30232}"/>
                </a:ext>
              </a:extLst>
            </p:cNvPr>
            <p:cNvGrpSpPr/>
            <p:nvPr/>
          </p:nvGrpSpPr>
          <p:grpSpPr>
            <a:xfrm>
              <a:off x="772502" y="3673171"/>
              <a:ext cx="1745203" cy="967667"/>
              <a:chOff x="6736343" y="1517255"/>
              <a:chExt cx="1745203" cy="967667"/>
            </a:xfrm>
          </p:grpSpPr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0139AE2F-7F50-9C43-9C7D-2B95E6DC0B1D}"/>
                  </a:ext>
                </a:extLst>
              </p:cNvPr>
              <p:cNvSpPr/>
              <p:nvPr/>
            </p:nvSpPr>
            <p:spPr>
              <a:xfrm>
                <a:off x="72031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navi</a:t>
                </a: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25F1C3E9-3629-EB43-8F51-338599B301E8}"/>
                  </a:ext>
                </a:extLst>
              </p:cNvPr>
              <p:cNvSpPr/>
              <p:nvPr/>
            </p:nvSpPr>
            <p:spPr>
              <a:xfrm>
                <a:off x="69826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EEF631A-4E35-5542-9E38-2F9CE29F399B}"/>
                  </a:ext>
                </a:extLst>
              </p:cNvPr>
              <p:cNvSpPr/>
              <p:nvPr/>
            </p:nvSpPr>
            <p:spPr>
              <a:xfrm>
                <a:off x="67363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5C5CDA4E-E850-D044-900A-3B0AF42AA4D1}"/>
              </a:ext>
            </a:extLst>
          </p:cNvPr>
          <p:cNvGrpSpPr/>
          <p:nvPr/>
        </p:nvGrpSpPr>
        <p:grpSpPr>
          <a:xfrm>
            <a:off x="5556648" y="157225"/>
            <a:ext cx="4854238" cy="3173695"/>
            <a:chOff x="-77108" y="-296696"/>
            <a:chExt cx="4854238" cy="317369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6386C86-CAEC-3E46-8D1F-06BA33CA7663}"/>
                </a:ext>
              </a:extLst>
            </p:cNvPr>
            <p:cNvSpPr/>
            <p:nvPr/>
          </p:nvSpPr>
          <p:spPr>
            <a:xfrm>
              <a:off x="-77108" y="-296696"/>
              <a:ext cx="4854238" cy="3173695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BEB8812-6A5B-3B47-8B50-D1366E3612ED}"/>
                </a:ext>
              </a:extLst>
            </p:cNvPr>
            <p:cNvSpPr/>
            <p:nvPr/>
          </p:nvSpPr>
          <p:spPr>
            <a:xfrm>
              <a:off x="1225268" y="-290094"/>
              <a:ext cx="2266932" cy="399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Context</a:t>
              </a:r>
              <a:r>
                <a:rPr lang="it-IT" sz="1400" dirty="0"/>
                <a:t> </a:t>
              </a:r>
              <a:r>
                <a:rPr lang="it-IT" sz="1400" dirty="0" err="1"/>
                <a:t>ctxScanningRoom</a:t>
              </a:r>
              <a:endParaRPr lang="it-IT" sz="1400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208C34F-5B0F-3943-BD68-5DFF3843965D}"/>
                </a:ext>
              </a:extLst>
            </p:cNvPr>
            <p:cNvGrpSpPr/>
            <p:nvPr/>
          </p:nvGrpSpPr>
          <p:grpSpPr>
            <a:xfrm>
              <a:off x="769573" y="565948"/>
              <a:ext cx="1745203" cy="967667"/>
              <a:chOff x="6736343" y="1517255"/>
              <a:chExt cx="1745203" cy="967667"/>
            </a:xfrm>
          </p:grpSpPr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1971ED6E-D11A-9142-BE18-7F5E55EE7597}"/>
                  </a:ext>
                </a:extLst>
              </p:cNvPr>
              <p:cNvSpPr/>
              <p:nvPr/>
            </p:nvSpPr>
            <p:spPr>
              <a:xfrm>
                <a:off x="72031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findtable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67B2D94E-5EA2-7B41-B4CA-1C8EC656EA8F}"/>
                  </a:ext>
                </a:extLst>
              </p:cNvPr>
              <p:cNvSpPr/>
              <p:nvPr/>
            </p:nvSpPr>
            <p:spPr>
              <a:xfrm>
                <a:off x="69826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1A404177-4BE0-1641-8243-4F64B386EE7E}"/>
                  </a:ext>
                </a:extLst>
              </p:cNvPr>
              <p:cNvSpPr/>
              <p:nvPr/>
            </p:nvSpPr>
            <p:spPr>
              <a:xfrm>
                <a:off x="67363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6D7DA1C3-47C7-A441-9C34-B05FD7F0EA2A}"/>
                </a:ext>
              </a:extLst>
            </p:cNvPr>
            <p:cNvGrpSpPr/>
            <p:nvPr/>
          </p:nvGrpSpPr>
          <p:grpSpPr>
            <a:xfrm>
              <a:off x="2268173" y="1742648"/>
              <a:ext cx="1745203" cy="967667"/>
              <a:chOff x="8234943" y="1517255"/>
              <a:chExt cx="1745203" cy="967667"/>
            </a:xfrm>
          </p:grpSpPr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3A9FBBA2-184D-0A45-9D3C-D9A490B3A2A2}"/>
                  </a:ext>
                </a:extLst>
              </p:cNvPr>
              <p:cNvSpPr/>
              <p:nvPr/>
            </p:nvSpPr>
            <p:spPr>
              <a:xfrm>
                <a:off x="87017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 err="1">
                    <a:solidFill>
                      <a:schemeClr val="tx1"/>
                    </a:solidFill>
                  </a:rPr>
                  <a:t>roomperimeterexplorer</a:t>
                </a:r>
                <a:endParaRPr lang="it-IT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9141B6CB-4134-1D40-AA4B-1B34DB0191F2}"/>
                  </a:ext>
                </a:extLst>
              </p:cNvPr>
              <p:cNvSpPr/>
              <p:nvPr/>
            </p:nvSpPr>
            <p:spPr>
              <a:xfrm>
                <a:off x="84812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1FE87C95-5319-4B42-B32D-81C9FD644914}"/>
                  </a:ext>
                </a:extLst>
              </p:cNvPr>
              <p:cNvSpPr/>
              <p:nvPr/>
            </p:nvSpPr>
            <p:spPr>
              <a:xfrm>
                <a:off x="82349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1B4DDC2E-93BE-164F-B172-E39DF30A0408}"/>
              </a:ext>
            </a:extLst>
          </p:cNvPr>
          <p:cNvGrpSpPr/>
          <p:nvPr/>
        </p:nvGrpSpPr>
        <p:grpSpPr>
          <a:xfrm>
            <a:off x="397032" y="2483922"/>
            <a:ext cx="3162343" cy="1799009"/>
            <a:chOff x="105279" y="5258793"/>
            <a:chExt cx="3162343" cy="1799009"/>
          </a:xfrm>
        </p:grpSpPr>
        <p:sp>
          <p:nvSpPr>
            <p:cNvPr id="71" name="Rettangolo con angoli arrotondati 70">
              <a:extLst>
                <a:ext uri="{FF2B5EF4-FFF2-40B4-BE49-F238E27FC236}">
                  <a16:creationId xmlns:a16="http://schemas.microsoft.com/office/drawing/2014/main" id="{83A2359F-40FE-E74E-950A-9AF88EE07E55}"/>
                </a:ext>
              </a:extLst>
            </p:cNvPr>
            <p:cNvSpPr/>
            <p:nvPr/>
          </p:nvSpPr>
          <p:spPr>
            <a:xfrm>
              <a:off x="105279" y="5258793"/>
              <a:ext cx="3162343" cy="1799009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73B4CABB-2CB2-6740-BCA6-CB63045DB23C}"/>
                </a:ext>
              </a:extLst>
            </p:cNvPr>
            <p:cNvSpPr/>
            <p:nvPr/>
          </p:nvSpPr>
          <p:spPr>
            <a:xfrm>
              <a:off x="612253" y="5263505"/>
              <a:ext cx="2148396" cy="399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Context</a:t>
              </a:r>
              <a:r>
                <a:rPr lang="it-IT" dirty="0"/>
                <a:t> ctxSprint1</a:t>
              </a:r>
            </a:p>
          </p:txBody>
        </p: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666987DE-75F2-B941-A538-170B39B83AA1}"/>
                </a:ext>
              </a:extLst>
            </p:cNvPr>
            <p:cNvGrpSpPr/>
            <p:nvPr/>
          </p:nvGrpSpPr>
          <p:grpSpPr>
            <a:xfrm>
              <a:off x="759802" y="5857571"/>
              <a:ext cx="1745203" cy="967667"/>
              <a:chOff x="6736343" y="1517255"/>
              <a:chExt cx="1745203" cy="967667"/>
            </a:xfrm>
          </p:grpSpPr>
          <p:sp>
            <p:nvSpPr>
              <p:cNvPr id="74" name="Ovale 73">
                <a:extLst>
                  <a:ext uri="{FF2B5EF4-FFF2-40B4-BE49-F238E27FC236}">
                    <a16:creationId xmlns:a16="http://schemas.microsoft.com/office/drawing/2014/main" id="{07F18BF4-06E7-1D40-9B21-74D6622D4929}"/>
                  </a:ext>
                </a:extLst>
              </p:cNvPr>
              <p:cNvSpPr/>
              <p:nvPr/>
            </p:nvSpPr>
            <p:spPr>
              <a:xfrm>
                <a:off x="72031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tx1"/>
                    </a:solidFill>
                  </a:rPr>
                  <a:t>master1</a:t>
                </a:r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6298E1B5-94EF-E54A-9C2B-CDA4E5D79557}"/>
                  </a:ext>
                </a:extLst>
              </p:cNvPr>
              <p:cNvSpPr/>
              <p:nvPr/>
            </p:nvSpPr>
            <p:spPr>
              <a:xfrm>
                <a:off x="69826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222FD62F-1522-C74A-B6C5-F6A6D975A4AA}"/>
                  </a:ext>
                </a:extLst>
              </p:cNvPr>
              <p:cNvSpPr/>
              <p:nvPr/>
            </p:nvSpPr>
            <p:spPr>
              <a:xfrm>
                <a:off x="67363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cxnSp>
        <p:nvCxnSpPr>
          <p:cNvPr id="80" name="Connettore a gomito 101">
            <a:extLst>
              <a:ext uri="{FF2B5EF4-FFF2-40B4-BE49-F238E27FC236}">
                <a16:creationId xmlns:a16="http://schemas.microsoft.com/office/drawing/2014/main" id="{FD8E22B9-C2D2-3D47-96FA-122824C2669B}"/>
              </a:ext>
            </a:extLst>
          </p:cNvPr>
          <p:cNvCxnSpPr>
            <a:cxnSpLocks/>
            <a:stCxn id="74" idx="6"/>
            <a:endCxn id="70" idx="1"/>
          </p:cNvCxnSpPr>
          <p:nvPr/>
        </p:nvCxnSpPr>
        <p:spPr>
          <a:xfrm flipV="1">
            <a:off x="2796758" y="2636017"/>
            <a:ext cx="5105171" cy="930517"/>
          </a:xfrm>
          <a:prstGeom prst="bentConnector3">
            <a:avLst>
              <a:gd name="adj1" fmla="val 437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2B4B6C36-B172-0540-BF02-149FB4F51925}"/>
              </a:ext>
            </a:extLst>
          </p:cNvPr>
          <p:cNvSpPr txBox="1"/>
          <p:nvPr/>
        </p:nvSpPr>
        <p:spPr>
          <a:xfrm>
            <a:off x="5086562" y="144183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scanningTable</a:t>
            </a:r>
            <a:endParaRPr lang="it-IT" sz="1400" b="1" dirty="0"/>
          </a:p>
        </p:txBody>
      </p:sp>
      <p:cxnSp>
        <p:nvCxnSpPr>
          <p:cNvPr id="90" name="Connettore a gomito 101">
            <a:extLst>
              <a:ext uri="{FF2B5EF4-FFF2-40B4-BE49-F238E27FC236}">
                <a16:creationId xmlns:a16="http://schemas.microsoft.com/office/drawing/2014/main" id="{93C9AA00-739B-A948-A8A8-9DBE69A736E5}"/>
              </a:ext>
            </a:extLst>
          </p:cNvPr>
          <p:cNvCxnSpPr>
            <a:cxnSpLocks/>
            <a:stCxn id="68" idx="6"/>
            <a:endCxn id="76" idx="1"/>
          </p:cNvCxnSpPr>
          <p:nvPr/>
        </p:nvCxnSpPr>
        <p:spPr>
          <a:xfrm flipH="1">
            <a:off x="1051555" y="2680403"/>
            <a:ext cx="8595577" cy="841745"/>
          </a:xfrm>
          <a:prstGeom prst="bentConnector5">
            <a:avLst>
              <a:gd name="adj1" fmla="val -19060"/>
              <a:gd name="adj2" fmla="val -310055"/>
              <a:gd name="adj3" fmla="val 1109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832132B1-4B9C-7B4D-8164-D872B38A2DEB}"/>
              </a:ext>
            </a:extLst>
          </p:cNvPr>
          <p:cNvSpPr txBox="1"/>
          <p:nvPr/>
        </p:nvSpPr>
        <p:spPr>
          <a:xfrm>
            <a:off x="10164165" y="1801095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endPerimeter</a:t>
            </a:r>
            <a:endParaRPr lang="it-IT" sz="1400" b="1" dirty="0"/>
          </a:p>
        </p:txBody>
      </p:sp>
      <p:cxnSp>
        <p:nvCxnSpPr>
          <p:cNvPr id="97" name="Connettore a gomito 101">
            <a:extLst>
              <a:ext uri="{FF2B5EF4-FFF2-40B4-BE49-F238E27FC236}">
                <a16:creationId xmlns:a16="http://schemas.microsoft.com/office/drawing/2014/main" id="{8D24266F-79A9-2F4E-9E96-E7B53659725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96758" y="1459317"/>
            <a:ext cx="3606571" cy="2119648"/>
          </a:xfrm>
          <a:prstGeom prst="bentConnector3">
            <a:avLst>
              <a:gd name="adj1" fmla="val 619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6B348DEB-5E78-C54D-AEBD-46F67A967113}"/>
              </a:ext>
            </a:extLst>
          </p:cNvPr>
          <p:cNvSpPr txBox="1"/>
          <p:nvPr/>
        </p:nvSpPr>
        <p:spPr>
          <a:xfrm>
            <a:off x="5658829" y="2334474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scanningPerimeter</a:t>
            </a:r>
            <a:endParaRPr lang="it-IT" sz="1400" b="1" dirty="0"/>
          </a:p>
        </p:txBody>
      </p: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E946B93F-CAE3-D149-87C3-493483BEBBC6}"/>
              </a:ext>
            </a:extLst>
          </p:cNvPr>
          <p:cNvCxnSpPr>
            <a:cxnSpLocks/>
            <a:stCxn id="7" idx="6"/>
            <a:endCxn id="76" idx="1"/>
          </p:cNvCxnSpPr>
          <p:nvPr/>
        </p:nvCxnSpPr>
        <p:spPr>
          <a:xfrm flipH="1">
            <a:off x="1051555" y="1503703"/>
            <a:ext cx="7096977" cy="2018445"/>
          </a:xfrm>
          <a:prstGeom prst="bentConnector5">
            <a:avLst>
              <a:gd name="adj1" fmla="val -44021"/>
              <a:gd name="adj2" fmla="val -71209"/>
              <a:gd name="adj3" fmla="val 1132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E572FC3E-D164-AA40-A05F-EB47EECC5383}"/>
              </a:ext>
            </a:extLst>
          </p:cNvPr>
          <p:cNvSpPr txBox="1"/>
          <p:nvPr/>
        </p:nvSpPr>
        <p:spPr>
          <a:xfrm>
            <a:off x="10201946" y="754315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endScanning</a:t>
            </a:r>
            <a:endParaRPr lang="it-IT" sz="1400" b="1" dirty="0"/>
          </a:p>
          <a:p>
            <a:r>
              <a:rPr lang="it-IT" sz="1400" b="1" dirty="0"/>
              <a:t>Table</a:t>
            </a:r>
          </a:p>
        </p:txBody>
      </p:sp>
      <p:cxnSp>
        <p:nvCxnSpPr>
          <p:cNvPr id="109" name="Connettore a gomito 101">
            <a:extLst>
              <a:ext uri="{FF2B5EF4-FFF2-40B4-BE49-F238E27FC236}">
                <a16:creationId xmlns:a16="http://schemas.microsoft.com/office/drawing/2014/main" id="{0BC875A8-8D3C-F64A-BCC6-4D06A199A46E}"/>
              </a:ext>
            </a:extLst>
          </p:cNvPr>
          <p:cNvCxnSpPr>
            <a:cxnSpLocks/>
            <a:stCxn id="74" idx="6"/>
            <a:endCxn id="21" idx="1"/>
          </p:cNvCxnSpPr>
          <p:nvPr/>
        </p:nvCxnSpPr>
        <p:spPr>
          <a:xfrm>
            <a:off x="2796758" y="3566534"/>
            <a:ext cx="4467739" cy="1733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75074FB4-BCC2-994E-BF40-EDE6965E4AA7}"/>
              </a:ext>
            </a:extLst>
          </p:cNvPr>
          <p:cNvSpPr txBox="1"/>
          <p:nvPr/>
        </p:nvSpPr>
        <p:spPr>
          <a:xfrm>
            <a:off x="3936670" y="4234159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goHome</a:t>
            </a:r>
            <a:endParaRPr lang="it-IT" sz="1400" b="1" dirty="0"/>
          </a:p>
          <a:p>
            <a:r>
              <a:rPr lang="it-IT" sz="1400" b="1" dirty="0" err="1"/>
              <a:t>goalDirection</a:t>
            </a:r>
            <a:endParaRPr lang="it-IT" sz="1400" b="1" dirty="0"/>
          </a:p>
        </p:txBody>
      </p:sp>
      <p:cxnSp>
        <p:nvCxnSpPr>
          <p:cNvPr id="113" name="Connettore a gomito 101">
            <a:extLst>
              <a:ext uri="{FF2B5EF4-FFF2-40B4-BE49-F238E27FC236}">
                <a16:creationId xmlns:a16="http://schemas.microsoft.com/office/drawing/2014/main" id="{04DB3FF6-A52A-8A4F-9996-EA1BA5F9EA65}"/>
              </a:ext>
            </a:extLst>
          </p:cNvPr>
          <p:cNvCxnSpPr>
            <a:cxnSpLocks/>
            <a:stCxn id="19" idx="6"/>
            <a:endCxn id="76" idx="1"/>
          </p:cNvCxnSpPr>
          <p:nvPr/>
        </p:nvCxnSpPr>
        <p:spPr>
          <a:xfrm flipH="1" flipV="1">
            <a:off x="1051555" y="3522148"/>
            <a:ext cx="7958145" cy="1822322"/>
          </a:xfrm>
          <a:prstGeom prst="bentConnector5">
            <a:avLst>
              <a:gd name="adj1" fmla="val -12927"/>
              <a:gd name="adj2" fmla="val -75194"/>
              <a:gd name="adj3" fmla="val 1118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04EC0CC-044E-334A-95E7-583A1E0856FA}"/>
              </a:ext>
            </a:extLst>
          </p:cNvPr>
          <p:cNvSpPr txBox="1"/>
          <p:nvPr/>
        </p:nvSpPr>
        <p:spPr>
          <a:xfrm>
            <a:off x="10040395" y="6225729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homeReached</a:t>
            </a:r>
            <a:endParaRPr lang="it-IT" sz="1400" b="1" dirty="0"/>
          </a:p>
          <a:p>
            <a:r>
              <a:rPr lang="it-IT" sz="1400" b="1" dirty="0" err="1"/>
              <a:t>directionReached</a:t>
            </a:r>
            <a:endParaRPr lang="it-IT" sz="1400" b="1" dirty="0"/>
          </a:p>
        </p:txBody>
      </p:sp>
      <p:sp>
        <p:nvSpPr>
          <p:cNvPr id="124" name="Saetta 123">
            <a:extLst>
              <a:ext uri="{FF2B5EF4-FFF2-40B4-BE49-F238E27FC236}">
                <a16:creationId xmlns:a16="http://schemas.microsoft.com/office/drawing/2014/main" id="{4230C21F-3FCE-4444-8236-833213E6EAA3}"/>
              </a:ext>
            </a:extLst>
          </p:cNvPr>
          <p:cNvSpPr/>
          <p:nvPr/>
        </p:nvSpPr>
        <p:spPr>
          <a:xfrm rot="20352147">
            <a:off x="6969703" y="4690939"/>
            <a:ext cx="488986" cy="64195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5F243F6A-AACD-1447-A436-8606F47641BF}"/>
              </a:ext>
            </a:extLst>
          </p:cNvPr>
          <p:cNvSpPr txBox="1"/>
          <p:nvPr/>
        </p:nvSpPr>
        <p:spPr>
          <a:xfrm>
            <a:off x="5899791" y="4547926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robotPosition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1E360C2-8F57-9A45-A407-9F5C521E6F0B}"/>
              </a:ext>
            </a:extLst>
          </p:cNvPr>
          <p:cNvSpPr/>
          <p:nvPr/>
        </p:nvSpPr>
        <p:spPr>
          <a:xfrm>
            <a:off x="10026070" y="3780820"/>
            <a:ext cx="1114375" cy="40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/>
              <a:t>resourcemodel</a:t>
            </a:r>
            <a:endParaRPr lang="it-IT" sz="1000" b="1" dirty="0"/>
          </a:p>
        </p:txBody>
      </p:sp>
      <p:cxnSp>
        <p:nvCxnSpPr>
          <p:cNvPr id="127" name="Connettore a gomito 101">
            <a:extLst>
              <a:ext uri="{FF2B5EF4-FFF2-40B4-BE49-F238E27FC236}">
                <a16:creationId xmlns:a16="http://schemas.microsoft.com/office/drawing/2014/main" id="{D220F1CC-E9A7-0F4B-97FA-5154FB556BCD}"/>
              </a:ext>
            </a:extLst>
          </p:cNvPr>
          <p:cNvCxnSpPr>
            <a:cxnSpLocks/>
            <a:stCxn id="19" idx="6"/>
            <a:endCxn id="126" idx="2"/>
          </p:cNvCxnSpPr>
          <p:nvPr/>
        </p:nvCxnSpPr>
        <p:spPr>
          <a:xfrm flipV="1">
            <a:off x="9009700" y="4181246"/>
            <a:ext cx="1573558" cy="116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EF6FBC1C-EE66-8141-BEC4-0ED490BF9CAC}"/>
              </a:ext>
            </a:extLst>
          </p:cNvPr>
          <p:cNvSpPr txBox="1"/>
          <p:nvPr/>
        </p:nvSpPr>
        <p:spPr>
          <a:xfrm>
            <a:off x="9474103" y="4549911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modelUpdate</a:t>
            </a:r>
            <a:endParaRPr lang="it-IT" sz="1400" b="1" dirty="0"/>
          </a:p>
          <a:p>
            <a:r>
              <a:rPr lang="it-IT" sz="1400" b="1" dirty="0" err="1"/>
              <a:t>modelChange</a:t>
            </a:r>
            <a:endParaRPr lang="it-IT" sz="1400" b="1" dirty="0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01FDD6E1-8C1F-2945-9006-AEC76F6479A7}"/>
              </a:ext>
            </a:extLst>
          </p:cNvPr>
          <p:cNvSpPr/>
          <p:nvPr/>
        </p:nvSpPr>
        <p:spPr>
          <a:xfrm>
            <a:off x="2239602" y="5583872"/>
            <a:ext cx="1313490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/>
              <a:t>onecellforward</a:t>
            </a:r>
            <a:endParaRPr lang="it-IT" sz="1000" b="1" dirty="0"/>
          </a:p>
        </p:txBody>
      </p:sp>
      <p:cxnSp>
        <p:nvCxnSpPr>
          <p:cNvPr id="134" name="Connettore a gomito 101">
            <a:extLst>
              <a:ext uri="{FF2B5EF4-FFF2-40B4-BE49-F238E27FC236}">
                <a16:creationId xmlns:a16="http://schemas.microsoft.com/office/drawing/2014/main" id="{AC9001CE-9E87-1F45-8D79-A60465E7991C}"/>
              </a:ext>
            </a:extLst>
          </p:cNvPr>
          <p:cNvCxnSpPr>
            <a:cxnSpLocks/>
            <a:stCxn id="133" idx="3"/>
            <a:endCxn id="21" idx="1"/>
          </p:cNvCxnSpPr>
          <p:nvPr/>
        </p:nvCxnSpPr>
        <p:spPr>
          <a:xfrm flipV="1">
            <a:off x="3553092" y="5300084"/>
            <a:ext cx="3711405" cy="556604"/>
          </a:xfrm>
          <a:prstGeom prst="bentConnector3">
            <a:avLst>
              <a:gd name="adj1" fmla="val 578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9258A87D-876F-A740-9E91-5E732A6609A1}"/>
              </a:ext>
            </a:extLst>
          </p:cNvPr>
          <p:cNvSpPr txBox="1"/>
          <p:nvPr/>
        </p:nvSpPr>
        <p:spPr>
          <a:xfrm>
            <a:off x="3753133" y="5388856"/>
            <a:ext cx="8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stepOk</a:t>
            </a:r>
            <a:endParaRPr lang="it-IT" sz="1400" b="1" dirty="0"/>
          </a:p>
          <a:p>
            <a:r>
              <a:rPr lang="it-IT" sz="1400" b="1" dirty="0" err="1"/>
              <a:t>stepFail</a:t>
            </a:r>
            <a:endParaRPr lang="it-IT" sz="1400" b="1" dirty="0"/>
          </a:p>
        </p:txBody>
      </p:sp>
      <p:cxnSp>
        <p:nvCxnSpPr>
          <p:cNvPr id="139" name="Connettore a gomito 101">
            <a:extLst>
              <a:ext uri="{FF2B5EF4-FFF2-40B4-BE49-F238E27FC236}">
                <a16:creationId xmlns:a16="http://schemas.microsoft.com/office/drawing/2014/main" id="{673DACF6-FDB2-B44B-A91A-9336EB278DD2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 flipH="1" flipV="1">
            <a:off x="7264497" y="5300084"/>
            <a:ext cx="1745203" cy="44386"/>
          </a:xfrm>
          <a:prstGeom prst="bentConnector5">
            <a:avLst>
              <a:gd name="adj1" fmla="val -50940"/>
              <a:gd name="adj2" fmla="val -2028716"/>
              <a:gd name="adj3" fmla="val 1130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A7727A48-ABDC-A540-9CC1-21DF026A04BD}"/>
              </a:ext>
            </a:extLst>
          </p:cNvPr>
          <p:cNvSpPr txBox="1"/>
          <p:nvPr/>
        </p:nvSpPr>
        <p:spPr>
          <a:xfrm>
            <a:off x="8443654" y="5998440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startGoal</a:t>
            </a:r>
            <a:endParaRPr lang="it-IT" sz="1400" b="1" dirty="0"/>
          </a:p>
        </p:txBody>
      </p:sp>
      <p:cxnSp>
        <p:nvCxnSpPr>
          <p:cNvPr id="147" name="Connettore a gomito 101">
            <a:extLst>
              <a:ext uri="{FF2B5EF4-FFF2-40B4-BE49-F238E27FC236}">
                <a16:creationId xmlns:a16="http://schemas.microsoft.com/office/drawing/2014/main" id="{32694FF9-3DBD-B44B-9B63-EF3DD917E798}"/>
              </a:ext>
            </a:extLst>
          </p:cNvPr>
          <p:cNvCxnSpPr>
            <a:cxnSpLocks/>
            <a:stCxn id="68" idx="6"/>
            <a:endCxn id="21" idx="1"/>
          </p:cNvCxnSpPr>
          <p:nvPr/>
        </p:nvCxnSpPr>
        <p:spPr>
          <a:xfrm flipH="1">
            <a:off x="7264497" y="2680403"/>
            <a:ext cx="2382635" cy="2619681"/>
          </a:xfrm>
          <a:prstGeom prst="bentConnector5">
            <a:avLst>
              <a:gd name="adj1" fmla="val -8528"/>
              <a:gd name="adj2" fmla="val 45811"/>
              <a:gd name="adj3" fmla="val 1783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6F4120AE-37C3-534B-8FE7-F5AF2A472A60}"/>
              </a:ext>
            </a:extLst>
          </p:cNvPr>
          <p:cNvSpPr txBox="1"/>
          <p:nvPr/>
        </p:nvSpPr>
        <p:spPr>
          <a:xfrm>
            <a:off x="7114230" y="358143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sendInfoPos</a:t>
            </a:r>
            <a:endParaRPr lang="it-IT" sz="1400" b="1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465F53C3-03D5-4B42-860E-815FE6AF76C7}"/>
              </a:ext>
            </a:extLst>
          </p:cNvPr>
          <p:cNvSpPr/>
          <p:nvPr/>
        </p:nvSpPr>
        <p:spPr>
          <a:xfrm>
            <a:off x="1374714" y="876751"/>
            <a:ext cx="1313490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/>
              <a:t>onecellforward</a:t>
            </a:r>
            <a:endParaRPr lang="it-IT" sz="1000" b="1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EF87D390-A1E9-854B-B5BA-404ECDD96EEA}"/>
              </a:ext>
            </a:extLst>
          </p:cNvPr>
          <p:cNvSpPr txBox="1"/>
          <p:nvPr/>
        </p:nvSpPr>
        <p:spPr>
          <a:xfrm>
            <a:off x="2896347" y="681101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stepOk</a:t>
            </a:r>
            <a:endParaRPr lang="it-IT" sz="1400" b="1" dirty="0"/>
          </a:p>
          <a:p>
            <a:r>
              <a:rPr lang="it-IT" sz="1400" b="1" dirty="0" err="1"/>
              <a:t>stepFail</a:t>
            </a:r>
            <a:endParaRPr lang="it-IT" sz="1400" b="1" dirty="0"/>
          </a:p>
        </p:txBody>
      </p:sp>
      <p:cxnSp>
        <p:nvCxnSpPr>
          <p:cNvPr id="162" name="Connettore a gomito 101">
            <a:extLst>
              <a:ext uri="{FF2B5EF4-FFF2-40B4-BE49-F238E27FC236}">
                <a16:creationId xmlns:a16="http://schemas.microsoft.com/office/drawing/2014/main" id="{C5C3DC40-2A93-524E-9C00-8AB4FB3F52A5}"/>
              </a:ext>
            </a:extLst>
          </p:cNvPr>
          <p:cNvCxnSpPr>
            <a:cxnSpLocks/>
            <a:stCxn id="160" idx="3"/>
            <a:endCxn id="70" idx="1"/>
          </p:cNvCxnSpPr>
          <p:nvPr/>
        </p:nvCxnSpPr>
        <p:spPr>
          <a:xfrm>
            <a:off x="2688204" y="1149567"/>
            <a:ext cx="5213725" cy="1486450"/>
          </a:xfrm>
          <a:prstGeom prst="bentConnector3">
            <a:avLst>
              <a:gd name="adj1" fmla="val 31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ttore a gomito 101">
            <a:extLst>
              <a:ext uri="{FF2B5EF4-FFF2-40B4-BE49-F238E27FC236}">
                <a16:creationId xmlns:a16="http://schemas.microsoft.com/office/drawing/2014/main" id="{A010FAE1-222F-1740-9DF7-3646E829E681}"/>
              </a:ext>
            </a:extLst>
          </p:cNvPr>
          <p:cNvCxnSpPr>
            <a:cxnSpLocks/>
            <a:stCxn id="68" idx="6"/>
            <a:endCxn id="126" idx="0"/>
          </p:cNvCxnSpPr>
          <p:nvPr/>
        </p:nvCxnSpPr>
        <p:spPr>
          <a:xfrm>
            <a:off x="9647132" y="2680403"/>
            <a:ext cx="936126" cy="1100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D8C590A7-1A45-C54E-9849-9A80FE17CFD0}"/>
              </a:ext>
            </a:extLst>
          </p:cNvPr>
          <p:cNvSpPr txBox="1"/>
          <p:nvPr/>
        </p:nvSpPr>
        <p:spPr>
          <a:xfrm>
            <a:off x="10284564" y="3109467"/>
            <a:ext cx="123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modelUpdate</a:t>
            </a:r>
            <a:endParaRPr lang="it-IT" sz="1400" b="1" dirty="0"/>
          </a:p>
          <a:p>
            <a:r>
              <a:rPr lang="it-IT" sz="1400" b="1" dirty="0" err="1"/>
              <a:t>modelChange</a:t>
            </a:r>
            <a:endParaRPr lang="it-IT" sz="1400" b="1" dirty="0"/>
          </a:p>
        </p:txBody>
      </p:sp>
      <p:cxnSp>
        <p:nvCxnSpPr>
          <p:cNvPr id="176" name="Connettore a gomito 101">
            <a:extLst>
              <a:ext uri="{FF2B5EF4-FFF2-40B4-BE49-F238E27FC236}">
                <a16:creationId xmlns:a16="http://schemas.microsoft.com/office/drawing/2014/main" id="{F1BACACB-50AB-A24D-923B-B58D55B96461}"/>
              </a:ext>
            </a:extLst>
          </p:cNvPr>
          <p:cNvCxnSpPr>
            <a:cxnSpLocks/>
            <a:stCxn id="7" idx="6"/>
            <a:endCxn id="126" idx="3"/>
          </p:cNvCxnSpPr>
          <p:nvPr/>
        </p:nvCxnSpPr>
        <p:spPr>
          <a:xfrm>
            <a:off x="8148532" y="1503703"/>
            <a:ext cx="2991913" cy="2477330"/>
          </a:xfrm>
          <a:prstGeom prst="bentConnector3">
            <a:avLst>
              <a:gd name="adj1" fmla="val 1046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ttore a gomito 101">
            <a:extLst>
              <a:ext uri="{FF2B5EF4-FFF2-40B4-BE49-F238E27FC236}">
                <a16:creationId xmlns:a16="http://schemas.microsoft.com/office/drawing/2014/main" id="{C52D5B71-B90D-E944-912D-91BB692AC114}"/>
              </a:ext>
            </a:extLst>
          </p:cNvPr>
          <p:cNvCxnSpPr>
            <a:cxnSpLocks/>
            <a:stCxn id="160" idx="3"/>
            <a:endCxn id="9" idx="1"/>
          </p:cNvCxnSpPr>
          <p:nvPr/>
        </p:nvCxnSpPr>
        <p:spPr>
          <a:xfrm>
            <a:off x="2688204" y="1149567"/>
            <a:ext cx="3715125" cy="309750"/>
          </a:xfrm>
          <a:prstGeom prst="bentConnector3">
            <a:avLst>
              <a:gd name="adj1" fmla="val 44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ttore a gomito 101">
            <a:extLst>
              <a:ext uri="{FF2B5EF4-FFF2-40B4-BE49-F238E27FC236}">
                <a16:creationId xmlns:a16="http://schemas.microsoft.com/office/drawing/2014/main" id="{72FD5DFD-F588-D146-A251-BA98DC838F8F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H="1" flipV="1">
            <a:off x="6403329" y="1459317"/>
            <a:ext cx="1745203" cy="44386"/>
          </a:xfrm>
          <a:prstGeom prst="bentConnector5">
            <a:avLst>
              <a:gd name="adj1" fmla="val -100424"/>
              <a:gd name="adj2" fmla="val 1605087"/>
              <a:gd name="adj3" fmla="val 1130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C15AE690-86B2-4943-9FB4-F6AB84194CEC}"/>
              </a:ext>
            </a:extLst>
          </p:cNvPr>
          <p:cNvSpPr txBox="1"/>
          <p:nvPr/>
        </p:nvSpPr>
        <p:spPr>
          <a:xfrm>
            <a:off x="6048594" y="521240"/>
            <a:ext cx="414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startStep</a:t>
            </a:r>
            <a:r>
              <a:rPr lang="it-IT" sz="1400" b="1" dirty="0"/>
              <a:t>/</a:t>
            </a:r>
            <a:r>
              <a:rPr lang="it-IT" sz="1400" b="1" dirty="0" err="1"/>
              <a:t>endRow</a:t>
            </a:r>
            <a:r>
              <a:rPr lang="it-IT" sz="1400" b="1" dirty="0"/>
              <a:t>/</a:t>
            </a:r>
            <a:r>
              <a:rPr lang="it-IT" sz="1400" b="1" dirty="0" err="1"/>
              <a:t>continueStep</a:t>
            </a:r>
            <a:r>
              <a:rPr lang="it-IT" sz="1400" b="1" dirty="0"/>
              <a:t>/</a:t>
            </a:r>
            <a:r>
              <a:rPr lang="it-IT" sz="1400" b="1" dirty="0" err="1"/>
              <a:t>endScanningTable</a:t>
            </a:r>
            <a:endParaRPr lang="it-IT" sz="1400" b="1" dirty="0"/>
          </a:p>
        </p:txBody>
      </p:sp>
      <p:sp>
        <p:nvSpPr>
          <p:cNvPr id="257" name="Saetta 256">
            <a:extLst>
              <a:ext uri="{FF2B5EF4-FFF2-40B4-BE49-F238E27FC236}">
                <a16:creationId xmlns:a16="http://schemas.microsoft.com/office/drawing/2014/main" id="{7F3BB781-0FCC-B14E-8C94-1654281FBCF7}"/>
              </a:ext>
            </a:extLst>
          </p:cNvPr>
          <p:cNvSpPr/>
          <p:nvPr/>
        </p:nvSpPr>
        <p:spPr>
          <a:xfrm rot="20352147">
            <a:off x="7903791" y="1452033"/>
            <a:ext cx="488986" cy="64195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8" name="CasellaDiTesto 257">
            <a:extLst>
              <a:ext uri="{FF2B5EF4-FFF2-40B4-BE49-F238E27FC236}">
                <a16:creationId xmlns:a16="http://schemas.microsoft.com/office/drawing/2014/main" id="{E1C2E403-E3A9-1E46-9618-334E20B1E84F}"/>
              </a:ext>
            </a:extLst>
          </p:cNvPr>
          <p:cNvSpPr txBox="1"/>
          <p:nvPr/>
        </p:nvSpPr>
        <p:spPr>
          <a:xfrm>
            <a:off x="8314451" y="1652208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robotPosition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BB404059-AA44-DC48-8EBA-565630DBB685}"/>
              </a:ext>
            </a:extLst>
          </p:cNvPr>
          <p:cNvSpPr/>
          <p:nvPr/>
        </p:nvSpPr>
        <p:spPr>
          <a:xfrm>
            <a:off x="11095125" y="4373816"/>
            <a:ext cx="1057626" cy="40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/>
              <a:t>onestepahead</a:t>
            </a:r>
            <a:endParaRPr lang="it-IT" sz="1000" b="1" dirty="0"/>
          </a:p>
        </p:txBody>
      </p:sp>
      <p:cxnSp>
        <p:nvCxnSpPr>
          <p:cNvPr id="270" name="Connettore a gomito 101">
            <a:extLst>
              <a:ext uri="{FF2B5EF4-FFF2-40B4-BE49-F238E27FC236}">
                <a16:creationId xmlns:a16="http://schemas.microsoft.com/office/drawing/2014/main" id="{74CC86B6-E5BD-B242-867C-06336DC70736}"/>
              </a:ext>
            </a:extLst>
          </p:cNvPr>
          <p:cNvCxnSpPr>
            <a:cxnSpLocks/>
            <a:stCxn id="68" idx="6"/>
            <a:endCxn id="264" idx="0"/>
          </p:cNvCxnSpPr>
          <p:nvPr/>
        </p:nvCxnSpPr>
        <p:spPr>
          <a:xfrm>
            <a:off x="9647132" y="2680403"/>
            <a:ext cx="1976806" cy="1693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Connettore a gomito 101">
            <a:extLst>
              <a:ext uri="{FF2B5EF4-FFF2-40B4-BE49-F238E27FC236}">
                <a16:creationId xmlns:a16="http://schemas.microsoft.com/office/drawing/2014/main" id="{6CB82716-573D-9B4B-9C0E-6A1DAA6BC888}"/>
              </a:ext>
            </a:extLst>
          </p:cNvPr>
          <p:cNvCxnSpPr>
            <a:cxnSpLocks/>
            <a:stCxn id="7" idx="6"/>
            <a:endCxn id="264" idx="0"/>
          </p:cNvCxnSpPr>
          <p:nvPr/>
        </p:nvCxnSpPr>
        <p:spPr>
          <a:xfrm>
            <a:off x="8148532" y="1503703"/>
            <a:ext cx="3475406" cy="2870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ttore a gomito 101">
            <a:extLst>
              <a:ext uri="{FF2B5EF4-FFF2-40B4-BE49-F238E27FC236}">
                <a16:creationId xmlns:a16="http://schemas.microsoft.com/office/drawing/2014/main" id="{89CA72DC-B687-3249-8DA2-5B0BE4B4E57E}"/>
              </a:ext>
            </a:extLst>
          </p:cNvPr>
          <p:cNvCxnSpPr>
            <a:cxnSpLocks/>
            <a:stCxn id="19" idx="6"/>
            <a:endCxn id="264" idx="2"/>
          </p:cNvCxnSpPr>
          <p:nvPr/>
        </p:nvCxnSpPr>
        <p:spPr>
          <a:xfrm flipV="1">
            <a:off x="9009700" y="4774242"/>
            <a:ext cx="2614238" cy="57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7C7744D3-D39E-A14F-892F-ACB6CF96EDF2}"/>
              </a:ext>
            </a:extLst>
          </p:cNvPr>
          <p:cNvSpPr txBox="1"/>
          <p:nvPr/>
        </p:nvSpPr>
        <p:spPr>
          <a:xfrm>
            <a:off x="11448636" y="3889214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oneStep</a:t>
            </a:r>
            <a:endParaRPr lang="it-IT" sz="1400" b="1" dirty="0"/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8AD9A0C0-BD5D-F74C-B8A6-659264BD04E4}"/>
              </a:ext>
            </a:extLst>
          </p:cNvPr>
          <p:cNvSpPr txBox="1"/>
          <p:nvPr/>
        </p:nvSpPr>
        <p:spPr>
          <a:xfrm>
            <a:off x="10836572" y="5057947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oneStep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8295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0267D1-0731-4A4E-B44F-2399C389DBFB}"/>
              </a:ext>
            </a:extLst>
          </p:cNvPr>
          <p:cNvSpPr/>
          <p:nvPr/>
        </p:nvSpPr>
        <p:spPr>
          <a:xfrm>
            <a:off x="458372" y="525124"/>
            <a:ext cx="11339750" cy="614863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7596F2-122C-4301-A186-540627B3403D}"/>
              </a:ext>
            </a:extLst>
          </p:cNvPr>
          <p:cNvSpPr/>
          <p:nvPr/>
        </p:nvSpPr>
        <p:spPr>
          <a:xfrm>
            <a:off x="4734205" y="521844"/>
            <a:ext cx="273637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Contesto ctxRobotMind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88031C3-90CB-403B-9ED1-2AE3F7B79EE7}"/>
              </a:ext>
            </a:extLst>
          </p:cNvPr>
          <p:cNvGrpSpPr/>
          <p:nvPr/>
        </p:nvGrpSpPr>
        <p:grpSpPr>
          <a:xfrm>
            <a:off x="3022012" y="1250925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6D50FD5-02DA-4E47-AF46-76F3CF9F06FB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tx1"/>
                  </a:solidFill>
                </a:rPr>
                <a:t>basic</a:t>
              </a:r>
              <a:r>
                <a:rPr lang="it-IT" dirty="0">
                  <a:solidFill>
                    <a:schemeClr val="tx1"/>
                  </a:solidFill>
                </a:rPr>
                <a:t>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57CDF73-4977-4C27-A4A0-9639B9361BFE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6CC9E4-1907-491C-B06F-84A055F8254A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7565C-706D-4E40-BC5E-C9E276E53FED}"/>
              </a:ext>
            </a:extLst>
          </p:cNvPr>
          <p:cNvGrpSpPr/>
          <p:nvPr/>
        </p:nvGrpSpPr>
        <p:grpSpPr>
          <a:xfrm>
            <a:off x="8793812" y="2288298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96094CC-0644-41B3-9879-D4AEF6D68D5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 err="1">
                  <a:solidFill>
                    <a:schemeClr val="tx1"/>
                  </a:solidFill>
                </a:rPr>
                <a:t>resource</a:t>
              </a:r>
              <a:r>
                <a:rPr lang="it-IT" sz="1500" dirty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6A2641F-398E-4041-88D4-B7400375EB9C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6982B9-4BCC-41D8-85E1-38FDB3ACDEB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4967B6D-10B6-4AFC-82CD-2896BF8F7207}"/>
              </a:ext>
            </a:extLst>
          </p:cNvPr>
          <p:cNvGrpSpPr/>
          <p:nvPr/>
        </p:nvGrpSpPr>
        <p:grpSpPr>
          <a:xfrm>
            <a:off x="6063755" y="480471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91EC129-7445-4613-828C-E940ADE26002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tx1"/>
                  </a:solidFill>
                </a:rPr>
                <a:t>onestepahead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D852A74-B180-40EA-B340-F85931F3371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415461D-44F0-4FF7-AD21-C3FBEC32941D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77921C9-D188-4FD7-BD44-583760D567C4}"/>
              </a:ext>
            </a:extLst>
          </p:cNvPr>
          <p:cNvGrpSpPr/>
          <p:nvPr/>
        </p:nvGrpSpPr>
        <p:grpSpPr>
          <a:xfrm>
            <a:off x="1317379" y="3508899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DA3C26F-0C2F-4641-B17C-BF2BA82C6E0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</a:rPr>
                <a:t>robotmind</a:t>
              </a:r>
              <a:endParaRPr lang="it-IT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B1EABA-9AEA-4207-984E-CECC2F0C4C7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79FBA40-2B55-446A-B6CF-17F147028547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3C863BFB-65F6-40F9-A824-F7EB4FDD518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H="1" flipV="1">
            <a:off x="3022012" y="1690373"/>
            <a:ext cx="40570" cy="2302360"/>
          </a:xfrm>
          <a:prstGeom prst="bentConnector5">
            <a:avLst>
              <a:gd name="adj1" fmla="val -563471"/>
              <a:gd name="adj2" fmla="val 56266"/>
              <a:gd name="adj3" fmla="val 6634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73ED177-EFF1-4C68-B1C8-27D31A6F660F}"/>
              </a:ext>
            </a:extLst>
          </p:cNvPr>
          <p:cNvSpPr txBox="1"/>
          <p:nvPr/>
        </p:nvSpPr>
        <p:spPr>
          <a:xfrm>
            <a:off x="3052515" y="2400155"/>
            <a:ext cx="101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1C1F5A0F-EACC-4B60-A175-FC2FFF43F5A5}"/>
              </a:ext>
            </a:extLst>
          </p:cNvPr>
          <p:cNvSpPr txBox="1"/>
          <p:nvPr/>
        </p:nvSpPr>
        <p:spPr>
          <a:xfrm>
            <a:off x="3383475" y="3492038"/>
            <a:ext cx="1786854" cy="52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100" name="Connettore a gomito 99">
            <a:extLst>
              <a:ext uri="{FF2B5EF4-FFF2-40B4-BE49-F238E27FC236}">
                <a16:creationId xmlns:a16="http://schemas.microsoft.com/office/drawing/2014/main" id="{62697AA4-FEAF-4792-ACC6-572DEFE309A5}"/>
              </a:ext>
            </a:extLst>
          </p:cNvPr>
          <p:cNvCxnSpPr>
            <a:cxnSpLocks/>
            <a:stCxn id="111" idx="2"/>
            <a:endCxn id="25" idx="1"/>
          </p:cNvCxnSpPr>
          <p:nvPr/>
        </p:nvCxnSpPr>
        <p:spPr>
          <a:xfrm rot="16200000" flipH="1">
            <a:off x="7267290" y="1201224"/>
            <a:ext cx="992988" cy="206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6AB8763A-0CC9-4A60-B2CD-BF76104B0A9C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 flipV="1">
            <a:off x="3062582" y="2727746"/>
            <a:ext cx="5731230" cy="1264987"/>
          </a:xfrm>
          <a:prstGeom prst="bentConnector3">
            <a:avLst>
              <a:gd name="adj1" fmla="val 52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0384BF6A-2241-41CC-9C10-56CB777F7EAE}"/>
              </a:ext>
            </a:extLst>
          </p:cNvPr>
          <p:cNvSpPr/>
          <p:nvPr/>
        </p:nvSpPr>
        <p:spPr>
          <a:xfrm>
            <a:off x="5658555" y="1068532"/>
            <a:ext cx="2150403" cy="66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/>
              <a:t>findtable</a:t>
            </a:r>
            <a:endParaRPr lang="it-IT" sz="1200" b="1" dirty="0"/>
          </a:p>
          <a:p>
            <a:pPr algn="ctr"/>
            <a:r>
              <a:rPr lang="it-IT" sz="1200" b="1" dirty="0"/>
              <a:t>navi</a:t>
            </a:r>
          </a:p>
          <a:p>
            <a:pPr algn="ctr"/>
            <a:r>
              <a:rPr lang="it-IT" sz="1200" b="1" dirty="0" err="1"/>
              <a:t>roomperimeterexplorer</a:t>
            </a:r>
            <a:endParaRPr lang="it-IT" sz="1200" b="1" dirty="0"/>
          </a:p>
        </p:txBody>
      </p:sp>
      <p:sp>
        <p:nvSpPr>
          <p:cNvPr id="113" name="Saetta 112">
            <a:extLst>
              <a:ext uri="{FF2B5EF4-FFF2-40B4-BE49-F238E27FC236}">
                <a16:creationId xmlns:a16="http://schemas.microsoft.com/office/drawing/2014/main" id="{B36F7DA7-052E-4167-910D-D093D4D1755A}"/>
              </a:ext>
            </a:extLst>
          </p:cNvPr>
          <p:cNvSpPr/>
          <p:nvPr/>
        </p:nvSpPr>
        <p:spPr>
          <a:xfrm rot="20352147">
            <a:off x="10307107" y="2726208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79C2385-0A8F-453C-AC08-8F07E756F96A}"/>
              </a:ext>
            </a:extLst>
          </p:cNvPr>
          <p:cNvSpPr txBox="1"/>
          <p:nvPr/>
        </p:nvSpPr>
        <p:spPr>
          <a:xfrm>
            <a:off x="10189334" y="3329230"/>
            <a:ext cx="178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modelChanged</a:t>
            </a:r>
            <a:endParaRPr lang="it-IT" sz="1400" b="1" dirty="0">
              <a:solidFill>
                <a:srgbClr val="FF0000"/>
              </a:solidFill>
            </a:endParaRPr>
          </a:p>
          <a:p>
            <a:r>
              <a:rPr lang="it-IT" sz="1400" b="1" dirty="0" err="1">
                <a:solidFill>
                  <a:srgbClr val="FF0000"/>
                </a:solidFill>
              </a:rPr>
              <a:t>modelContent</a:t>
            </a:r>
            <a:endParaRPr lang="it-IT" sz="1400" b="1" dirty="0">
              <a:solidFill>
                <a:srgbClr val="FF0000"/>
              </a:solidFill>
            </a:endParaRPr>
          </a:p>
          <a:p>
            <a:r>
              <a:rPr lang="it-IT" sz="1400" b="1" dirty="0" err="1">
                <a:solidFill>
                  <a:srgbClr val="FF0000"/>
                </a:solidFill>
              </a:rPr>
              <a:t>Local_modelChanged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AC26AB3E-13EE-4590-A0C4-C9D877961039}"/>
              </a:ext>
            </a:extLst>
          </p:cNvPr>
          <p:cNvSpPr txBox="1"/>
          <p:nvPr/>
        </p:nvSpPr>
        <p:spPr>
          <a:xfrm>
            <a:off x="6718281" y="1929337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modelChange</a:t>
            </a:r>
            <a:endParaRPr lang="it-IT" sz="1400" b="1" dirty="0"/>
          </a:p>
          <a:p>
            <a:r>
              <a:rPr lang="it-IT" sz="1400" b="1" dirty="0" err="1"/>
              <a:t>modelUpdate</a:t>
            </a:r>
            <a:endParaRPr lang="it-IT" sz="1400" b="1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1C46E97-F243-44CF-B1B6-C153063352E7}"/>
              </a:ext>
            </a:extLst>
          </p:cNvPr>
          <p:cNvSpPr txBox="1"/>
          <p:nvPr/>
        </p:nvSpPr>
        <p:spPr>
          <a:xfrm>
            <a:off x="3703629" y="4211623"/>
            <a:ext cx="1116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stopAppl</a:t>
            </a:r>
          </a:p>
          <a:p>
            <a:r>
              <a:rPr lang="it-IT" sz="1400" b="1" dirty="0"/>
              <a:t>oneStep</a:t>
            </a:r>
          </a:p>
          <a:p>
            <a:r>
              <a:rPr lang="it-IT" sz="1400" b="1" dirty="0"/>
              <a:t>changeCol</a:t>
            </a:r>
          </a:p>
        </p:txBody>
      </p: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096861B2-3EB6-4E74-B5F4-233ABDAC0AA0}"/>
              </a:ext>
            </a:extLst>
          </p:cNvPr>
          <p:cNvCxnSpPr>
            <a:cxnSpLocks/>
            <a:stCxn id="35" idx="6"/>
            <a:endCxn id="29" idx="1"/>
          </p:cNvCxnSpPr>
          <p:nvPr/>
        </p:nvCxnSpPr>
        <p:spPr>
          <a:xfrm>
            <a:off x="3062582" y="3992733"/>
            <a:ext cx="3001173" cy="125142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005800D-DB63-476B-B37D-6EB43AB3E657}"/>
              </a:ext>
            </a:extLst>
          </p:cNvPr>
          <p:cNvSpPr txBox="1"/>
          <p:nvPr/>
        </p:nvSpPr>
        <p:spPr>
          <a:xfrm>
            <a:off x="1049658" y="29481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startAppl/stopAppl</a:t>
            </a:r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BA5578D3-DEC3-4AE8-8C63-99367A6B9F6B}"/>
              </a:ext>
            </a:extLst>
          </p:cNvPr>
          <p:cNvCxnSpPr>
            <a:cxnSpLocks/>
            <a:stCxn id="35" idx="0"/>
            <a:endCxn id="37" idx="1"/>
          </p:cNvCxnSpPr>
          <p:nvPr/>
        </p:nvCxnSpPr>
        <p:spPr>
          <a:xfrm rot="16200000" flipH="1" flipV="1">
            <a:off x="1650661" y="3175617"/>
            <a:ext cx="439448" cy="1106011"/>
          </a:xfrm>
          <a:prstGeom prst="bentConnector4">
            <a:avLst>
              <a:gd name="adj1" fmla="val -52020"/>
              <a:gd name="adj2" fmla="val 120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FF4FF021-8D56-48EF-863E-7953020A7E09}"/>
              </a:ext>
            </a:extLst>
          </p:cNvPr>
          <p:cNvCxnSpPr>
            <a:cxnSpLocks/>
            <a:stCxn id="27" idx="6"/>
            <a:endCxn id="37" idx="1"/>
          </p:cNvCxnSpPr>
          <p:nvPr/>
        </p:nvCxnSpPr>
        <p:spPr>
          <a:xfrm flipH="1" flipV="1">
            <a:off x="1317379" y="3948347"/>
            <a:ext cx="6491579" cy="1340197"/>
          </a:xfrm>
          <a:prstGeom prst="bentConnector5">
            <a:avLst>
              <a:gd name="adj1" fmla="val -3521"/>
              <a:gd name="adj2" fmla="val -44560"/>
              <a:gd name="adj3" fmla="val 103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8232200-B3CF-4F57-A37F-2D9EE389CEBF}"/>
              </a:ext>
            </a:extLst>
          </p:cNvPr>
          <p:cNvSpPr txBox="1"/>
          <p:nvPr/>
        </p:nvSpPr>
        <p:spPr>
          <a:xfrm>
            <a:off x="2936588" y="5567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stepOk/stepFail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66FFFFB9-D486-4364-826B-2B1E5DA89636}"/>
              </a:ext>
            </a:extLst>
          </p:cNvPr>
          <p:cNvCxnSpPr>
            <a:cxnSpLocks/>
          </p:cNvCxnSpPr>
          <p:nvPr/>
        </p:nvCxnSpPr>
        <p:spPr>
          <a:xfrm flipV="1">
            <a:off x="7777196" y="2733639"/>
            <a:ext cx="984854" cy="2560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08E7A88-D133-4A59-89BC-AE776930FAF3}"/>
              </a:ext>
            </a:extLst>
          </p:cNvPr>
          <p:cNvSpPr txBox="1"/>
          <p:nvPr/>
        </p:nvSpPr>
        <p:spPr>
          <a:xfrm>
            <a:off x="8253811" y="4187312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sp>
        <p:nvSpPr>
          <p:cNvPr id="120" name="Saetta 119">
            <a:extLst>
              <a:ext uri="{FF2B5EF4-FFF2-40B4-BE49-F238E27FC236}">
                <a16:creationId xmlns:a16="http://schemas.microsoft.com/office/drawing/2014/main" id="{9ACD32C4-309F-47E2-BFA4-1A1A87EF73CE}"/>
              </a:ext>
            </a:extLst>
          </p:cNvPr>
          <p:cNvSpPr/>
          <p:nvPr/>
        </p:nvSpPr>
        <p:spPr>
          <a:xfrm>
            <a:off x="5715410" y="4469238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CB47F4F-C317-4FA2-AE07-67305653E585}"/>
              </a:ext>
            </a:extLst>
          </p:cNvPr>
          <p:cNvSpPr txBox="1"/>
          <p:nvPr/>
        </p:nvSpPr>
        <p:spPr>
          <a:xfrm>
            <a:off x="6128247" y="4463062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obstacle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57" name="Connettore a gomito 99">
            <a:extLst>
              <a:ext uri="{FF2B5EF4-FFF2-40B4-BE49-F238E27FC236}">
                <a16:creationId xmlns:a16="http://schemas.microsoft.com/office/drawing/2014/main" id="{3CC3A0F6-0A3E-E040-9061-C10D3D5DBCCF}"/>
              </a:ext>
            </a:extLst>
          </p:cNvPr>
          <p:cNvCxnSpPr>
            <a:cxnSpLocks/>
            <a:stCxn id="111" idx="1"/>
            <a:endCxn id="29" idx="1"/>
          </p:cNvCxnSpPr>
          <p:nvPr/>
        </p:nvCxnSpPr>
        <p:spPr>
          <a:xfrm rot="10800000" flipH="1" flipV="1">
            <a:off x="5658555" y="1401644"/>
            <a:ext cx="405200" cy="3842513"/>
          </a:xfrm>
          <a:prstGeom prst="bentConnector3">
            <a:avLst>
              <a:gd name="adj1" fmla="val -564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E527952-8287-A04E-A4B9-F5B3AFCDAB3C}"/>
              </a:ext>
            </a:extLst>
          </p:cNvPr>
          <p:cNvSpPr txBox="1"/>
          <p:nvPr/>
        </p:nvSpPr>
        <p:spPr>
          <a:xfrm>
            <a:off x="4724003" y="2890390"/>
            <a:ext cx="79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oneStep</a:t>
            </a:r>
            <a:endParaRPr lang="it-IT" sz="1400" b="1" dirty="0"/>
          </a:p>
        </p:txBody>
      </p:sp>
      <p:sp>
        <p:nvSpPr>
          <p:cNvPr id="44" name="Saetta 43">
            <a:extLst>
              <a:ext uri="{FF2B5EF4-FFF2-40B4-BE49-F238E27FC236}">
                <a16:creationId xmlns:a16="http://schemas.microsoft.com/office/drawing/2014/main" id="{9D21B309-1C7D-9243-BE14-97B19C56F42F}"/>
              </a:ext>
            </a:extLst>
          </p:cNvPr>
          <p:cNvSpPr/>
          <p:nvPr/>
        </p:nvSpPr>
        <p:spPr>
          <a:xfrm flipH="1" flipV="1">
            <a:off x="1345217" y="3958765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E3D1683-5987-9E4B-9F26-8F8426C30B4B}"/>
              </a:ext>
            </a:extLst>
          </p:cNvPr>
          <p:cNvSpPr txBox="1"/>
          <p:nvPr/>
        </p:nvSpPr>
        <p:spPr>
          <a:xfrm>
            <a:off x="1707619" y="4635879"/>
            <a:ext cx="178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envCond</a:t>
            </a:r>
            <a:endParaRPr lang="it-IT" sz="1400" b="1" dirty="0">
              <a:solidFill>
                <a:srgbClr val="FF0000"/>
              </a:solidFill>
            </a:endParaRPr>
          </a:p>
          <a:p>
            <a:r>
              <a:rPr lang="it-IT" sz="1400" b="1" dirty="0" err="1">
                <a:solidFill>
                  <a:srgbClr val="FF0000"/>
                </a:solidFill>
              </a:rPr>
              <a:t>sonarRobot</a:t>
            </a:r>
            <a:endParaRPr lang="it-IT" sz="1400" b="1" dirty="0">
              <a:solidFill>
                <a:srgbClr val="FF0000"/>
              </a:solidFill>
            </a:endParaRPr>
          </a:p>
          <a:p>
            <a:r>
              <a:rPr lang="it-IT" sz="1400" b="1" dirty="0" err="1">
                <a:solidFill>
                  <a:srgbClr val="FF0000"/>
                </a:solidFill>
              </a:rPr>
              <a:t>Local_modelChanged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46" name="Saetta 45">
            <a:extLst>
              <a:ext uri="{FF2B5EF4-FFF2-40B4-BE49-F238E27FC236}">
                <a16:creationId xmlns:a16="http://schemas.microsoft.com/office/drawing/2014/main" id="{4AEB9BD5-043B-384E-AD8D-9B4FE8C139A8}"/>
              </a:ext>
            </a:extLst>
          </p:cNvPr>
          <p:cNvSpPr/>
          <p:nvPr/>
        </p:nvSpPr>
        <p:spPr>
          <a:xfrm>
            <a:off x="2565167" y="919637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F350197-184A-C04D-AF4D-2E807DA2C50B}"/>
              </a:ext>
            </a:extLst>
          </p:cNvPr>
          <p:cNvSpPr txBox="1"/>
          <p:nvPr/>
        </p:nvSpPr>
        <p:spPr>
          <a:xfrm>
            <a:off x="2886847" y="856206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sonarData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50" name="Saetta 49">
            <a:extLst>
              <a:ext uri="{FF2B5EF4-FFF2-40B4-BE49-F238E27FC236}">
                <a16:creationId xmlns:a16="http://schemas.microsoft.com/office/drawing/2014/main" id="{B26D93DB-4B88-A34B-B7CF-F96F6096E397}"/>
              </a:ext>
            </a:extLst>
          </p:cNvPr>
          <p:cNvSpPr/>
          <p:nvPr/>
        </p:nvSpPr>
        <p:spPr>
          <a:xfrm>
            <a:off x="4487816" y="1666681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DD4A81C-FC08-6C48-AEC2-EE94392206EA}"/>
              </a:ext>
            </a:extLst>
          </p:cNvPr>
          <p:cNvSpPr txBox="1"/>
          <p:nvPr/>
        </p:nvSpPr>
        <p:spPr>
          <a:xfrm>
            <a:off x="4352470" y="2140210"/>
            <a:ext cx="110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polar</a:t>
            </a:r>
            <a:endParaRPr lang="it-IT" sz="1400" b="1" dirty="0">
              <a:solidFill>
                <a:srgbClr val="FF0000"/>
              </a:solidFill>
            </a:endParaRPr>
          </a:p>
          <a:p>
            <a:r>
              <a:rPr lang="it-IT" sz="1400" b="1" dirty="0" err="1">
                <a:solidFill>
                  <a:srgbClr val="FF0000"/>
                </a:solidFill>
              </a:rPr>
              <a:t>sonarRobot</a:t>
            </a:r>
            <a:endParaRPr lang="it-IT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15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85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</dc:creator>
  <cp:lastModifiedBy>Giovanni Zanca - giovanni.zanca@studio.unibo.it</cp:lastModifiedBy>
  <cp:revision>49</cp:revision>
  <dcterms:created xsi:type="dcterms:W3CDTF">2019-04-26T14:07:19Z</dcterms:created>
  <dcterms:modified xsi:type="dcterms:W3CDTF">2020-04-19T07:35:04Z</dcterms:modified>
</cp:coreProperties>
</file>