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F02924A-CA84-4243-A054-35CFEF940501}"/>
              </a:ext>
            </a:extLst>
          </p:cNvPr>
          <p:cNvSpPr/>
          <p:nvPr/>
        </p:nvSpPr>
        <p:spPr>
          <a:xfrm>
            <a:off x="426125" y="527567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84F6F11-31E9-4FF3-ACA4-5BC89B6BD95C}"/>
              </a:ext>
            </a:extLst>
          </p:cNvPr>
          <p:cNvSpPr/>
          <p:nvPr/>
        </p:nvSpPr>
        <p:spPr>
          <a:xfrm>
            <a:off x="1388532" y="522138"/>
            <a:ext cx="1692961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Maitre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7212D1-8A51-406A-B121-B1FA8CF2ABDB}"/>
              </a:ext>
            </a:extLst>
          </p:cNvPr>
          <p:cNvGrpSpPr/>
          <p:nvPr/>
        </p:nvGrpSpPr>
        <p:grpSpPr>
          <a:xfrm>
            <a:off x="1065153" y="1432840"/>
            <a:ext cx="1745203" cy="967667"/>
            <a:chOff x="6736343" y="1517255"/>
            <a:chExt cx="1745203" cy="967667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854C2689-D78C-4B31-8B55-BEB399056BD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maitre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C0299437-F80E-45E4-B9B1-D9BEC8225AE3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7E1004-DB18-46FE-854B-123D107E251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5167618" y="473219"/>
            <a:ext cx="6598257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7423786" y="474765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Robot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9240714" y="1216920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Basic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E46750C-BEAC-4193-9038-FFE27225AE25}"/>
              </a:ext>
            </a:extLst>
          </p:cNvPr>
          <p:cNvSpPr/>
          <p:nvPr/>
        </p:nvSpPr>
        <p:spPr>
          <a:xfrm>
            <a:off x="307588" y="4136992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757D79A-3267-477D-B506-5195AEF7E84B}"/>
              </a:ext>
            </a:extLst>
          </p:cNvPr>
          <p:cNvSpPr/>
          <p:nvPr/>
        </p:nvSpPr>
        <p:spPr>
          <a:xfrm>
            <a:off x="814561" y="4136992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Fridge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F0B6AA7-F92A-4453-9394-8C88A63C4CDA}"/>
              </a:ext>
            </a:extLst>
          </p:cNvPr>
          <p:cNvGrpSpPr/>
          <p:nvPr/>
        </p:nvGrpSpPr>
        <p:grpSpPr>
          <a:xfrm>
            <a:off x="887904" y="5172230"/>
            <a:ext cx="1745203" cy="967667"/>
            <a:chOff x="6736343" y="1517255"/>
            <a:chExt cx="1745203" cy="967667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D00CA020-3CCA-43BB-BA2E-F5A275FF8596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Fridge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6C801D5-4337-4D91-ADC9-73D4A1C84B2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9990368-6B13-47EA-99B4-E7147B0CBF64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9305278" y="2632859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9664735" y="541759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kb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9808BCE-A5F3-4FAE-9658-597FA4BDCB83}"/>
              </a:ext>
            </a:extLst>
          </p:cNvPr>
          <p:cNvGrpSpPr/>
          <p:nvPr/>
        </p:nvGrpSpPr>
        <p:grpSpPr>
          <a:xfrm>
            <a:off x="5965728" y="3937338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A41E9B-83C5-4763-AEB2-0A5FE59D6A74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rbr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31B9D26-6955-40C3-BFA7-BEA27A365EB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387D16D-1985-43C2-A19E-CD75EAF79660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5846203" y="1173858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Robot mind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68C87003-986C-4C5B-98B0-DB9A6F19125C}"/>
              </a:ext>
            </a:extLst>
          </p:cNvPr>
          <p:cNvCxnSpPr>
            <a:cxnSpLocks/>
            <a:stCxn id="7" idx="6"/>
            <a:endCxn id="21" idx="1"/>
          </p:cNvCxnSpPr>
          <p:nvPr/>
        </p:nvCxnSpPr>
        <p:spPr>
          <a:xfrm flipH="1">
            <a:off x="887904" y="1916674"/>
            <a:ext cx="1922452" cy="3695004"/>
          </a:xfrm>
          <a:prstGeom prst="bentConnector5">
            <a:avLst>
              <a:gd name="adj1" fmla="val -11891"/>
              <a:gd name="adj2" fmla="val 46686"/>
              <a:gd name="adj3" fmla="val 12114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AD6CA4D9-E655-42F1-8C11-2BE1CF4F32AB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3350"/>
              <a:gd name="adj2" fmla="val 159550"/>
              <a:gd name="adj3" fmla="val 10570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AFADD59-3676-444C-A776-4AA959F109C5}"/>
              </a:ext>
            </a:extLst>
          </p:cNvPr>
          <p:cNvSpPr txBox="1"/>
          <p:nvPr/>
        </p:nvSpPr>
        <p:spPr>
          <a:xfrm>
            <a:off x="4042123" y="5390655"/>
            <a:ext cx="71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C519B55-AF65-4A06-8E3C-B5CC746CDA83}"/>
              </a:ext>
            </a:extLst>
          </p:cNvPr>
          <p:cNvSpPr txBox="1"/>
          <p:nvPr/>
        </p:nvSpPr>
        <p:spPr>
          <a:xfrm>
            <a:off x="702554" y="3268544"/>
            <a:ext cx="201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expose/answer (CoAP)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59A1B706-1C72-4CFD-94E1-D608F2B7140E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 flipH="1" flipV="1">
            <a:off x="1065153" y="1872288"/>
            <a:ext cx="1567954" cy="3783776"/>
          </a:xfrm>
          <a:prstGeom prst="bentConnector5">
            <a:avLst>
              <a:gd name="adj1" fmla="val -70738"/>
              <a:gd name="adj2" fmla="val 139990"/>
              <a:gd name="adj3" fmla="val 11458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E56DE36D-CA72-4126-9978-EA2BD3865019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2633107" y="4572094"/>
            <a:ext cx="3442853" cy="108397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DD4D383B-AB17-4775-AABE-38237B1D717C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8794"/>
              <a:gd name="adj2" fmla="val 194398"/>
              <a:gd name="adj3" fmla="val 103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BE2D430-0DF9-4499-9A86-9A1E358FEB22}"/>
              </a:ext>
            </a:extLst>
          </p:cNvPr>
          <p:cNvSpPr txBox="1"/>
          <p:nvPr/>
        </p:nvSpPr>
        <p:spPr>
          <a:xfrm>
            <a:off x="4374654" y="6435651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updateFridge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9F49EF8-E58A-4A1B-8B90-5FBE6AD11C3B}"/>
              </a:ext>
            </a:extLst>
          </p:cNvPr>
          <p:cNvSpPr txBox="1"/>
          <p:nvPr/>
        </p:nvSpPr>
        <p:spPr>
          <a:xfrm>
            <a:off x="3746377" y="5985208"/>
            <a:ext cx="1421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answer (CoAP)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E49BEF2-9AE6-4AAC-A379-A85D4C2668B4}"/>
              </a:ext>
            </a:extLst>
          </p:cNvPr>
          <p:cNvSpPr txBox="1"/>
          <p:nvPr/>
        </p:nvSpPr>
        <p:spPr>
          <a:xfrm>
            <a:off x="3690417" y="4633153"/>
            <a:ext cx="148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yes/no/content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7591406" y="1656368"/>
            <a:ext cx="1649308" cy="1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7920678" y="139024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7751576" y="207282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3"/>
            <a:endCxn id="25" idx="1"/>
          </p:cNvCxnSpPr>
          <p:nvPr/>
        </p:nvCxnSpPr>
        <p:spPr>
          <a:xfrm flipV="1">
            <a:off x="6394684" y="3072307"/>
            <a:ext cx="2910594" cy="2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>
            <a:off x="7591406" y="1657692"/>
            <a:ext cx="1713872" cy="1414615"/>
          </a:xfrm>
          <a:prstGeom prst="bentConnector3">
            <a:avLst>
              <a:gd name="adj1" fmla="val 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5493710" y="3095953"/>
            <a:ext cx="900974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/>
              <a:t>infrastruttura</a:t>
            </a:r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10818573" y="3070769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9979021" y="363132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795AB83-CB5D-437C-9859-159EE1502556}"/>
              </a:ext>
            </a:extLst>
          </p:cNvPr>
          <p:cNvSpPr txBox="1"/>
          <p:nvPr/>
        </p:nvSpPr>
        <p:spPr>
          <a:xfrm>
            <a:off x="9606684" y="4924633"/>
            <a:ext cx="77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consult</a:t>
            </a:r>
          </a:p>
        </p:txBody>
      </p:sp>
      <p:cxnSp>
        <p:nvCxnSpPr>
          <p:cNvPr id="119" name="Connettore a gomito 118">
            <a:extLst>
              <a:ext uri="{FF2B5EF4-FFF2-40B4-BE49-F238E27FC236}">
                <a16:creationId xmlns:a16="http://schemas.microsoft.com/office/drawing/2014/main" id="{7810AC2C-0EB2-422F-BBB1-2495F04D8A8F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7710931" y="4421172"/>
            <a:ext cx="1953804" cy="14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2482A9EB-44AD-4549-9121-0882D70494AA}"/>
              </a:ext>
            </a:extLst>
          </p:cNvPr>
          <p:cNvSpPr txBox="1"/>
          <p:nvPr/>
        </p:nvSpPr>
        <p:spPr>
          <a:xfrm>
            <a:off x="8575513" y="5838386"/>
            <a:ext cx="93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updateKb</a:t>
            </a: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28AA0136-9CB3-4230-8AF3-F1EA2B854A82}"/>
              </a:ext>
            </a:extLst>
          </p:cNvPr>
          <p:cNvCxnSpPr>
            <a:cxnSpLocks/>
            <a:stCxn id="7" idx="6"/>
            <a:endCxn id="33" idx="1"/>
          </p:cNvCxnSpPr>
          <p:nvPr/>
        </p:nvCxnSpPr>
        <p:spPr>
          <a:xfrm>
            <a:off x="2810356" y="1916674"/>
            <a:ext cx="3155372" cy="2460112"/>
          </a:xfrm>
          <a:prstGeom prst="bentConnector3">
            <a:avLst>
              <a:gd name="adj1" fmla="val 43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E09ADB26-814A-4E76-A0D5-F2486CD808DF}"/>
              </a:ext>
            </a:extLst>
          </p:cNvPr>
          <p:cNvSpPr txBox="1"/>
          <p:nvPr/>
        </p:nvSpPr>
        <p:spPr>
          <a:xfrm>
            <a:off x="4183126" y="2595240"/>
            <a:ext cx="1053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prepare</a:t>
            </a:r>
          </a:p>
          <a:p>
            <a:r>
              <a:rPr lang="it-IT" sz="1400" b="1" dirty="0"/>
              <a:t>addFood</a:t>
            </a:r>
          </a:p>
          <a:p>
            <a:r>
              <a:rPr lang="it-IT" sz="1400" b="1" dirty="0"/>
              <a:t>clear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4D1FD1F6-3AE7-4FFA-9FD4-BF69F92D4534}"/>
              </a:ext>
            </a:extLst>
          </p:cNvPr>
          <p:cNvSpPr txBox="1"/>
          <p:nvPr/>
        </p:nvSpPr>
        <p:spPr>
          <a:xfrm>
            <a:off x="8960522" y="4115457"/>
            <a:ext cx="105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warning</a:t>
            </a:r>
          </a:p>
        </p:txBody>
      </p: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2F6B52B9-1BA9-409F-8576-6834D6FD44AB}"/>
              </a:ext>
            </a:extLst>
          </p:cNvPr>
          <p:cNvCxnSpPr>
            <a:cxnSpLocks/>
            <a:stCxn id="31" idx="6"/>
            <a:endCxn id="9" idx="0"/>
          </p:cNvCxnSpPr>
          <p:nvPr/>
        </p:nvCxnSpPr>
        <p:spPr>
          <a:xfrm flipH="1" flipV="1">
            <a:off x="1175385" y="1676979"/>
            <a:ext cx="6535546" cy="2744193"/>
          </a:xfrm>
          <a:prstGeom prst="bentConnector4">
            <a:avLst>
              <a:gd name="adj1" fmla="val -65940"/>
              <a:gd name="adj2" fmla="val 1533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Saetta 169">
            <a:extLst>
              <a:ext uri="{FF2B5EF4-FFF2-40B4-BE49-F238E27FC236}">
                <a16:creationId xmlns:a16="http://schemas.microsoft.com/office/drawing/2014/main" id="{A9E3E264-86A9-49E3-9876-31E298C0EE6F}"/>
              </a:ext>
            </a:extLst>
          </p:cNvPr>
          <p:cNvSpPr/>
          <p:nvPr/>
        </p:nvSpPr>
        <p:spPr>
          <a:xfrm rot="20767378">
            <a:off x="4913698" y="717290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4D9A2C3D-5236-4CCB-8CC6-0FD11E4852EB}"/>
              </a:ext>
            </a:extLst>
          </p:cNvPr>
          <p:cNvSpPr txBox="1"/>
          <p:nvPr/>
        </p:nvSpPr>
        <p:spPr>
          <a:xfrm>
            <a:off x="3867615" y="432914"/>
            <a:ext cx="178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envCond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509455" y="3037413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178" name="Saetta 177">
            <a:extLst>
              <a:ext uri="{FF2B5EF4-FFF2-40B4-BE49-F238E27FC236}">
                <a16:creationId xmlns:a16="http://schemas.microsoft.com/office/drawing/2014/main" id="{BE34C1F5-8F6E-40E5-A4A6-685A650B42E7}"/>
              </a:ext>
            </a:extLst>
          </p:cNvPr>
          <p:cNvSpPr/>
          <p:nvPr/>
        </p:nvSpPr>
        <p:spPr>
          <a:xfrm rot="20767378">
            <a:off x="9238998" y="5036001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726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Laura Gruppioni</cp:lastModifiedBy>
  <cp:revision>23</cp:revision>
  <dcterms:created xsi:type="dcterms:W3CDTF">2019-04-26T14:07:19Z</dcterms:created>
  <dcterms:modified xsi:type="dcterms:W3CDTF">2020-04-18T15:36:48Z</dcterms:modified>
</cp:coreProperties>
</file>