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1" r:id="rId3"/>
    <p:sldId id="327" r:id="rId4"/>
    <p:sldId id="343" r:id="rId5"/>
    <p:sldId id="347" r:id="rId6"/>
    <p:sldId id="344" r:id="rId7"/>
    <p:sldId id="350" r:id="rId8"/>
    <p:sldId id="346" r:id="rId9"/>
    <p:sldId id="349" r:id="rId10"/>
    <p:sldId id="34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976F0-AE4F-40EB-831C-330FAC4A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0AB783-42F6-4569-B396-F4F9E10F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F5F9D-9903-43CC-9F92-3E4A102F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0A8DB-54B8-4A9C-81C4-0D2AEFE9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CFF88-43D5-43CC-85EE-962A771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6D9E3-DD27-4C83-B9FF-7716F129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25C5FC-351D-4975-BD85-60923945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30619-AC36-48D5-BB30-E225795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C91D9B-7DE1-4F94-BB15-5151D03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11F823-650F-4919-B94C-F6A681F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9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4337A83-E02C-4522-8A1A-296DA620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AB816A-C18A-436E-B8D9-C259B0E7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1F10C2-CF7A-459C-83AB-8437208E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34617-AC17-4D11-9CE4-0C7D72B0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A5F41-46C0-4C41-AE9C-04890D0E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2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A0C468-6518-4D65-A489-AE0C1D3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4A6AB-50BE-40C6-8C78-D6D547DA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15913D-D8FB-47CF-924F-6ACE33EB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253DF-4452-411B-BA0B-C2C4264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CAC28-1D62-49C0-8172-EDA14691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55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A3D9B-9886-4EA8-8870-96B9C560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AAC61D-A6A1-4076-BD50-615E397D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E46FEF-07B3-46EA-B21A-4BEED344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97829-3CDC-4611-BA6C-95F2EF6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793EFA-785A-484E-AF26-E9292CD4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6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44A7-0E3A-4BF7-8966-21C15E46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137B7-EA86-4DCA-BDDB-1100C358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3E740A-C57F-4C41-A18B-FD76F334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9FE76-EDFE-43B0-B5EF-2A6AC466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459E38-14A1-4923-B4DF-06E0EC3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021E43-CD5F-41FC-B3F1-89DF604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6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53162-A148-4E1D-9D67-F3BC442B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84726-873B-4D86-96E3-70CEB748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4B5D4-C41F-4F22-8B30-65B28B94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B8E82A-815C-442C-9C67-B27990A3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1F9490-F89E-4F65-80DD-0AE0933A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86B2BB-1171-4897-871B-D78ABD9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6778C2-ED2F-4C41-9929-90279B7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AC256A-70B9-49D8-8B3B-2AE7D870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2D587-B404-4F37-9939-926A8C7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CA1125-595B-4C7C-B2F6-0D17CEBA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59685F-EBD9-49DF-99ED-70AF212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2E8D02-AFB7-4F92-BA3B-8E46C937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3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04F664-EC20-4366-A190-ACF0AFF1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74D54-615E-4771-B1E1-D26A82DA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8AA1C2-FD0C-405D-BC5D-B8033D43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2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CB920-5D24-49EA-852D-0094B967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5089C-0095-4A2F-9A98-35BAF3A9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A3D39F-F986-4511-955A-0547902A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5BD58F-71F7-4A7B-8F73-B2E3297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244CDE-CDBD-4F0D-B1AD-E6253EC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4FD279-7562-413E-ABE5-0FDF84C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2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72356-6198-4E96-8F06-51679B6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F10D7D-05CC-45D5-9E6D-61F6E03A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867196-14B2-458A-9385-1314D9A3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589E67-7E05-4627-8100-C733D892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615177-9484-40CD-A0E1-0DF9354C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CBB978-AFB1-4425-8210-DB795523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1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EBA6E4-35E6-4658-B629-106E5892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ED9C10-DF15-4C94-A31D-AFC8C9CC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FE00DD-4E33-440F-AB00-00737BB9F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ECCBF-52F1-41C2-87F2-32310303E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50E3E-5C38-4D19-B6F3-4A830B7EC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perimeterFound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7877317" y="3380049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D8B9312-D10C-4129-9257-F8840096C4E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9D2A923-29C5-47CD-8327-6147DF787889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582CB4F-C6B7-4124-AB1D-ADD4255A23E9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41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3173849" y="5402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253849" y="1080221"/>
            <a:ext cx="1967896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6221745" y="54037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7143583" y="1462217"/>
            <a:ext cx="1369753" cy="21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9614304" y="34556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</a:t>
            </a:r>
            <a:r>
              <a:rPr lang="it-IT" sz="1200" dirty="0" err="1"/>
              <a:t>Maitre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20" idx="0"/>
          </p:cNvCxnSpPr>
          <p:nvPr/>
        </p:nvCxnSpPr>
        <p:spPr>
          <a:xfrm>
            <a:off x="7301745" y="1080379"/>
            <a:ext cx="2852559" cy="23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761745" y="1620379"/>
            <a:ext cx="776428" cy="18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221745" y="1620379"/>
            <a:ext cx="540000" cy="18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 flipH="1">
            <a:off x="4950826" y="1462217"/>
            <a:ext cx="1429081" cy="19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2384669">
            <a:off x="7798642" y="1917739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8355174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scanning </a:t>
            </a:r>
            <a:r>
              <a:rPr lang="it-IT" sz="1100" dirty="0" err="1"/>
              <a:t>Perimeter</a:t>
            </a:r>
            <a:endParaRPr lang="it-IT" sz="11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3384631">
            <a:off x="7006224" y="2358445"/>
            <a:ext cx="2012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dynamicStartTheSystem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6998173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81745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4410826" y="344229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3790433">
            <a:off x="6959377" y="2452614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17377784">
            <a:off x="5948546" y="2436456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18385431">
            <a:off x="5226441" y="2761455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 flipH="1">
            <a:off x="8894562" y="4530821"/>
            <a:ext cx="612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354562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759719" y="4912112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cxnSpLocks/>
            <a:stCxn id="46" idx="6"/>
            <a:endCxn id="12" idx="0"/>
          </p:cNvCxnSpPr>
          <p:nvPr/>
        </p:nvCxnSpPr>
        <p:spPr>
          <a:xfrm flipH="1" flipV="1">
            <a:off x="6761745" y="540379"/>
            <a:ext cx="2672817" cy="5567179"/>
          </a:xfrm>
          <a:prstGeom prst="bentConnector4">
            <a:avLst>
              <a:gd name="adj1" fmla="val -55814"/>
              <a:gd name="adj2" fmla="val 104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 flipV="1">
            <a:off x="6761745" y="540379"/>
            <a:ext cx="3932559" cy="3455262"/>
          </a:xfrm>
          <a:prstGeom prst="bentConnector4">
            <a:avLst>
              <a:gd name="adj1" fmla="val -5813"/>
              <a:gd name="adj2" fmla="val 106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4"/>
            <a:endCxn id="12" idx="0"/>
          </p:cNvCxnSpPr>
          <p:nvPr/>
        </p:nvCxnSpPr>
        <p:spPr>
          <a:xfrm rot="5400000" flipH="1" flipV="1">
            <a:off x="4501309" y="2260815"/>
            <a:ext cx="3980872" cy="540000"/>
          </a:xfrm>
          <a:prstGeom prst="bentConnector5">
            <a:avLst>
              <a:gd name="adj1" fmla="val -5742"/>
              <a:gd name="adj2" fmla="val -630519"/>
              <a:gd name="adj3" fmla="val 105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4"/>
            <a:endCxn id="12" idx="0"/>
          </p:cNvCxnSpPr>
          <p:nvPr/>
        </p:nvCxnSpPr>
        <p:spPr>
          <a:xfrm rot="5400000" flipH="1" flipV="1">
            <a:off x="3865326" y="1625878"/>
            <a:ext cx="3981918" cy="1810919"/>
          </a:xfrm>
          <a:prstGeom prst="bentConnector5">
            <a:avLst>
              <a:gd name="adj1" fmla="val -5741"/>
              <a:gd name="adj2" fmla="val -117098"/>
              <a:gd name="adj3" fmla="val 105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4"/>
            <a:endCxn id="12" idx="0"/>
          </p:cNvCxnSpPr>
          <p:nvPr/>
        </p:nvCxnSpPr>
        <p:spPr>
          <a:xfrm rot="5400000" flipH="1">
            <a:off x="5154738" y="2147386"/>
            <a:ext cx="3990442" cy="776428"/>
          </a:xfrm>
          <a:prstGeom prst="bentConnector5">
            <a:avLst>
              <a:gd name="adj1" fmla="val -5729"/>
              <a:gd name="adj2" fmla="val 604510"/>
              <a:gd name="adj3" fmla="val 105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C3C631ED-E4AC-4462-A73E-4E721E0A9E21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B53BF0-C8B9-485B-9240-D64BBB21971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81BBD7D-2BF3-4C96-945E-5FBC1F181F19}"/>
              </a:ext>
            </a:extLst>
          </p:cNvPr>
          <p:cNvSpPr/>
          <p:nvPr/>
        </p:nvSpPr>
        <p:spPr>
          <a:xfrm>
            <a:off x="3053824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delegateSetup</a:t>
            </a:r>
            <a:endParaRPr lang="it-IT" sz="1200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4DD5EC2-257C-4468-A7EF-65ADF160CCB9}"/>
              </a:ext>
            </a:extLst>
          </p:cNvPr>
          <p:cNvCxnSpPr>
            <a:cxnSpLocks/>
            <a:stCxn id="12" idx="3"/>
            <a:endCxn id="48" idx="7"/>
          </p:cNvCxnSpPr>
          <p:nvPr/>
        </p:nvCxnSpPr>
        <p:spPr>
          <a:xfrm flipH="1">
            <a:off x="3975662" y="1462217"/>
            <a:ext cx="2404245" cy="213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1C22753-ABE7-4970-B49E-27EAAD314E8D}"/>
              </a:ext>
            </a:extLst>
          </p:cNvPr>
          <p:cNvSpPr/>
          <p:nvPr/>
        </p:nvSpPr>
        <p:spPr>
          <a:xfrm rot="19112968">
            <a:off x="3897266" y="2538928"/>
            <a:ext cx="1717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staticStartTheSystem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C7A32428-0D30-4998-AFCA-3B3BFCD43C6B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10800000" flipH="1">
            <a:off x="3053823" y="540379"/>
            <a:ext cx="3707921" cy="3440872"/>
          </a:xfrm>
          <a:prstGeom prst="bentConnector4">
            <a:avLst>
              <a:gd name="adj1" fmla="val -6165"/>
              <a:gd name="adj2" fmla="val 106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CC2B1A24-A3B4-42CE-A0A2-9B8ABF518DE3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90943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181140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182409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warning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4" y="2595982"/>
            <a:ext cx="1007209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182409" y="74384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261140" y="3135982"/>
            <a:ext cx="1086424" cy="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721140" y="1823845"/>
            <a:ext cx="1269" cy="7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122" idx="0"/>
          </p:cNvCxnSpPr>
          <p:nvPr/>
        </p:nvCxnSpPr>
        <p:spPr>
          <a:xfrm flipH="1">
            <a:off x="720943" y="3678378"/>
            <a:ext cx="197" cy="3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3354773" y="3135982"/>
            <a:ext cx="873325" cy="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change</a:t>
            </a:r>
            <a:r>
              <a:rPr lang="it-IT" sz="1200" dirty="0"/>
              <a:t> </a:t>
            </a:r>
            <a:r>
              <a:rPr lang="it-IT" sz="1200" dirty="0" err="1"/>
              <a:t>Row</a:t>
            </a:r>
            <a:endParaRPr lang="it-IT" sz="1200" dirty="0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6993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25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10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goHome</a:t>
            </a:r>
            <a:endParaRPr lang="it-IT" sz="1200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670314" y="1948367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06444" y="2794713"/>
            <a:ext cx="939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startStep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384395" y="4164024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4982041" y="2298286"/>
            <a:ext cx="1222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err="1">
                <a:solidFill>
                  <a:srgbClr val="00B050"/>
                </a:solidFill>
              </a:rPr>
              <a:t>continueStep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744179" y="3579506"/>
            <a:ext cx="193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endScanningTable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689520" y="3594147"/>
            <a:ext cx="12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mapempty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 rot="2953865">
            <a:off x="6025319" y="5531690"/>
            <a:ext cx="191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solidFill>
                  <a:srgbClr val="FFC000"/>
                </a:solidFill>
              </a:rPr>
              <a:t>stepAround%2==0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 rot="21314789">
            <a:off x="6367167" y="3890731"/>
            <a:ext cx="13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>
                <a:solidFill>
                  <a:srgbClr val="FFC000"/>
                </a:solidFill>
              </a:rPr>
              <a:t>stepAround%2!=0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607390F-D60F-45FA-9C05-1FB78005F01A}"/>
              </a:ext>
            </a:extLst>
          </p:cNvPr>
          <p:cNvSpPr/>
          <p:nvPr/>
        </p:nvSpPr>
        <p:spPr>
          <a:xfrm>
            <a:off x="1922914" y="628849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6172DFC-59B5-4B57-AE6F-88B444562EE5}"/>
              </a:ext>
            </a:extLst>
          </p:cNvPr>
          <p:cNvSpPr txBox="1"/>
          <p:nvPr/>
        </p:nvSpPr>
        <p:spPr>
          <a:xfrm>
            <a:off x="2282914" y="628849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84EBD66-16C4-4A9F-ACD8-495CD790BBCE}"/>
              </a:ext>
            </a:extLst>
          </p:cNvPr>
          <p:cNvSpPr/>
          <p:nvPr/>
        </p:nvSpPr>
        <p:spPr>
          <a:xfrm>
            <a:off x="1172239" y="2788953"/>
            <a:ext cx="1155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FFC000"/>
                </a:solidFill>
              </a:rPr>
              <a:t>!</a:t>
            </a:r>
            <a:r>
              <a:rPr lang="it-IT" sz="1600" dirty="0" err="1">
                <a:solidFill>
                  <a:srgbClr val="FFC000"/>
                </a:solidFill>
              </a:rPr>
              <a:t>mapempty</a:t>
            </a:r>
            <a:endParaRPr lang="it-IT" sz="1600" dirty="0">
              <a:solidFill>
                <a:srgbClr val="FFC000"/>
              </a:solidFill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6FA902E5-1D1F-4A26-9941-A63190DC2F89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0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65854656-F36B-4549-B6DC-BB3927C8BE7A}"/>
              </a:ext>
            </a:extLst>
          </p:cNvPr>
          <p:cNvCxnSpPr>
            <a:cxnSpLocks/>
            <a:stCxn id="203" idx="6"/>
            <a:endCxn id="164" idx="4"/>
          </p:cNvCxnSpPr>
          <p:nvPr/>
        </p:nvCxnSpPr>
        <p:spPr>
          <a:xfrm flipH="1">
            <a:off x="5073337" y="4789886"/>
            <a:ext cx="4839559" cy="374898"/>
          </a:xfrm>
          <a:prstGeom prst="bentConnector4">
            <a:avLst>
              <a:gd name="adj1" fmla="val -27607"/>
              <a:gd name="adj2" fmla="val 453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3C67A11A-15D9-4750-A74B-BB8DA34817AA}"/>
              </a:ext>
            </a:extLst>
          </p:cNvPr>
          <p:cNvCxnSpPr>
            <a:cxnSpLocks/>
            <a:stCxn id="87" idx="6"/>
            <a:endCxn id="86" idx="0"/>
          </p:cNvCxnSpPr>
          <p:nvPr/>
        </p:nvCxnSpPr>
        <p:spPr>
          <a:xfrm flipH="1">
            <a:off x="554696" y="991990"/>
            <a:ext cx="2168165" cy="694387"/>
          </a:xfrm>
          <a:prstGeom prst="bentConnector4">
            <a:avLst>
              <a:gd name="adj1" fmla="val -10543"/>
              <a:gd name="adj2" fmla="val -75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271725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S0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cxnSpLocks/>
            <a:stCxn id="9" idx="0"/>
            <a:endCxn id="86" idx="4"/>
          </p:cNvCxnSpPr>
          <p:nvPr/>
        </p:nvCxnSpPr>
        <p:spPr>
          <a:xfrm flipV="1">
            <a:off x="554696" y="2436170"/>
            <a:ext cx="0" cy="2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9D212A11-F632-473B-BCDF-A96658CCC2C0}"/>
              </a:ext>
            </a:extLst>
          </p:cNvPr>
          <p:cNvSpPr/>
          <p:nvPr/>
        </p:nvSpPr>
        <p:spPr>
          <a:xfrm>
            <a:off x="185565" y="168637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wait</a:t>
            </a:r>
            <a:r>
              <a:rPr lang="it-IT" sz="800" dirty="0"/>
              <a:t> </a:t>
            </a:r>
            <a:r>
              <a:rPr lang="it-IT" sz="800" dirty="0" err="1"/>
              <a:t>Cmd</a:t>
            </a:r>
            <a:endParaRPr lang="it-IT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B4960920-D5A6-4F00-93BE-0D304F13B624}"/>
              </a:ext>
            </a:extLst>
          </p:cNvPr>
          <p:cNvSpPr/>
          <p:nvPr/>
        </p:nvSpPr>
        <p:spPr>
          <a:xfrm>
            <a:off x="1984599" y="617093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updateRobot</a:t>
            </a:r>
            <a:r>
              <a:rPr lang="it-IT" sz="800" dirty="0"/>
              <a:t> </a:t>
            </a:r>
            <a:r>
              <a:rPr lang="it-IT" sz="800" dirty="0" err="1"/>
              <a:t>Pos</a:t>
            </a:r>
            <a:endParaRPr lang="it-IT" sz="800" dirty="0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F4F2FDF5-CB67-4971-8EA6-EF4882A18855}"/>
              </a:ext>
            </a:extLst>
          </p:cNvPr>
          <p:cNvSpPr/>
          <p:nvPr/>
        </p:nvSpPr>
        <p:spPr>
          <a:xfrm>
            <a:off x="2006764" y="3345708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PathToTable</a:t>
            </a:r>
            <a:endParaRPr lang="it-IT" sz="800" dirty="0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CD018052-23D3-44A4-8CAF-2B1AACFAEC43}"/>
              </a:ext>
            </a:extLst>
          </p:cNvPr>
          <p:cNvSpPr/>
          <p:nvPr/>
        </p:nvSpPr>
        <p:spPr>
          <a:xfrm>
            <a:off x="1983027" y="1526632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savePos</a:t>
            </a:r>
            <a:endParaRPr lang="it-IT" sz="800" dirty="0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B69D1819-7192-47EE-BE03-DE39EE256168}"/>
              </a:ext>
            </a:extLst>
          </p:cNvPr>
          <p:cNvSpPr/>
          <p:nvPr/>
        </p:nvSpPr>
        <p:spPr>
          <a:xfrm>
            <a:off x="2006764" y="516478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PathToAppliance</a:t>
            </a:r>
            <a:endParaRPr lang="it-IT" sz="800" dirty="0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D0087E0E-7856-448D-8F8E-EA80B2CC40FF}"/>
              </a:ext>
            </a:extLst>
          </p:cNvPr>
          <p:cNvSpPr/>
          <p:nvPr/>
        </p:nvSpPr>
        <p:spPr>
          <a:xfrm>
            <a:off x="2006764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return</a:t>
            </a:r>
            <a:r>
              <a:rPr lang="it-IT" sz="800" dirty="0"/>
              <a:t> Home</a:t>
            </a: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9ADEEFA0-3CA4-4EDF-BE1B-970AB6A8C476}"/>
              </a:ext>
            </a:extLst>
          </p:cNvPr>
          <p:cNvSpPr/>
          <p:nvPr/>
        </p:nvSpPr>
        <p:spPr>
          <a:xfrm>
            <a:off x="2006764" y="243617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static</a:t>
            </a:r>
            <a:r>
              <a:rPr lang="it-IT" sz="800" dirty="0"/>
              <a:t> Setup Room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BD26232-E517-4F0F-8700-D8D85BA1D14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23827" y="991990"/>
            <a:ext cx="1060772" cy="10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3D54C36-F492-4C50-A850-B9BEABFE993C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923827" y="1901529"/>
            <a:ext cx="1059200" cy="15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16B19582-AFFB-4AB0-9811-87DF0C9BB94E}"/>
              </a:ext>
            </a:extLst>
          </p:cNvPr>
          <p:cNvCxnSpPr>
            <a:cxnSpLocks/>
            <a:stCxn id="86" idx="6"/>
            <a:endCxn id="97" idx="2"/>
          </p:cNvCxnSpPr>
          <p:nvPr/>
        </p:nvCxnSpPr>
        <p:spPr>
          <a:xfrm>
            <a:off x="923827" y="2061274"/>
            <a:ext cx="1082937" cy="7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F92E7BA-2B38-48AB-8379-46D6387BFADC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923827" y="2061274"/>
            <a:ext cx="1082937" cy="165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118D73F5-F4D5-4714-BDD0-77852F46A5AD}"/>
              </a:ext>
            </a:extLst>
          </p:cNvPr>
          <p:cNvCxnSpPr>
            <a:cxnSpLocks/>
            <a:stCxn id="86" idx="6"/>
            <a:endCxn id="96" idx="2"/>
          </p:cNvCxnSpPr>
          <p:nvPr/>
        </p:nvCxnSpPr>
        <p:spPr>
          <a:xfrm>
            <a:off x="923827" y="2061274"/>
            <a:ext cx="1082937" cy="25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D549004-5DC7-45F5-B566-D6B95FA385E0}"/>
              </a:ext>
            </a:extLst>
          </p:cNvPr>
          <p:cNvCxnSpPr>
            <a:cxnSpLocks/>
            <a:stCxn id="86" idx="6"/>
            <a:endCxn id="93" idx="2"/>
          </p:cNvCxnSpPr>
          <p:nvPr/>
        </p:nvCxnSpPr>
        <p:spPr>
          <a:xfrm>
            <a:off x="923827" y="2061274"/>
            <a:ext cx="1082937" cy="3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2398E089-EC38-474B-B146-FE31C70860CD}"/>
              </a:ext>
            </a:extLst>
          </p:cNvPr>
          <p:cNvGrpSpPr/>
          <p:nvPr/>
        </p:nvGrpSpPr>
        <p:grpSpPr>
          <a:xfrm>
            <a:off x="3780489" y="2324989"/>
            <a:ext cx="923717" cy="964945"/>
            <a:chOff x="4400972" y="1133457"/>
            <a:chExt cx="923717" cy="964945"/>
          </a:xfrm>
        </p:grpSpPr>
        <p:sp>
          <p:nvSpPr>
            <p:cNvPr id="157" name="Ovale 156">
              <a:extLst>
                <a:ext uri="{FF2B5EF4-FFF2-40B4-BE49-F238E27FC236}">
                  <a16:creationId xmlns:a16="http://schemas.microsoft.com/office/drawing/2014/main" id="{3F69290B-DA62-4322-80AE-92F271D2D7AF}"/>
                </a:ext>
              </a:extLst>
            </p:cNvPr>
            <p:cNvSpPr/>
            <p:nvPr/>
          </p:nvSpPr>
          <p:spPr>
            <a:xfrm>
              <a:off x="4400972" y="1133457"/>
              <a:ext cx="923717" cy="96494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F6D68676-3F3E-4A52-9C6E-46A41D1BFCC1}"/>
                </a:ext>
              </a:extLst>
            </p:cNvPr>
            <p:cNvSpPr/>
            <p:nvPr/>
          </p:nvSpPr>
          <p:spPr>
            <a:xfrm>
              <a:off x="4493700" y="1241034"/>
              <a:ext cx="738262" cy="74979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warning</a:t>
              </a:r>
            </a:p>
          </p:txBody>
        </p:sp>
      </p:grp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0AF7F9D9-3672-4650-8B3A-56FAFAC107B5}"/>
              </a:ext>
            </a:extLst>
          </p:cNvPr>
          <p:cNvCxnSpPr>
            <a:cxnSpLocks/>
            <a:stCxn id="91" idx="6"/>
            <a:endCxn id="86" idx="0"/>
          </p:cNvCxnSpPr>
          <p:nvPr/>
        </p:nvCxnSpPr>
        <p:spPr>
          <a:xfrm flipH="1" flipV="1">
            <a:off x="554696" y="1686377"/>
            <a:ext cx="2166593" cy="215152"/>
          </a:xfrm>
          <a:prstGeom prst="bentConnector4">
            <a:avLst>
              <a:gd name="adj1" fmla="val -10551"/>
              <a:gd name="adj2" fmla="val 65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D5927CB5-702B-481F-9C32-A33E345CF878}"/>
              </a:ext>
            </a:extLst>
          </p:cNvPr>
          <p:cNvCxnSpPr>
            <a:cxnSpLocks/>
            <a:stCxn id="97" idx="6"/>
            <a:endCxn id="86" idx="0"/>
          </p:cNvCxnSpPr>
          <p:nvPr/>
        </p:nvCxnSpPr>
        <p:spPr>
          <a:xfrm flipH="1" flipV="1">
            <a:off x="554696" y="1686377"/>
            <a:ext cx="2190330" cy="1124690"/>
          </a:xfrm>
          <a:prstGeom prst="bentConnector4">
            <a:avLst>
              <a:gd name="adj1" fmla="val -9576"/>
              <a:gd name="adj2" fmla="val 2074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BDB91433-1580-4384-B3B9-C924F37A2F37}"/>
              </a:ext>
            </a:extLst>
          </p:cNvPr>
          <p:cNvCxnSpPr>
            <a:cxnSpLocks/>
            <a:stCxn id="97" idx="6"/>
            <a:endCxn id="157" idx="2"/>
          </p:cNvCxnSpPr>
          <p:nvPr/>
        </p:nvCxnSpPr>
        <p:spPr>
          <a:xfrm flipV="1">
            <a:off x="2745026" y="2807462"/>
            <a:ext cx="1035463" cy="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e 161">
            <a:extLst>
              <a:ext uri="{FF2B5EF4-FFF2-40B4-BE49-F238E27FC236}">
                <a16:creationId xmlns:a16="http://schemas.microsoft.com/office/drawing/2014/main" id="{8F875B4E-3D07-48CB-BBFA-521B10A934B8}"/>
              </a:ext>
            </a:extLst>
          </p:cNvPr>
          <p:cNvSpPr/>
          <p:nvPr/>
        </p:nvSpPr>
        <p:spPr>
          <a:xfrm>
            <a:off x="3355485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reach</a:t>
            </a:r>
            <a:r>
              <a:rPr lang="it-IT" sz="800" dirty="0"/>
              <a:t> </a:t>
            </a:r>
            <a:r>
              <a:rPr lang="it-IT" sz="800" dirty="0" err="1"/>
              <a:t>RequestedGoal</a:t>
            </a:r>
            <a:endParaRPr lang="it-IT" sz="800" dirty="0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D5E13169-30C3-4FBA-B1CE-0FCD47C8AA03}"/>
              </a:ext>
            </a:extLst>
          </p:cNvPr>
          <p:cNvSpPr/>
          <p:nvPr/>
        </p:nvSpPr>
        <p:spPr>
          <a:xfrm>
            <a:off x="4704206" y="334570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make </a:t>
            </a:r>
            <a:r>
              <a:rPr lang="it-IT" sz="800" dirty="0" err="1"/>
              <a:t>ThePlan</a:t>
            </a:r>
            <a:endParaRPr lang="it-IT" sz="800" dirty="0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5711D59D-20A6-44A9-9849-22E63384B567}"/>
              </a:ext>
            </a:extLst>
          </p:cNvPr>
          <p:cNvSpPr/>
          <p:nvPr/>
        </p:nvSpPr>
        <p:spPr>
          <a:xfrm>
            <a:off x="4704206" y="4414991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executePlannedActions</a:t>
            </a:r>
            <a:endParaRPr lang="it-IT" sz="800" dirty="0"/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1767679-CCAA-4CDD-A04C-016D7CA9A3C8}"/>
              </a:ext>
            </a:extLst>
          </p:cNvPr>
          <p:cNvCxnSpPr>
            <a:cxnSpLocks/>
            <a:stCxn id="96" idx="6"/>
            <a:endCxn id="162" idx="2"/>
          </p:cNvCxnSpPr>
          <p:nvPr/>
        </p:nvCxnSpPr>
        <p:spPr>
          <a:xfrm>
            <a:off x="2745026" y="4630143"/>
            <a:ext cx="61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570EDC56-2001-4942-AF3D-19E8174261CB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 flipV="1">
            <a:off x="4093747" y="3720603"/>
            <a:ext cx="610459" cy="9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170">
            <a:extLst>
              <a:ext uri="{FF2B5EF4-FFF2-40B4-BE49-F238E27FC236}">
                <a16:creationId xmlns:a16="http://schemas.microsoft.com/office/drawing/2014/main" id="{BD238701-820D-4F6F-ACFD-53BBA8B2C1F8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>
            <a:off x="5073337" y="4095499"/>
            <a:ext cx="0" cy="3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173">
            <a:extLst>
              <a:ext uri="{FF2B5EF4-FFF2-40B4-BE49-F238E27FC236}">
                <a16:creationId xmlns:a16="http://schemas.microsoft.com/office/drawing/2014/main" id="{A90FF973-975A-4FA9-B388-05EA8F0AB892}"/>
              </a:ext>
            </a:extLst>
          </p:cNvPr>
          <p:cNvCxnSpPr>
            <a:cxnSpLocks/>
            <a:stCxn id="89" idx="6"/>
            <a:endCxn id="162" idx="2"/>
          </p:cNvCxnSpPr>
          <p:nvPr/>
        </p:nvCxnSpPr>
        <p:spPr>
          <a:xfrm>
            <a:off x="2745026" y="3720605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34EF527-5231-4260-A687-B3C6B25A8006}"/>
              </a:ext>
            </a:extLst>
          </p:cNvPr>
          <p:cNvCxnSpPr>
            <a:cxnSpLocks/>
            <a:stCxn id="93" idx="6"/>
            <a:endCxn id="162" idx="2"/>
          </p:cNvCxnSpPr>
          <p:nvPr/>
        </p:nvCxnSpPr>
        <p:spPr>
          <a:xfrm flipV="1">
            <a:off x="2745026" y="4630143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B25C2FAE-5904-4520-961B-4321945FCEFB}"/>
              </a:ext>
            </a:extLst>
          </p:cNvPr>
          <p:cNvSpPr/>
          <p:nvPr/>
        </p:nvSpPr>
        <p:spPr>
          <a:xfrm>
            <a:off x="6145079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goalOk</a:t>
            </a:r>
            <a:endParaRPr lang="it-IT" sz="800" dirty="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FABB863D-7D0D-40F5-916C-CBA6FAE16BA1}"/>
              </a:ext>
            </a:extLst>
          </p:cNvPr>
          <p:cNvSpPr/>
          <p:nvPr/>
        </p:nvSpPr>
        <p:spPr>
          <a:xfrm>
            <a:off x="6145079" y="441499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check </a:t>
            </a:r>
            <a:r>
              <a:rPr lang="it-IT" sz="800" dirty="0" err="1"/>
              <a:t>AndDoAction</a:t>
            </a:r>
            <a:endParaRPr lang="it-IT" sz="800" dirty="0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F88F2C3-FE1F-4667-9A38-F9F0D884A782}"/>
              </a:ext>
            </a:extLst>
          </p:cNvPr>
          <p:cNvCxnSpPr>
            <a:cxnSpLocks/>
            <a:stCxn id="164" idx="6"/>
            <a:endCxn id="181" idx="2"/>
          </p:cNvCxnSpPr>
          <p:nvPr/>
        </p:nvCxnSpPr>
        <p:spPr>
          <a:xfrm flipV="1">
            <a:off x="5442468" y="4789887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850171C8-2CBB-40DD-9946-1FA1FAE010D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 flipV="1">
            <a:off x="5442468" y="3720602"/>
            <a:ext cx="702611" cy="10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ttore a gomito 187">
            <a:extLst>
              <a:ext uri="{FF2B5EF4-FFF2-40B4-BE49-F238E27FC236}">
                <a16:creationId xmlns:a16="http://schemas.microsoft.com/office/drawing/2014/main" id="{205C69F5-4FF0-4976-BC5E-1BB96AC40050}"/>
              </a:ext>
            </a:extLst>
          </p:cNvPr>
          <p:cNvCxnSpPr>
            <a:cxnSpLocks/>
            <a:stCxn id="180" idx="0"/>
            <a:endCxn id="86" idx="0"/>
          </p:cNvCxnSpPr>
          <p:nvPr/>
        </p:nvCxnSpPr>
        <p:spPr>
          <a:xfrm rot="16200000" flipV="1">
            <a:off x="2704789" y="-463716"/>
            <a:ext cx="1659328" cy="5959514"/>
          </a:xfrm>
          <a:prstGeom prst="bentConnector3">
            <a:avLst>
              <a:gd name="adj1" fmla="val 172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e 191">
            <a:extLst>
              <a:ext uri="{FF2B5EF4-FFF2-40B4-BE49-F238E27FC236}">
                <a16:creationId xmlns:a16="http://schemas.microsoft.com/office/drawing/2014/main" id="{F018E1DF-8E12-4842-BA2F-C6CE78B9BAF7}"/>
              </a:ext>
            </a:extLst>
          </p:cNvPr>
          <p:cNvSpPr/>
          <p:nvPr/>
        </p:nvSpPr>
        <p:spPr>
          <a:xfrm>
            <a:off x="7585952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doForwardMove</a:t>
            </a:r>
            <a:endParaRPr lang="it-IT" sz="700" dirty="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EDB8D743-04BD-4D0C-9BCD-5D4F899DBE6B}"/>
              </a:ext>
            </a:extLst>
          </p:cNvPr>
          <p:cNvSpPr/>
          <p:nvPr/>
        </p:nvSpPr>
        <p:spPr>
          <a:xfrm>
            <a:off x="6145079" y="555143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/>
              <a:t>do </a:t>
            </a:r>
            <a:r>
              <a:rPr lang="it-IT" sz="700" dirty="0" err="1"/>
              <a:t>Rotation</a:t>
            </a:r>
            <a:endParaRPr lang="it-IT" sz="700" dirty="0"/>
          </a:p>
        </p:txBody>
      </p: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34D47699-EF92-4523-B8B4-C7A38511970E}"/>
              </a:ext>
            </a:extLst>
          </p:cNvPr>
          <p:cNvCxnSpPr>
            <a:cxnSpLocks/>
            <a:stCxn id="181" idx="6"/>
            <a:endCxn id="192" idx="2"/>
          </p:cNvCxnSpPr>
          <p:nvPr/>
        </p:nvCxnSpPr>
        <p:spPr>
          <a:xfrm flipV="1">
            <a:off x="6883341" y="4789886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10D0C837-F3CD-4544-A7D5-0A4FF6D14015}"/>
              </a:ext>
            </a:extLst>
          </p:cNvPr>
          <p:cNvCxnSpPr>
            <a:cxnSpLocks/>
            <a:stCxn id="181" idx="4"/>
            <a:endCxn id="193" idx="0"/>
          </p:cNvCxnSpPr>
          <p:nvPr/>
        </p:nvCxnSpPr>
        <p:spPr>
          <a:xfrm>
            <a:off x="6514210" y="516478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ttore a gomito 200">
            <a:extLst>
              <a:ext uri="{FF2B5EF4-FFF2-40B4-BE49-F238E27FC236}">
                <a16:creationId xmlns:a16="http://schemas.microsoft.com/office/drawing/2014/main" id="{AB72C3DD-5C8D-4E64-A50D-D6CF0AAC4866}"/>
              </a:ext>
            </a:extLst>
          </p:cNvPr>
          <p:cNvCxnSpPr>
            <a:cxnSpLocks/>
            <a:stCxn id="193" idx="2"/>
            <a:endCxn id="164" idx="4"/>
          </p:cNvCxnSpPr>
          <p:nvPr/>
        </p:nvCxnSpPr>
        <p:spPr>
          <a:xfrm rot="10800000">
            <a:off x="5073337" y="5164784"/>
            <a:ext cx="1071742" cy="761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e 202">
            <a:extLst>
              <a:ext uri="{FF2B5EF4-FFF2-40B4-BE49-F238E27FC236}">
                <a16:creationId xmlns:a16="http://schemas.microsoft.com/office/drawing/2014/main" id="{B80360E9-5450-4C32-B6E6-12FFADEFCBCF}"/>
              </a:ext>
            </a:extLst>
          </p:cNvPr>
          <p:cNvSpPr/>
          <p:nvPr/>
        </p:nvSpPr>
        <p:spPr>
          <a:xfrm>
            <a:off x="9174634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handleStepOk</a:t>
            </a:r>
            <a:endParaRPr lang="it-IT" sz="800" dirty="0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E3F8143B-3432-4794-AE39-EE75AF4993A5}"/>
              </a:ext>
            </a:extLst>
          </p:cNvPr>
          <p:cNvSpPr/>
          <p:nvPr/>
        </p:nvSpPr>
        <p:spPr>
          <a:xfrm>
            <a:off x="10139834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handleStepFail</a:t>
            </a:r>
            <a:endParaRPr lang="it-IT" sz="800" dirty="0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C9FE894B-611D-4DB9-BD93-9469B3A9B875}"/>
              </a:ext>
            </a:extLst>
          </p:cNvPr>
          <p:cNvSpPr/>
          <p:nvPr/>
        </p:nvSpPr>
        <p:spPr>
          <a:xfrm>
            <a:off x="7585952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handleEventStop</a:t>
            </a:r>
            <a:endParaRPr lang="it-IT" sz="700" dirty="0"/>
          </a:p>
        </p:txBody>
      </p: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C40DDC9C-D960-4386-AD59-BDCE3134F79E}"/>
              </a:ext>
            </a:extLst>
          </p:cNvPr>
          <p:cNvCxnSpPr>
            <a:cxnSpLocks/>
            <a:stCxn id="192" idx="0"/>
            <a:endCxn id="205" idx="4"/>
          </p:cNvCxnSpPr>
          <p:nvPr/>
        </p:nvCxnSpPr>
        <p:spPr>
          <a:xfrm flipV="1">
            <a:off x="7955083" y="4095498"/>
            <a:ext cx="0" cy="3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2D12339-7E53-44E9-87F8-5B106E11F52A}"/>
              </a:ext>
            </a:extLst>
          </p:cNvPr>
          <p:cNvCxnSpPr>
            <a:cxnSpLocks/>
            <a:stCxn id="192" idx="6"/>
            <a:endCxn id="203" idx="2"/>
          </p:cNvCxnSpPr>
          <p:nvPr/>
        </p:nvCxnSpPr>
        <p:spPr>
          <a:xfrm>
            <a:off x="8324214" y="4789886"/>
            <a:ext cx="85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0CEA0A42-D8E7-42B6-AC8C-FC85AE733AA4}"/>
              </a:ext>
            </a:extLst>
          </p:cNvPr>
          <p:cNvCxnSpPr>
            <a:cxnSpLocks/>
            <a:stCxn id="192" idx="6"/>
            <a:endCxn id="204" idx="1"/>
          </p:cNvCxnSpPr>
          <p:nvPr/>
        </p:nvCxnSpPr>
        <p:spPr>
          <a:xfrm>
            <a:off x="8324214" y="4789886"/>
            <a:ext cx="1923736" cy="83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a gomito 219">
            <a:extLst>
              <a:ext uri="{FF2B5EF4-FFF2-40B4-BE49-F238E27FC236}">
                <a16:creationId xmlns:a16="http://schemas.microsoft.com/office/drawing/2014/main" id="{42B194AF-2E83-4080-8D53-2D08DBF784E1}"/>
              </a:ext>
            </a:extLst>
          </p:cNvPr>
          <p:cNvCxnSpPr>
            <a:cxnSpLocks/>
            <a:stCxn id="84" idx="2"/>
            <a:endCxn id="192" idx="4"/>
          </p:cNvCxnSpPr>
          <p:nvPr/>
        </p:nvCxnSpPr>
        <p:spPr>
          <a:xfrm rot="10800000">
            <a:off x="7955083" y="5164783"/>
            <a:ext cx="322096" cy="72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e 225">
            <a:extLst>
              <a:ext uri="{FF2B5EF4-FFF2-40B4-BE49-F238E27FC236}">
                <a16:creationId xmlns:a16="http://schemas.microsoft.com/office/drawing/2014/main" id="{040F142D-E3E2-4CCD-8018-267E52AA16D5}"/>
              </a:ext>
            </a:extLst>
          </p:cNvPr>
          <p:cNvSpPr/>
          <p:nvPr/>
        </p:nvSpPr>
        <p:spPr>
          <a:xfrm>
            <a:off x="7585952" y="203356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handleEventReactivate</a:t>
            </a:r>
            <a:endParaRPr lang="it-IT" sz="800" dirty="0"/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909A07DA-8E81-44A2-A947-A73185F1C88E}"/>
              </a:ext>
            </a:extLst>
          </p:cNvPr>
          <p:cNvCxnSpPr>
            <a:cxnSpLocks/>
            <a:stCxn id="205" idx="0"/>
            <a:endCxn id="226" idx="4"/>
          </p:cNvCxnSpPr>
          <p:nvPr/>
        </p:nvCxnSpPr>
        <p:spPr>
          <a:xfrm flipV="1">
            <a:off x="7955083" y="2783360"/>
            <a:ext cx="0" cy="5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ttore a gomito 239">
            <a:extLst>
              <a:ext uri="{FF2B5EF4-FFF2-40B4-BE49-F238E27FC236}">
                <a16:creationId xmlns:a16="http://schemas.microsoft.com/office/drawing/2014/main" id="{D911C416-4BD1-418D-A86D-DC98379D4AF2}"/>
              </a:ext>
            </a:extLst>
          </p:cNvPr>
          <p:cNvCxnSpPr>
            <a:cxnSpLocks/>
            <a:stCxn id="226" idx="6"/>
            <a:endCxn id="203" idx="0"/>
          </p:cNvCxnSpPr>
          <p:nvPr/>
        </p:nvCxnSpPr>
        <p:spPr>
          <a:xfrm>
            <a:off x="8324214" y="2408464"/>
            <a:ext cx="1219551" cy="200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a gomito 253">
            <a:extLst>
              <a:ext uri="{FF2B5EF4-FFF2-40B4-BE49-F238E27FC236}">
                <a16:creationId xmlns:a16="http://schemas.microsoft.com/office/drawing/2014/main" id="{CF723F33-A470-4E65-BD69-30315D00045B}"/>
              </a:ext>
            </a:extLst>
          </p:cNvPr>
          <p:cNvCxnSpPr>
            <a:cxnSpLocks/>
            <a:stCxn id="226" idx="6"/>
            <a:endCxn id="204" idx="0"/>
          </p:cNvCxnSpPr>
          <p:nvPr/>
        </p:nvCxnSpPr>
        <p:spPr>
          <a:xfrm>
            <a:off x="8324214" y="2408464"/>
            <a:ext cx="2184751" cy="3106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F04D5A78-8D4F-4297-BC5E-4A6324F8017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C572C4D-9C5A-4C19-A748-FA5F3268632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272" name="Rettangolo 271">
            <a:extLst>
              <a:ext uri="{FF2B5EF4-FFF2-40B4-BE49-F238E27FC236}">
                <a16:creationId xmlns:a16="http://schemas.microsoft.com/office/drawing/2014/main" id="{C8A77261-84C7-402B-B2D8-E79B9AD01DAA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BF9A46F7-6999-47B5-BB52-8B8ED16C004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8998517E-A50A-4D49-B72C-8EB90DE9F35F}"/>
              </a:ext>
            </a:extLst>
          </p:cNvPr>
          <p:cNvSpPr/>
          <p:nvPr/>
        </p:nvSpPr>
        <p:spPr>
          <a:xfrm>
            <a:off x="196124" y="4745692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C324BF0E-C0DD-4A37-A1AD-FB770F7EDD51}"/>
              </a:ext>
            </a:extLst>
          </p:cNvPr>
          <p:cNvSpPr txBox="1"/>
          <p:nvPr/>
        </p:nvSpPr>
        <p:spPr>
          <a:xfrm>
            <a:off x="556124" y="474569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BF890FF1-28D7-4FF5-8DAD-4193FFF6280C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7BBC9809-EEC6-461A-B247-C62C377B9F7D}"/>
              </a:ext>
            </a:extLst>
          </p:cNvPr>
          <p:cNvSpPr txBox="1"/>
          <p:nvPr/>
        </p:nvSpPr>
        <p:spPr>
          <a:xfrm rot="18878876">
            <a:off x="998176" y="142520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robotPosition</a:t>
            </a:r>
          </a:p>
        </p:txBody>
      </p: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E18494CB-C239-4B24-825A-05824D43CF14}"/>
              </a:ext>
            </a:extLst>
          </p:cNvPr>
          <p:cNvSpPr/>
          <p:nvPr/>
        </p:nvSpPr>
        <p:spPr>
          <a:xfrm rot="21130574">
            <a:off x="1087858" y="1819038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FEC08FC8-4C1D-4FFB-8188-C885C6C4ACBF}"/>
              </a:ext>
            </a:extLst>
          </p:cNvPr>
          <p:cNvSpPr txBox="1"/>
          <p:nvPr/>
        </p:nvSpPr>
        <p:spPr>
          <a:xfrm rot="3323812">
            <a:off x="1260253" y="281092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reachTable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E41030C-28D7-4B15-828F-CDDFB80EDD33}"/>
              </a:ext>
            </a:extLst>
          </p:cNvPr>
          <p:cNvSpPr txBox="1"/>
          <p:nvPr/>
        </p:nvSpPr>
        <p:spPr>
          <a:xfrm rot="4296027">
            <a:off x="1036484" y="3824253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reachAppliance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E5ED1BDE-6A8B-4F30-AC09-241C979D26FD}"/>
              </a:ext>
            </a:extLst>
          </p:cNvPr>
          <p:cNvSpPr txBox="1"/>
          <p:nvPr/>
        </p:nvSpPr>
        <p:spPr>
          <a:xfrm rot="3758228">
            <a:off x="1331032" y="3337069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77CFBE29-FE38-4CF4-BD84-D6BCC8DD97B0}"/>
              </a:ext>
            </a:extLst>
          </p:cNvPr>
          <p:cNvSpPr txBox="1"/>
          <p:nvPr/>
        </p:nvSpPr>
        <p:spPr>
          <a:xfrm>
            <a:off x="2728208" y="444826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A629F01D-186F-4935-B9E1-2A2A042670E0}"/>
              </a:ext>
            </a:extLst>
          </p:cNvPr>
          <p:cNvSpPr/>
          <p:nvPr/>
        </p:nvSpPr>
        <p:spPr>
          <a:xfrm>
            <a:off x="5353201" y="477232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>
                <a:solidFill>
                  <a:srgbClr val="FFC000"/>
                </a:solidFill>
              </a:rPr>
              <a:t>&gt;0</a:t>
            </a: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D056495E-E523-4391-906F-8B564B8EFB93}"/>
              </a:ext>
            </a:extLst>
          </p:cNvPr>
          <p:cNvSpPr/>
          <p:nvPr/>
        </p:nvSpPr>
        <p:spPr>
          <a:xfrm>
            <a:off x="6866386" y="460737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curmoveIs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 err="1">
                <a:solidFill>
                  <a:srgbClr val="FFC000"/>
                </a:solidFill>
              </a:rPr>
              <a:t>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BED1A1B2-5835-42CB-A72C-C43701C2B071}"/>
              </a:ext>
            </a:extLst>
          </p:cNvPr>
          <p:cNvSpPr txBox="1"/>
          <p:nvPr/>
        </p:nvSpPr>
        <p:spPr>
          <a:xfrm>
            <a:off x="8471152" y="460419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6" name="CasellaDiTesto 285">
            <a:extLst>
              <a:ext uri="{FF2B5EF4-FFF2-40B4-BE49-F238E27FC236}">
                <a16:creationId xmlns:a16="http://schemas.microsoft.com/office/drawing/2014/main" id="{FAA73325-A71C-49DB-8467-1EE4E9663DEE}"/>
              </a:ext>
            </a:extLst>
          </p:cNvPr>
          <p:cNvSpPr txBox="1"/>
          <p:nvPr/>
        </p:nvSpPr>
        <p:spPr>
          <a:xfrm rot="1474286">
            <a:off x="8949374" y="5256167"/>
            <a:ext cx="64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7" name="Rettangolo 286">
            <a:extLst>
              <a:ext uri="{FF2B5EF4-FFF2-40B4-BE49-F238E27FC236}">
                <a16:creationId xmlns:a16="http://schemas.microsoft.com/office/drawing/2014/main" id="{39460C21-D27F-43F1-963E-062746BACF60}"/>
              </a:ext>
            </a:extLst>
          </p:cNvPr>
          <p:cNvSpPr/>
          <p:nvPr/>
        </p:nvSpPr>
        <p:spPr>
          <a:xfrm rot="18281786">
            <a:off x="5235426" y="4063726"/>
            <a:ext cx="1104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r>
              <a:rPr lang="it-IT" sz="800" dirty="0">
                <a:solidFill>
                  <a:srgbClr val="FFC000"/>
                </a:solidFill>
              </a:rPr>
              <a:t> &lt;=0</a:t>
            </a:r>
          </a:p>
        </p:txBody>
      </p:sp>
      <p:sp>
        <p:nvSpPr>
          <p:cNvPr id="288" name="Rettangolo 287">
            <a:extLst>
              <a:ext uri="{FF2B5EF4-FFF2-40B4-BE49-F238E27FC236}">
                <a16:creationId xmlns:a16="http://schemas.microsoft.com/office/drawing/2014/main" id="{239C7E86-95C1-4350-A4B5-0DC8D330E74D}"/>
              </a:ext>
            </a:extLst>
          </p:cNvPr>
          <p:cNvSpPr/>
          <p:nvPr/>
        </p:nvSpPr>
        <p:spPr>
          <a:xfrm>
            <a:off x="5588661" y="5226227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curmoveIsForward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DDAC59E8-F203-4492-88FB-C9E1501150EC}"/>
              </a:ext>
            </a:extLst>
          </p:cNvPr>
          <p:cNvSpPr txBox="1"/>
          <p:nvPr/>
        </p:nvSpPr>
        <p:spPr>
          <a:xfrm rot="2128416">
            <a:off x="1010290" y="2267545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staticStartTheSystem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B0072BE-3FDC-4EFD-9A24-11EF690E0ABF}"/>
              </a:ext>
            </a:extLst>
          </p:cNvPr>
          <p:cNvSpPr/>
          <p:nvPr/>
        </p:nvSpPr>
        <p:spPr>
          <a:xfrm>
            <a:off x="3033725" y="2609534"/>
            <a:ext cx="638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4B6BDF51-A9EA-47BC-BF55-DF4742DEC6C6}"/>
              </a:ext>
            </a:extLst>
          </p:cNvPr>
          <p:cNvSpPr txBox="1"/>
          <p:nvPr/>
        </p:nvSpPr>
        <p:spPr>
          <a:xfrm rot="3214499">
            <a:off x="2789382" y="39755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9F2E1B71-494B-44E9-A4D2-8267D0422483}"/>
              </a:ext>
            </a:extLst>
          </p:cNvPr>
          <p:cNvSpPr txBox="1"/>
          <p:nvPr/>
        </p:nvSpPr>
        <p:spPr>
          <a:xfrm rot="18314366">
            <a:off x="2698790" y="493771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CDBABA99-AF5B-4CE5-89EC-B2AAF289DE95}"/>
              </a:ext>
            </a:extLst>
          </p:cNvPr>
          <p:cNvSpPr txBox="1"/>
          <p:nvPr/>
        </p:nvSpPr>
        <p:spPr>
          <a:xfrm>
            <a:off x="9480192" y="3250972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B4C457CB-9E57-461E-84AF-E907325933E7}"/>
              </a:ext>
            </a:extLst>
          </p:cNvPr>
          <p:cNvSpPr txBox="1"/>
          <p:nvPr/>
        </p:nvSpPr>
        <p:spPr>
          <a:xfrm>
            <a:off x="10439294" y="385394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5" name="CasellaDiTesto 294">
            <a:extLst>
              <a:ext uri="{FF2B5EF4-FFF2-40B4-BE49-F238E27FC236}">
                <a16:creationId xmlns:a16="http://schemas.microsoft.com/office/drawing/2014/main" id="{6217E2D3-0D37-490E-A908-78C49B40B523}"/>
              </a:ext>
            </a:extLst>
          </p:cNvPr>
          <p:cNvSpPr txBox="1"/>
          <p:nvPr/>
        </p:nvSpPr>
        <p:spPr>
          <a:xfrm>
            <a:off x="7909771" y="416090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7E13200C-90D0-43C9-933D-A5AC8B78B6F2}"/>
              </a:ext>
            </a:extLst>
          </p:cNvPr>
          <p:cNvSpPr txBox="1"/>
          <p:nvPr/>
        </p:nvSpPr>
        <p:spPr>
          <a:xfrm>
            <a:off x="7909771" y="2965867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reactivate</a:t>
            </a:r>
            <a:endParaRPr lang="it-IT" sz="800" dirty="0">
              <a:solidFill>
                <a:srgbClr val="FF0000"/>
              </a:solidFill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555C85DB-45EC-40B4-91E8-FE2F69249750}"/>
              </a:ext>
            </a:extLst>
          </p:cNvPr>
          <p:cNvSpPr/>
          <p:nvPr/>
        </p:nvSpPr>
        <p:spPr>
          <a:xfrm>
            <a:off x="8277179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avoidObstacle</a:t>
            </a:r>
            <a:endParaRPr lang="it-IT" sz="700" dirty="0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D18411BA-4CF0-46F7-92F2-2F6B2C3CA38A}"/>
              </a:ext>
            </a:extLst>
          </p:cNvPr>
          <p:cNvCxnSpPr>
            <a:cxnSpLocks/>
            <a:stCxn id="204" idx="2"/>
            <a:endCxn id="84" idx="6"/>
          </p:cNvCxnSpPr>
          <p:nvPr/>
        </p:nvCxnSpPr>
        <p:spPr>
          <a:xfrm flipH="1">
            <a:off x="9015441" y="5889771"/>
            <a:ext cx="112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CA0D9A0A-41CB-4AF3-A669-2F43A76C8FC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E93BBA8-A698-420F-9953-1AF28F0D2B6F}"/>
              </a:ext>
            </a:extLst>
          </p:cNvPr>
          <p:cNvSpPr/>
          <p:nvPr/>
        </p:nvSpPr>
        <p:spPr>
          <a:xfrm rot="16200000">
            <a:off x="2517485" y="2255240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7A1D78F-844C-4AC2-93F6-11A6DABA2D03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2A74944-21B2-4AC3-9FE6-96877C73489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A1527FE-5B13-468C-AF2F-BBE6D078F55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0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685726" y="3573157"/>
            <a:ext cx="13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25532" y="2875292"/>
            <a:ext cx="1324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C9D7347-5589-4272-BE62-02C9A4F3C7E6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2753353" y="657656"/>
            <a:ext cx="158162" cy="3818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EE9597-0621-493A-87FD-5AA9D0E6FF12}"/>
              </a:ext>
            </a:extLst>
          </p:cNvPr>
          <p:cNvSpPr txBox="1"/>
          <p:nvPr/>
        </p:nvSpPr>
        <p:spPr>
          <a:xfrm>
            <a:off x="2236919" y="267245"/>
            <a:ext cx="252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40DB54-1ED9-4CFE-93B3-3C6568951FC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458520E-90E9-4A3C-9A68-E569F334439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933847FB-C42B-43E2-9329-67BA30579912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55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F5647D8-428C-4E8E-9D5B-98F01B9CBEE2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795DF-FBC1-43E3-8F6C-E27ACACA4AC0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9B3F79E-0955-4422-883A-D652D588F0AF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5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604790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3285044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84790" y="3358614"/>
            <a:ext cx="60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3996839" y="65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6268605" y="65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8540371" y="617267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6268605" y="4978614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8606822" y="281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CA2FD1D-C010-458C-B474-EB44A94A5679}"/>
              </a:ext>
            </a:extLst>
          </p:cNvPr>
          <p:cNvSpPr/>
          <p:nvPr/>
        </p:nvSpPr>
        <p:spPr>
          <a:xfrm>
            <a:off x="8540371" y="4978310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/>
              <a:t>Food</a:t>
            </a:r>
          </a:p>
          <a:p>
            <a:pPr algn="ctr"/>
            <a:r>
              <a:rPr lang="it-IT" sz="1200" dirty="0" err="1"/>
              <a:t>OnTable</a:t>
            </a:r>
            <a:endParaRPr lang="it-IT" sz="1200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E60064B-A767-4B48-9134-D84502D50556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783D359-9248-4C8F-A5EC-6F1F4770C4E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3A48E9E0-42E1-469D-816C-56ACC385D4FE}"/>
              </a:ext>
            </a:extLst>
          </p:cNvPr>
          <p:cNvSpPr/>
          <p:nvPr/>
        </p:nvSpPr>
        <p:spPr>
          <a:xfrm>
            <a:off x="3996839" y="502509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writeLog</a:t>
            </a:r>
            <a:endParaRPr lang="it-IT" sz="1200" dirty="0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E6D0CD26-7D13-4C69-A904-6D07DFB6C33F}"/>
              </a:ext>
            </a:extLst>
          </p:cNvPr>
          <p:cNvCxnSpPr>
            <a:cxnSpLocks/>
            <a:stCxn id="7" idx="7"/>
            <a:endCxn id="16" idx="1"/>
          </p:cNvCxnSpPr>
          <p:nvPr/>
        </p:nvCxnSpPr>
        <p:spPr>
          <a:xfrm flipV="1">
            <a:off x="4206882" y="2976472"/>
            <a:ext cx="4558102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635D0DB0-B1E1-428B-8C9A-73A4ED798105}"/>
              </a:ext>
            </a:extLst>
          </p:cNvPr>
          <p:cNvCxnSpPr>
            <a:cxnSpLocks/>
            <a:stCxn id="12" idx="0"/>
            <a:endCxn id="16" idx="6"/>
          </p:cNvCxnSpPr>
          <p:nvPr/>
        </p:nvCxnSpPr>
        <p:spPr>
          <a:xfrm rot="16200000" flipH="1">
            <a:off x="8013074" y="1684563"/>
            <a:ext cx="2741043" cy="606451"/>
          </a:xfrm>
          <a:prstGeom prst="bentConnector4">
            <a:avLst>
              <a:gd name="adj1" fmla="val -6950"/>
              <a:gd name="adj2" fmla="val 13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D50D609C-D1B2-4DA1-B3C8-A2BA9B4E9987}"/>
              </a:ext>
            </a:extLst>
          </p:cNvPr>
          <p:cNvCxnSpPr>
            <a:cxnSpLocks/>
            <a:stCxn id="10" idx="0"/>
            <a:endCxn id="16" idx="6"/>
          </p:cNvCxnSpPr>
          <p:nvPr/>
        </p:nvCxnSpPr>
        <p:spPr>
          <a:xfrm rot="16200000" flipH="1">
            <a:off x="5761830" y="-566681"/>
            <a:ext cx="2700000" cy="5149983"/>
          </a:xfrm>
          <a:prstGeom prst="bentConnector4">
            <a:avLst>
              <a:gd name="adj1" fmla="val -8467"/>
              <a:gd name="adj2" fmla="val 104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4487C99B-A111-43CF-BB9A-D580A2BE1EAB}"/>
              </a:ext>
            </a:extLst>
          </p:cNvPr>
          <p:cNvCxnSpPr>
            <a:cxnSpLocks/>
            <a:stCxn id="11" idx="0"/>
            <a:endCxn id="16" idx="6"/>
          </p:cNvCxnSpPr>
          <p:nvPr/>
        </p:nvCxnSpPr>
        <p:spPr>
          <a:xfrm rot="16200000" flipH="1">
            <a:off x="6897713" y="569202"/>
            <a:ext cx="2700000" cy="2878217"/>
          </a:xfrm>
          <a:prstGeom prst="bentConnector4">
            <a:avLst>
              <a:gd name="adj1" fmla="val -8467"/>
              <a:gd name="adj2" fmla="val 107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C7C204D1-7B1C-4571-8B82-B9EE92CAB1EE}"/>
              </a:ext>
            </a:extLst>
          </p:cNvPr>
          <p:cNvCxnSpPr>
            <a:cxnSpLocks/>
            <a:stCxn id="7" idx="7"/>
            <a:endCxn id="10" idx="4"/>
          </p:cNvCxnSpPr>
          <p:nvPr/>
        </p:nvCxnSpPr>
        <p:spPr>
          <a:xfrm flipV="1">
            <a:off x="4206882" y="1738310"/>
            <a:ext cx="329957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C774A570-3F70-4A10-9E67-BFA2CCB0C8E5}"/>
              </a:ext>
            </a:extLst>
          </p:cNvPr>
          <p:cNvCxnSpPr>
            <a:cxnSpLocks/>
            <a:stCxn id="7" idx="7"/>
            <a:endCxn id="11" idx="4"/>
          </p:cNvCxnSpPr>
          <p:nvPr/>
        </p:nvCxnSpPr>
        <p:spPr>
          <a:xfrm flipV="1">
            <a:off x="4206882" y="1738310"/>
            <a:ext cx="2601723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968DE27-53D9-49C2-80E0-E8B26CF5F7CA}"/>
              </a:ext>
            </a:extLst>
          </p:cNvPr>
          <p:cNvCxnSpPr>
            <a:cxnSpLocks/>
            <a:stCxn id="7" idx="7"/>
            <a:endCxn id="12" idx="4"/>
          </p:cNvCxnSpPr>
          <p:nvPr/>
        </p:nvCxnSpPr>
        <p:spPr>
          <a:xfrm flipV="1">
            <a:off x="4206882" y="1738310"/>
            <a:ext cx="4873489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F3AF4242-4ED3-472D-BC53-2AB75C1A3238}"/>
              </a:ext>
            </a:extLst>
          </p:cNvPr>
          <p:cNvCxnSpPr>
            <a:cxnSpLocks/>
            <a:stCxn id="7" idx="5"/>
            <a:endCxn id="52" idx="0"/>
          </p:cNvCxnSpPr>
          <p:nvPr/>
        </p:nvCxnSpPr>
        <p:spPr>
          <a:xfrm>
            <a:off x="4206882" y="3740452"/>
            <a:ext cx="329957" cy="12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645F7B3F-F390-417C-8BE1-C2C3CABA7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4206882" y="3740452"/>
            <a:ext cx="2601723" cy="123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702EF8BE-E776-4292-A41E-72D42FA5CB48}"/>
              </a:ext>
            </a:extLst>
          </p:cNvPr>
          <p:cNvCxnSpPr>
            <a:cxnSpLocks/>
            <a:stCxn id="7" idx="5"/>
            <a:endCxn id="39" idx="0"/>
          </p:cNvCxnSpPr>
          <p:nvPr/>
        </p:nvCxnSpPr>
        <p:spPr>
          <a:xfrm>
            <a:off x="4206882" y="3740452"/>
            <a:ext cx="4873489" cy="123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9325F32-B055-4032-90E1-DE4C46853DCB}"/>
              </a:ext>
            </a:extLst>
          </p:cNvPr>
          <p:cNvCxnSpPr>
            <a:cxnSpLocks/>
            <a:stCxn id="16" idx="3"/>
            <a:endCxn id="7" idx="5"/>
          </p:cNvCxnSpPr>
          <p:nvPr/>
        </p:nvCxnSpPr>
        <p:spPr>
          <a:xfrm flipH="1">
            <a:off x="4206882" y="3740148"/>
            <a:ext cx="4558102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10C05DEA-FC80-4CFB-B80C-706C07492D34}"/>
              </a:ext>
            </a:extLst>
          </p:cNvPr>
          <p:cNvSpPr/>
          <p:nvPr/>
        </p:nvSpPr>
        <p:spPr>
          <a:xfrm>
            <a:off x="2144790" y="2029215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7328CAA4-D576-4346-8860-176475C508F1}"/>
              </a:ext>
            </a:extLst>
          </p:cNvPr>
          <p:cNvSpPr/>
          <p:nvPr/>
        </p:nvSpPr>
        <p:spPr>
          <a:xfrm rot="20036617">
            <a:off x="4235090" y="2086396"/>
            <a:ext cx="2473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AE3B0D73-DE9E-49D0-88BD-39535D0A51CD}"/>
              </a:ext>
            </a:extLst>
          </p:cNvPr>
          <p:cNvSpPr/>
          <p:nvPr/>
        </p:nvSpPr>
        <p:spPr>
          <a:xfrm rot="20693266">
            <a:off x="6832838" y="1849222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07F7CC1-065B-4BCB-8BD4-B72D938AA753}"/>
              </a:ext>
            </a:extLst>
          </p:cNvPr>
          <p:cNvSpPr/>
          <p:nvPr/>
        </p:nvSpPr>
        <p:spPr>
          <a:xfrm rot="1638873">
            <a:off x="4795631" y="4365855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B9D1475E-3D45-4651-A6F1-D4AC4E9FC143}"/>
              </a:ext>
            </a:extLst>
          </p:cNvPr>
          <p:cNvSpPr/>
          <p:nvPr/>
        </p:nvSpPr>
        <p:spPr>
          <a:xfrm>
            <a:off x="4071606" y="4442581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log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2F7B01E3-7FEC-4569-A5B3-E4BEF5D3E81E}"/>
              </a:ext>
            </a:extLst>
          </p:cNvPr>
          <p:cNvCxnSpPr>
            <a:cxnSpLocks/>
            <a:stCxn id="52" idx="1"/>
            <a:endCxn id="7" idx="4"/>
          </p:cNvCxnSpPr>
          <p:nvPr/>
        </p:nvCxnSpPr>
        <p:spPr>
          <a:xfrm flipH="1" flipV="1">
            <a:off x="3825044" y="3898614"/>
            <a:ext cx="329957" cy="12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D4500BB0-0DC9-46BE-AC9A-EAB5A39A629A}"/>
              </a:ext>
            </a:extLst>
          </p:cNvPr>
          <p:cNvSpPr/>
          <p:nvPr/>
        </p:nvSpPr>
        <p:spPr>
          <a:xfrm rot="678939">
            <a:off x="7374734" y="4284423"/>
            <a:ext cx="418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ate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E5D73D5F-44B6-4218-AC6D-9BB1BBD8F9F8}"/>
              </a:ext>
            </a:extLst>
          </p:cNvPr>
          <p:cNvSpPr/>
          <p:nvPr/>
        </p:nvSpPr>
        <p:spPr>
          <a:xfrm>
            <a:off x="6800233" y="2707426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740E76CA-C5A6-4813-8532-A45FE89621C9}"/>
              </a:ext>
            </a:extLst>
          </p:cNvPr>
          <p:cNvCxnSpPr>
            <a:cxnSpLocks/>
            <a:stCxn id="39" idx="4"/>
            <a:endCxn id="16" idx="6"/>
          </p:cNvCxnSpPr>
          <p:nvPr/>
        </p:nvCxnSpPr>
        <p:spPr>
          <a:xfrm rot="5400000" flipH="1" flipV="1">
            <a:off x="8013074" y="4425606"/>
            <a:ext cx="2741043" cy="606451"/>
          </a:xfrm>
          <a:prstGeom prst="bentConnector4">
            <a:avLst>
              <a:gd name="adj1" fmla="val -8340"/>
              <a:gd name="adj2" fmla="val 13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a gomito 118">
            <a:extLst>
              <a:ext uri="{FF2B5EF4-FFF2-40B4-BE49-F238E27FC236}">
                <a16:creationId xmlns:a16="http://schemas.microsoft.com/office/drawing/2014/main" id="{F3DE465C-4B1A-4276-A91F-64FDEA8E6A75}"/>
              </a:ext>
            </a:extLst>
          </p:cNvPr>
          <p:cNvCxnSpPr>
            <a:cxnSpLocks/>
            <a:stCxn id="13" idx="4"/>
            <a:endCxn id="16" idx="6"/>
          </p:cNvCxnSpPr>
          <p:nvPr/>
        </p:nvCxnSpPr>
        <p:spPr>
          <a:xfrm rot="5400000" flipH="1" flipV="1">
            <a:off x="6877039" y="3289875"/>
            <a:ext cx="2741347" cy="2878217"/>
          </a:xfrm>
          <a:prstGeom prst="bentConnector4">
            <a:avLst>
              <a:gd name="adj1" fmla="val -8339"/>
              <a:gd name="adj2" fmla="val 107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516BE67-0D9D-414B-9585-0AA9C4D85BBD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6B05279-885A-4EED-88E7-8E0632A875D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231BE44-2ED7-4581-A09C-BAC96914A49B}"/>
              </a:ext>
            </a:extLst>
          </p:cNvPr>
          <p:cNvSpPr/>
          <p:nvPr/>
        </p:nvSpPr>
        <p:spPr>
          <a:xfrm>
            <a:off x="7359728" y="32309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writeLog</a:t>
            </a:r>
            <a:endParaRPr lang="it-IT" sz="1200" dirty="0"/>
          </a:p>
        </p:txBody>
      </p: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0DCF3779-933F-43D3-AF27-4589648F3523}"/>
              </a:ext>
            </a:extLst>
          </p:cNvPr>
          <p:cNvCxnSpPr>
            <a:cxnSpLocks/>
            <a:stCxn id="34" idx="6"/>
            <a:endCxn id="10" idx="4"/>
          </p:cNvCxnSpPr>
          <p:nvPr/>
        </p:nvCxnSpPr>
        <p:spPr>
          <a:xfrm flipH="1" flipV="1">
            <a:off x="3944019" y="3429000"/>
            <a:ext cx="4495709" cy="341941"/>
          </a:xfrm>
          <a:prstGeom prst="bentConnector4">
            <a:avLst>
              <a:gd name="adj1" fmla="val -5085"/>
              <a:gd name="adj2" fmla="val -584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0B531EB-533D-4AC0-997F-645667E576EB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4484019" y="2889000"/>
            <a:ext cx="2875709" cy="88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1338B19-8FAD-4E86-AC9B-90EC709C4A7D}"/>
              </a:ext>
            </a:extLst>
          </p:cNvPr>
          <p:cNvSpPr txBox="1"/>
          <p:nvPr/>
        </p:nvSpPr>
        <p:spPr>
          <a:xfrm rot="1034263">
            <a:off x="5817212" y="308508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log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804E5CF-A8AB-48EE-98EB-FA31383DA674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49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223790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303790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Greedy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3678670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34" idx="2"/>
          </p:cNvCxnSpPr>
          <p:nvPr/>
        </p:nvCxnSpPr>
        <p:spPr>
          <a:xfrm>
            <a:off x="4758670" y="3254917"/>
            <a:ext cx="1934783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6693453" y="271656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>
            <a:off x="4979397" y="2945891"/>
            <a:ext cx="974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>
            <a:off x="6919042" y="222196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</a:rPr>
              <a:t>10000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7773453" y="3253669"/>
            <a:ext cx="1226967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874222" y="2945891"/>
            <a:ext cx="95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stopEating</a:t>
            </a:r>
            <a:endParaRPr lang="it-IT" sz="1400" dirty="0">
              <a:solidFill>
                <a:srgbClr val="00B050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BBB55B4-BEF8-459A-A119-6CBC4FF70AD3}"/>
              </a:ext>
            </a:extLst>
          </p:cNvPr>
          <p:cNvGrpSpPr/>
          <p:nvPr/>
        </p:nvGrpSpPr>
        <p:grpSpPr>
          <a:xfrm>
            <a:off x="9000420" y="2625857"/>
            <a:ext cx="1281538" cy="1255623"/>
            <a:chOff x="9000420" y="2625857"/>
            <a:chExt cx="1281538" cy="1255623"/>
          </a:xfrm>
        </p:grpSpPr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5617764F-4EDD-4B6F-ACD2-9DBC919E48CF}"/>
                </a:ext>
              </a:extLst>
            </p:cNvPr>
            <p:cNvSpPr/>
            <p:nvPr/>
          </p:nvSpPr>
          <p:spPr>
            <a:xfrm>
              <a:off x="9101189" y="2713669"/>
              <a:ext cx="1080000" cy="108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end</a:t>
              </a:r>
            </a:p>
            <a:p>
              <a:pPr algn="ctr"/>
              <a:r>
                <a:rPr lang="it-IT" sz="1200" dirty="0" err="1"/>
                <a:t>Eating</a:t>
              </a:r>
              <a:endParaRPr lang="it-IT" sz="1200" dirty="0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D4879ED6-0E41-41FF-A76A-3D3B2483C9EC}"/>
                </a:ext>
              </a:extLst>
            </p:cNvPr>
            <p:cNvSpPr/>
            <p:nvPr/>
          </p:nvSpPr>
          <p:spPr>
            <a:xfrm>
              <a:off x="9000420" y="2625857"/>
              <a:ext cx="1281538" cy="125562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</p:grp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CF0A40-B892-41CE-829F-9356ED6D61DE}"/>
              </a:ext>
            </a:extLst>
          </p:cNvPr>
          <p:cNvCxnSpPr>
            <a:cxnSpLocks/>
            <a:stCxn id="34" idx="1"/>
            <a:endCxn id="34" idx="7"/>
          </p:cNvCxnSpPr>
          <p:nvPr/>
        </p:nvCxnSpPr>
        <p:spPr>
          <a:xfrm rot="5400000" flipH="1" flipV="1">
            <a:off x="7233453" y="2492890"/>
            <a:ext cx="12700" cy="763676"/>
          </a:xfrm>
          <a:prstGeom prst="bentConnector3">
            <a:avLst>
              <a:gd name="adj1" fmla="val 3045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6FB8D589-91C9-4876-B9CC-C9273A53609E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340ED44-E664-433A-B414-04D884CF2DDA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DB660ED-D947-4EFA-BC25-BFF6246F8CD7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860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329</Words>
  <Application>Microsoft Office PowerPoint</Application>
  <PresentationFormat>Widescreen</PresentationFormat>
  <Paragraphs>236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 - laura.gruppioni@studio.unibo.it</dc:creator>
  <cp:lastModifiedBy>Giovanni Zanca</cp:lastModifiedBy>
  <cp:revision>97</cp:revision>
  <dcterms:created xsi:type="dcterms:W3CDTF">2019-11-26T10:45:02Z</dcterms:created>
  <dcterms:modified xsi:type="dcterms:W3CDTF">2020-04-07T13:41:49Z</dcterms:modified>
</cp:coreProperties>
</file>