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83" r:id="rId5"/>
    <p:sldId id="276" r:id="rId6"/>
    <p:sldId id="277" r:id="rId7"/>
    <p:sldId id="278" r:id="rId8"/>
    <p:sldId id="259" r:id="rId9"/>
    <p:sldId id="258" r:id="rId10"/>
    <p:sldId id="279" r:id="rId11"/>
    <p:sldId id="284" r:id="rId12"/>
    <p:sldId id="285" r:id="rId13"/>
    <p:sldId id="286" r:id="rId14"/>
    <p:sldId id="263" r:id="rId15"/>
    <p:sldId id="260" r:id="rId16"/>
    <p:sldId id="262" r:id="rId17"/>
    <p:sldId id="287" r:id="rId18"/>
    <p:sldId id="288" r:id="rId19"/>
    <p:sldId id="289" r:id="rId20"/>
    <p:sldId id="290" r:id="rId21"/>
    <p:sldId id="291" r:id="rId22"/>
    <p:sldId id="292" r:id="rId23"/>
    <p:sldId id="265" r:id="rId24"/>
    <p:sldId id="264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267" r:id="rId33"/>
    <p:sldId id="268" r:id="rId34"/>
    <p:sldId id="300" r:id="rId35"/>
    <p:sldId id="302" r:id="rId36"/>
    <p:sldId id="303" r:id="rId37"/>
    <p:sldId id="304" r:id="rId38"/>
    <p:sldId id="273" r:id="rId39"/>
    <p:sldId id="270" r:id="rId40"/>
    <p:sldId id="272" r:id="rId41"/>
    <p:sldId id="271" r:id="rId42"/>
    <p:sldId id="305" r:id="rId43"/>
    <p:sldId id="269" r:id="rId44"/>
    <p:sldId id="301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6" r:id="rId55"/>
    <p:sldId id="315" r:id="rId56"/>
    <p:sldId id="317" r:id="rId57"/>
    <p:sldId id="318" r:id="rId58"/>
    <p:sldId id="342" r:id="rId59"/>
    <p:sldId id="320" r:id="rId60"/>
    <p:sldId id="324" r:id="rId61"/>
    <p:sldId id="321" r:id="rId62"/>
    <p:sldId id="345" r:id="rId63"/>
    <p:sldId id="323" r:id="rId64"/>
    <p:sldId id="325" r:id="rId65"/>
    <p:sldId id="326" r:id="rId66"/>
    <p:sldId id="328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29" r:id="rId78"/>
    <p:sldId id="340" r:id="rId79"/>
    <p:sldId id="341" r:id="rId80"/>
    <p:sldId id="327" r:id="rId81"/>
    <p:sldId id="343" r:id="rId82"/>
    <p:sldId id="347" r:id="rId83"/>
    <p:sldId id="344" r:id="rId84"/>
    <p:sldId id="350" r:id="rId85"/>
    <p:sldId id="346" r:id="rId86"/>
    <p:sldId id="349" r:id="rId87"/>
    <p:sldId id="348" r:id="rId8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0" autoAdjust="0"/>
    <p:restoredTop sz="94660"/>
  </p:normalViewPr>
  <p:slideViewPr>
    <p:cSldViewPr snapToGrid="0">
      <p:cViewPr>
        <p:scale>
          <a:sx n="80" d="100"/>
          <a:sy n="80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976F0-AE4F-40EB-831C-330FAC4A4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0AB783-42F6-4569-B396-F4F9E10FA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8F5F9D-9903-43CC-9F92-3E4A102F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50A8DB-54B8-4A9C-81C4-0D2AEFE9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ACFF88-43D5-43CC-85EE-962A771B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503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66D9E3-DD27-4C83-B9FF-7716F129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25C5FC-351D-4975-BD85-60923945E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B30619-AC36-48D5-BB30-E2257953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C91D9B-7DE1-4F94-BB15-5151D038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11F823-650F-4919-B94C-F6A681FF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9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4337A83-E02C-4522-8A1A-296DA6202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AB816A-C18A-436E-B8D9-C259B0E71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1F10C2-CF7A-459C-83AB-8437208E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034617-AC17-4D11-9CE4-0C7D72B0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8A5F41-46C0-4C41-AE9C-04890D0E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028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A0C468-6518-4D65-A489-AE0C1D30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94A6AB-50BE-40C6-8C78-D6D547DA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15913D-D8FB-47CF-924F-6ACE33EB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253DF-4452-411B-BA0B-C2C4264C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6CAC28-1D62-49C0-8172-EDA14691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55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A3D9B-9886-4EA8-8870-96B9C560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AAC61D-A6A1-4076-BD50-615E397DA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E46FEF-07B3-46EA-B21A-4BEED344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597829-3CDC-4611-BA6C-95F2EF6F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793EFA-785A-484E-AF26-E9292CD4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561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9844A7-0E3A-4BF7-8966-21C15E46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2137B7-EA86-4DCA-BDDB-1100C358E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3E740A-C57F-4C41-A18B-FD76F334C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E9FE76-EDFE-43B0-B5EF-2A6AC466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459E38-14A1-4923-B4DF-06E0EC3B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021E43-CD5F-41FC-B3F1-89DF6048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63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53162-A148-4E1D-9D67-F3BC442B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D84726-873B-4D86-96E3-70CEB748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F4B5D4-C41F-4F22-8B30-65B28B94B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4B8E82A-815C-442C-9C67-B27990A36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1F9490-F89E-4F65-80DD-0AE0933A2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786B2BB-1171-4897-871B-D78ABD93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96778C2-ED2F-4C41-9929-90279B78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AC256A-70B9-49D8-8B3B-2AE7D870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6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02D587-B404-4F37-9939-926A8C76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CA1125-595B-4C7C-B2F6-0D17CEBA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D59685F-EBD9-49DF-99ED-70AF212A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92E8D02-AFB7-4F92-BA3B-8E46C937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136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04F664-EC20-4366-A190-ACF0AFF1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74D54-615E-4771-B1E1-D26A82DA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8AA1C2-FD0C-405D-BC5D-B8033D43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42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DCB920-5D24-49EA-852D-0094B967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D5089C-0095-4A2F-9A98-35BAF3A9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A3D39F-F986-4511-955A-0547902A6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5BD58F-71F7-4A7B-8F73-B2E32979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244CDE-CDBD-4F0D-B1AD-E6253ECD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4FD279-7562-413E-ABE5-0FDF84C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324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72356-6198-4E96-8F06-51679B65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DF10D7D-05CC-45D5-9E6D-61F6E03A1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867196-14B2-458A-9385-1314D9A3A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589E67-7E05-4627-8100-C733D892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615177-9484-40CD-A0E1-0DF9354C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CBB978-AFB1-4425-8210-DB795523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710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6EBA6E4-35E6-4658-B629-106E5892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ED9C10-DF15-4C94-A31D-AFC8C9CCA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FE00DD-4E33-440F-AB00-00737BB9F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92116-B963-484A-B71C-DB006A4890E8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AECCBF-52F1-41C2-87F2-32310303E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950E3E-5C38-4D19-B6F3-4A830B7EC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1E6A9-0C1E-47A4-A8A8-32A4A81FE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7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AC65EFB-2C94-4453-869B-160D09735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250837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AC65EFB-2C94-4453-869B-160D09735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SPRINT 3</a:t>
            </a:r>
          </a:p>
        </p:txBody>
      </p:sp>
    </p:spTree>
    <p:extLst>
      <p:ext uri="{BB962C8B-B14F-4D97-AF65-F5344CB8AC3E}">
        <p14:creationId xmlns:p14="http://schemas.microsoft.com/office/powerpoint/2010/main" val="183191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e 46">
            <a:extLst>
              <a:ext uri="{FF2B5EF4-FFF2-40B4-BE49-F238E27FC236}">
                <a16:creationId xmlns:a16="http://schemas.microsoft.com/office/drawing/2014/main" id="{F93207A9-6CBC-4838-88DF-6FA22DF31197}"/>
              </a:ext>
            </a:extLst>
          </p:cNvPr>
          <p:cNvSpPr/>
          <p:nvPr/>
        </p:nvSpPr>
        <p:spPr>
          <a:xfrm>
            <a:off x="4581250" y="4484485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276186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8686630" y="378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Failed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8686630" y="162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667875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 </a:t>
            </a:r>
            <a:r>
              <a:rPr lang="it-IT" sz="1200" dirty="0" err="1"/>
              <a:t>Ahead</a:t>
            </a:r>
            <a:r>
              <a:rPr lang="it-IT" sz="1200" dirty="0"/>
              <a:t> </a:t>
            </a:r>
            <a:r>
              <a:rPr lang="it-IT" sz="1200" dirty="0" err="1"/>
              <a:t>Move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4680297" y="457756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Wall </a:t>
            </a:r>
            <a:r>
              <a:rPr lang="it-IT" sz="1200" dirty="0" err="1"/>
              <a:t>Found</a:t>
            </a:r>
            <a:endParaRPr lang="it-IT" sz="12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467087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Detect</a:t>
            </a:r>
            <a:endParaRPr lang="it-IT" sz="1200" dirty="0"/>
          </a:p>
          <a:p>
            <a:pPr algn="ctr"/>
            <a:r>
              <a:rPr lang="it-IT" sz="1200" dirty="0"/>
              <a:t>Wall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467087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3841860" y="137975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210870" y="191975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9C45C6F-F4DE-40B9-B5E7-757C47BBE02E}"/>
              </a:ext>
            </a:extLst>
          </p:cNvPr>
          <p:cNvCxnSpPr>
            <a:cxnSpLocks/>
            <a:stCxn id="9" idx="4"/>
            <a:endCxn id="47" idx="0"/>
          </p:cNvCxnSpPr>
          <p:nvPr/>
        </p:nvCxnSpPr>
        <p:spPr>
          <a:xfrm>
            <a:off x="5210870" y="3788659"/>
            <a:ext cx="380" cy="69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>
            <a:off x="5750870" y="3248659"/>
            <a:ext cx="92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7600588" y="2168659"/>
            <a:ext cx="1086042" cy="6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7600588" y="3630497"/>
            <a:ext cx="1244204" cy="31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F459DC3-547A-401A-8FC6-8EBC7DF9AA7D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7758750" y="2550497"/>
            <a:ext cx="108604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4D3E636-74BC-4B10-9FAE-4DAF5EC5AC03}"/>
              </a:ext>
            </a:extLst>
          </p:cNvPr>
          <p:cNvCxnSpPr>
            <a:cxnSpLocks/>
            <a:stCxn id="9" idx="5"/>
            <a:endCxn id="5" idx="2"/>
          </p:cNvCxnSpPr>
          <p:nvPr/>
        </p:nvCxnSpPr>
        <p:spPr>
          <a:xfrm>
            <a:off x="5592708" y="3630497"/>
            <a:ext cx="309392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A47C446-40BB-4C77-9B35-0154A48B209C}"/>
              </a:ext>
            </a:extLst>
          </p:cNvPr>
          <p:cNvSpPr txBox="1"/>
          <p:nvPr/>
        </p:nvSpPr>
        <p:spPr>
          <a:xfrm>
            <a:off x="3278824" y="2124953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scanningPerimeter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9F26D8C-7C51-45C3-849B-1FEB51C9C37D}"/>
              </a:ext>
            </a:extLst>
          </p:cNvPr>
          <p:cNvSpPr txBox="1"/>
          <p:nvPr/>
        </p:nvSpPr>
        <p:spPr>
          <a:xfrm>
            <a:off x="4207069" y="397814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(N&gt;=5)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FE217367-E128-49B0-8FB6-7186365E365D}"/>
              </a:ext>
            </a:extLst>
          </p:cNvPr>
          <p:cNvSpPr/>
          <p:nvPr/>
        </p:nvSpPr>
        <p:spPr>
          <a:xfrm>
            <a:off x="5770617" y="2871802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(N&lt;5)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02CC23D-9155-4241-9F6E-879687EE1913}"/>
              </a:ext>
            </a:extLst>
          </p:cNvPr>
          <p:cNvSpPr txBox="1"/>
          <p:nvPr/>
        </p:nvSpPr>
        <p:spPr>
          <a:xfrm>
            <a:off x="7382652" y="2115383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E19FB2C-BB5A-47FC-A445-6C6DE23B3EDF}"/>
              </a:ext>
            </a:extLst>
          </p:cNvPr>
          <p:cNvSpPr txBox="1"/>
          <p:nvPr/>
        </p:nvSpPr>
        <p:spPr>
          <a:xfrm>
            <a:off x="8143609" y="3390555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255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Room </a:t>
            </a:r>
            <a:r>
              <a:rPr lang="it-IT" dirty="0" err="1"/>
              <a:t>Perimeter</a:t>
            </a:r>
            <a:r>
              <a:rPr lang="it-IT" dirty="0"/>
              <a:t> Explorer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30B95B-EFC6-42E5-ACC9-CF44AEA76503}"/>
              </a:ext>
            </a:extLst>
          </p:cNvPr>
          <p:cNvSpPr txBox="1"/>
          <p:nvPr/>
        </p:nvSpPr>
        <p:spPr>
          <a:xfrm>
            <a:off x="1956500" y="6289362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 = </a:t>
            </a:r>
            <a:r>
              <a:rPr lang="it-IT" dirty="0" err="1"/>
              <a:t>NumWallsFound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553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e 122">
            <a:extLst>
              <a:ext uri="{FF2B5EF4-FFF2-40B4-BE49-F238E27FC236}">
                <a16:creationId xmlns:a16="http://schemas.microsoft.com/office/drawing/2014/main" id="{13259DBA-879B-41AD-B5FD-7F284263A598}"/>
              </a:ext>
            </a:extLst>
          </p:cNvPr>
          <p:cNvSpPr/>
          <p:nvPr/>
        </p:nvSpPr>
        <p:spPr>
          <a:xfrm>
            <a:off x="9421496" y="2265449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764A195E-60EF-48B4-B0DA-592EA83B8FBE}"/>
              </a:ext>
            </a:extLst>
          </p:cNvPr>
          <p:cNvSpPr/>
          <p:nvPr/>
        </p:nvSpPr>
        <p:spPr>
          <a:xfrm>
            <a:off x="439734" y="39790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5556000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</a:t>
            </a:r>
          </a:p>
          <a:p>
            <a:pPr algn="ctr"/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4228098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DoStep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5556000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Table</a:t>
            </a:r>
            <a:r>
              <a:rPr lang="it-IT" sz="1200" dirty="0"/>
              <a:t> </a:t>
            </a:r>
            <a:r>
              <a:rPr lang="it-IT" sz="1200" dirty="0" err="1"/>
              <a:t>Found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529931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Load</a:t>
            </a:r>
            <a:r>
              <a:rPr lang="it-IT" sz="1200" dirty="0"/>
              <a:t> </a:t>
            </a:r>
            <a:r>
              <a:rPr lang="it-IT" sz="1200" dirty="0" err="1"/>
              <a:t>Map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531200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Warning</a:t>
            </a:r>
            <a:endParaRPr lang="it-IT" sz="12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2347565" y="260540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Init</a:t>
            </a:r>
            <a:endParaRPr lang="it-IT" sz="12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531200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768098" y="1698626"/>
            <a:ext cx="787902" cy="89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</p:cNvCxnSpPr>
          <p:nvPr/>
        </p:nvCxnSpPr>
        <p:spPr>
          <a:xfrm flipV="1">
            <a:off x="1609931" y="3143404"/>
            <a:ext cx="769718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1069931" y="2238626"/>
            <a:ext cx="1269" cy="35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1069931" y="3678378"/>
            <a:ext cx="1269" cy="3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3427565" y="3138378"/>
            <a:ext cx="800533" cy="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113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1FF16448-479C-47BF-9556-82763BDD9356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4768098" y="3678378"/>
            <a:ext cx="787902" cy="92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e 70">
            <a:extLst>
              <a:ext uri="{FF2B5EF4-FFF2-40B4-BE49-F238E27FC236}">
                <a16:creationId xmlns:a16="http://schemas.microsoft.com/office/drawing/2014/main" id="{2EADA9E3-9CF7-49C7-A391-2FE0F1E992EA}"/>
              </a:ext>
            </a:extLst>
          </p:cNvPr>
          <p:cNvSpPr/>
          <p:nvPr/>
        </p:nvSpPr>
        <p:spPr>
          <a:xfrm>
            <a:off x="7632898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Rotate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08DC3F8F-69A4-465B-B84E-143DC29A3F1A}"/>
              </a:ext>
            </a:extLst>
          </p:cNvPr>
          <p:cNvCxnSpPr>
            <a:cxnSpLocks/>
            <a:stCxn id="4" idx="6"/>
            <a:endCxn id="71" idx="2"/>
          </p:cNvCxnSpPr>
          <p:nvPr/>
        </p:nvCxnSpPr>
        <p:spPr>
          <a:xfrm>
            <a:off x="6636000" y="1698626"/>
            <a:ext cx="99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e 74">
            <a:extLst>
              <a:ext uri="{FF2B5EF4-FFF2-40B4-BE49-F238E27FC236}">
                <a16:creationId xmlns:a16="http://schemas.microsoft.com/office/drawing/2014/main" id="{E17BA9DB-E0EC-4C38-AC81-40F783571F7E}"/>
              </a:ext>
            </a:extLst>
          </p:cNvPr>
          <p:cNvSpPr/>
          <p:nvPr/>
        </p:nvSpPr>
        <p:spPr>
          <a:xfrm>
            <a:off x="7632898" y="357782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Explore</a:t>
            </a:r>
            <a:r>
              <a:rPr lang="it-IT" sz="1200" dirty="0"/>
              <a:t> Edge</a:t>
            </a: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B274F1E4-A893-4C6D-B235-768754E3DC37}"/>
              </a:ext>
            </a:extLst>
          </p:cNvPr>
          <p:cNvSpPr/>
          <p:nvPr/>
        </p:nvSpPr>
        <p:spPr>
          <a:xfrm>
            <a:off x="7632898" y="55675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Prepare</a:t>
            </a:r>
            <a:r>
              <a:rPr lang="it-IT" sz="1100" dirty="0"/>
              <a:t> </a:t>
            </a:r>
            <a:r>
              <a:rPr lang="it-IT" sz="1100" dirty="0" err="1"/>
              <a:t>ToExplore</a:t>
            </a:r>
            <a:r>
              <a:rPr lang="it-IT" sz="1100" dirty="0"/>
              <a:t> Edge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75E2E8E-E94C-4F41-A671-35946872AF5F}"/>
              </a:ext>
            </a:extLst>
          </p:cNvPr>
          <p:cNvCxnSpPr>
            <a:cxnSpLocks/>
            <a:stCxn id="6" idx="5"/>
            <a:endCxn id="76" idx="2"/>
          </p:cNvCxnSpPr>
          <p:nvPr/>
        </p:nvCxnSpPr>
        <p:spPr>
          <a:xfrm>
            <a:off x="6477838" y="4982054"/>
            <a:ext cx="1155060" cy="112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6E9D070D-902E-48C5-A8E4-3F0CE2F87F75}"/>
              </a:ext>
            </a:extLst>
          </p:cNvPr>
          <p:cNvCxnSpPr>
            <a:cxnSpLocks/>
            <a:stCxn id="6" idx="7"/>
            <a:endCxn id="75" idx="2"/>
          </p:cNvCxnSpPr>
          <p:nvPr/>
        </p:nvCxnSpPr>
        <p:spPr>
          <a:xfrm flipV="1">
            <a:off x="6477838" y="4117827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7AD432A4-FA66-4EBE-888E-8D8D6EC3A22D}"/>
              </a:ext>
            </a:extLst>
          </p:cNvPr>
          <p:cNvCxnSpPr>
            <a:cxnSpLocks/>
            <a:stCxn id="75" idx="3"/>
            <a:endCxn id="6" idx="6"/>
          </p:cNvCxnSpPr>
          <p:nvPr/>
        </p:nvCxnSpPr>
        <p:spPr>
          <a:xfrm flipH="1">
            <a:off x="6636000" y="4499665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31C8CDF6-C90C-4892-8A31-15CA3823C9E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149936" y="2080464"/>
            <a:ext cx="564226" cy="6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1DB6DA2C-A39A-461C-ABEE-AF209CAD6E7F}"/>
              </a:ext>
            </a:extLst>
          </p:cNvPr>
          <p:cNvCxnSpPr>
            <a:cxnSpLocks/>
            <a:stCxn id="71" idx="0"/>
            <a:endCxn id="5" idx="1"/>
          </p:cNvCxnSpPr>
          <p:nvPr/>
        </p:nvCxnSpPr>
        <p:spPr>
          <a:xfrm rot="16200000" flipH="1" flipV="1">
            <a:off x="5480622" y="64264"/>
            <a:ext cx="1597914" cy="3786638"/>
          </a:xfrm>
          <a:prstGeom prst="bentConnector3">
            <a:avLst>
              <a:gd name="adj1" fmla="val -143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124226C1-FB7B-4B70-A335-D915E249FD3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2238626"/>
            <a:ext cx="0" cy="182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9EC61860-51ED-4407-9D34-CFF507BD7F0D}"/>
              </a:ext>
            </a:extLst>
          </p:cNvPr>
          <p:cNvCxnSpPr>
            <a:cxnSpLocks/>
            <a:stCxn id="76" idx="0"/>
            <a:endCxn id="75" idx="4"/>
          </p:cNvCxnSpPr>
          <p:nvPr/>
        </p:nvCxnSpPr>
        <p:spPr>
          <a:xfrm flipV="1">
            <a:off x="8172898" y="4657827"/>
            <a:ext cx="0" cy="90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e 99">
            <a:extLst>
              <a:ext uri="{FF2B5EF4-FFF2-40B4-BE49-F238E27FC236}">
                <a16:creationId xmlns:a16="http://schemas.microsoft.com/office/drawing/2014/main" id="{3C8D50C2-B096-4E3B-964E-CE12BF4CDC39}"/>
              </a:ext>
            </a:extLst>
          </p:cNvPr>
          <p:cNvSpPr/>
          <p:nvPr/>
        </p:nvSpPr>
        <p:spPr>
          <a:xfrm>
            <a:off x="9502069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GoHome</a:t>
            </a:r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DFBAD521-4F71-4DED-A1A6-99BF7E52C1E1}"/>
              </a:ext>
            </a:extLst>
          </p:cNvPr>
          <p:cNvCxnSpPr>
            <a:cxnSpLocks/>
            <a:stCxn id="71" idx="6"/>
            <a:endCxn id="123" idx="1"/>
          </p:cNvCxnSpPr>
          <p:nvPr/>
        </p:nvCxnSpPr>
        <p:spPr>
          <a:xfrm>
            <a:off x="8712898" y="1698626"/>
            <a:ext cx="893121" cy="75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FF7A4873-A191-42D6-96E3-1806D319EAD2}"/>
              </a:ext>
            </a:extLst>
          </p:cNvPr>
          <p:cNvCxnSpPr>
            <a:cxnSpLocks/>
            <a:stCxn id="75" idx="7"/>
            <a:endCxn id="123" idx="3"/>
          </p:cNvCxnSpPr>
          <p:nvPr/>
        </p:nvCxnSpPr>
        <p:spPr>
          <a:xfrm flipV="1">
            <a:off x="8554736" y="3340926"/>
            <a:ext cx="1051283" cy="39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1C1CD5B2-08DD-498E-9C22-0DCFF001DFC2}"/>
              </a:ext>
            </a:extLst>
          </p:cNvPr>
          <p:cNvSpPr txBox="1"/>
          <p:nvPr/>
        </p:nvSpPr>
        <p:spPr>
          <a:xfrm>
            <a:off x="1082199" y="2247830"/>
            <a:ext cx="150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scanningTable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18EB9955-798F-42F3-AE3C-1E1F385CFB5A}"/>
              </a:ext>
            </a:extLst>
          </p:cNvPr>
          <p:cNvSpPr/>
          <p:nvPr/>
        </p:nvSpPr>
        <p:spPr>
          <a:xfrm>
            <a:off x="3355080" y="3343260"/>
            <a:ext cx="1031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startStep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702453B1-478C-4065-AC5A-D308FDC48287}"/>
              </a:ext>
            </a:extLst>
          </p:cNvPr>
          <p:cNvSpPr/>
          <p:nvPr/>
        </p:nvSpPr>
        <p:spPr>
          <a:xfrm>
            <a:off x="4524547" y="4314999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29E3BD52-CC5D-4C9B-904D-264B41A90E83}"/>
              </a:ext>
            </a:extLst>
          </p:cNvPr>
          <p:cNvSpPr/>
          <p:nvPr/>
        </p:nvSpPr>
        <p:spPr>
          <a:xfrm>
            <a:off x="4512930" y="1676540"/>
            <a:ext cx="84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AE565BB1-62D0-4FEB-9805-8A37FE3D4929}"/>
              </a:ext>
            </a:extLst>
          </p:cNvPr>
          <p:cNvSpPr/>
          <p:nvPr/>
        </p:nvSpPr>
        <p:spPr>
          <a:xfrm rot="18508208">
            <a:off x="5123337" y="2247646"/>
            <a:ext cx="1222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Continue</a:t>
            </a:r>
          </a:p>
          <a:p>
            <a:r>
              <a:rPr lang="it-IT" dirty="0">
                <a:solidFill>
                  <a:srgbClr val="00B050"/>
                </a:solidFill>
              </a:rPr>
              <a:t>Step</a:t>
            </a: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E969042F-2C48-405C-88B5-EF985174EB6B}"/>
              </a:ext>
            </a:extLst>
          </p:cNvPr>
          <p:cNvSpPr/>
          <p:nvPr/>
        </p:nvSpPr>
        <p:spPr>
          <a:xfrm>
            <a:off x="6670591" y="1314578"/>
            <a:ext cx="950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endRow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883AD88-DEB3-4A04-9067-22E7F4CB2B3B}"/>
              </a:ext>
            </a:extLst>
          </p:cNvPr>
          <p:cNvSpPr/>
          <p:nvPr/>
        </p:nvSpPr>
        <p:spPr>
          <a:xfrm>
            <a:off x="6085528" y="2946443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8A47DBE9-9DD1-4360-8721-A2430F172A4F}"/>
              </a:ext>
            </a:extLst>
          </p:cNvPr>
          <p:cNvSpPr/>
          <p:nvPr/>
        </p:nvSpPr>
        <p:spPr>
          <a:xfrm>
            <a:off x="6788910" y="4558495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5F1CF6B5-75D3-4F9E-AAF6-E1630015AB1A}"/>
              </a:ext>
            </a:extLst>
          </p:cNvPr>
          <p:cNvSpPr/>
          <p:nvPr/>
        </p:nvSpPr>
        <p:spPr>
          <a:xfrm>
            <a:off x="8844705" y="3518724"/>
            <a:ext cx="10243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end</a:t>
            </a:r>
          </a:p>
          <a:p>
            <a:r>
              <a:rPr lang="it-IT" dirty="0">
                <a:solidFill>
                  <a:srgbClr val="00B050"/>
                </a:solidFill>
              </a:rPr>
              <a:t>Scanning</a:t>
            </a:r>
          </a:p>
          <a:p>
            <a:r>
              <a:rPr lang="it-IT" dirty="0" err="1">
                <a:solidFill>
                  <a:srgbClr val="00B050"/>
                </a:solidFill>
              </a:rPr>
              <a:t>Table</a:t>
            </a:r>
            <a:r>
              <a:rPr lang="it-IT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88031A0C-3AA7-4A48-BCD7-FD5249214357}"/>
              </a:ext>
            </a:extLst>
          </p:cNvPr>
          <p:cNvSpPr/>
          <p:nvPr/>
        </p:nvSpPr>
        <p:spPr>
          <a:xfrm>
            <a:off x="1106511" y="3578798"/>
            <a:ext cx="1440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«</a:t>
            </a:r>
            <a:r>
              <a:rPr lang="it-IT" dirty="0" err="1">
                <a:solidFill>
                  <a:srgbClr val="FFC000"/>
                </a:solidFill>
              </a:rPr>
              <a:t>mapempty</a:t>
            </a:r>
            <a:r>
              <a:rPr lang="it-IT" dirty="0">
                <a:solidFill>
                  <a:srgbClr val="FFC000"/>
                </a:solidFill>
              </a:rPr>
              <a:t>»</a:t>
            </a: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53D49257-4D9F-41AF-91CB-7F857ECE1E24}"/>
              </a:ext>
            </a:extLst>
          </p:cNvPr>
          <p:cNvSpPr/>
          <p:nvPr/>
        </p:nvSpPr>
        <p:spPr>
          <a:xfrm>
            <a:off x="4932949" y="505590"/>
            <a:ext cx="2009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!= mapMaxY-2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EF046647-6981-4D79-A311-2BABB016831D}"/>
              </a:ext>
            </a:extLst>
          </p:cNvPr>
          <p:cNvSpPr/>
          <p:nvPr/>
        </p:nvSpPr>
        <p:spPr>
          <a:xfrm>
            <a:off x="5982372" y="5641840"/>
            <a:ext cx="1280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 err="1">
                <a:solidFill>
                  <a:srgbClr val="FFC000"/>
                </a:solidFill>
              </a:rPr>
              <a:t>stepAround</a:t>
            </a:r>
            <a:endParaRPr lang="it-IT" dirty="0">
              <a:solidFill>
                <a:srgbClr val="FFC000"/>
              </a:solidFill>
            </a:endParaRPr>
          </a:p>
          <a:p>
            <a:pPr algn="ctr"/>
            <a:r>
              <a:rPr lang="it-IT" dirty="0">
                <a:solidFill>
                  <a:srgbClr val="FFC000"/>
                </a:solidFill>
              </a:rPr>
              <a:t>%2==0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3AB96D5D-916F-4C0E-A0CF-96FE191089BD}"/>
              </a:ext>
            </a:extLst>
          </p:cNvPr>
          <p:cNvSpPr/>
          <p:nvPr/>
        </p:nvSpPr>
        <p:spPr>
          <a:xfrm>
            <a:off x="6340308" y="3558592"/>
            <a:ext cx="1280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 err="1">
                <a:solidFill>
                  <a:srgbClr val="FFC000"/>
                </a:solidFill>
              </a:rPr>
              <a:t>stepAround</a:t>
            </a:r>
            <a:endParaRPr lang="it-IT" dirty="0">
              <a:solidFill>
                <a:srgbClr val="FFC000"/>
              </a:solidFill>
            </a:endParaRPr>
          </a:p>
          <a:p>
            <a:pPr algn="ctr"/>
            <a:r>
              <a:rPr lang="it-IT" dirty="0">
                <a:solidFill>
                  <a:srgbClr val="FFC000"/>
                </a:solidFill>
              </a:rPr>
              <a:t>%2!=0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E884019-8EC2-4AA0-A012-E84EFAB963CC}"/>
              </a:ext>
            </a:extLst>
          </p:cNvPr>
          <p:cNvSpPr/>
          <p:nvPr/>
        </p:nvSpPr>
        <p:spPr>
          <a:xfrm>
            <a:off x="8989564" y="1588250"/>
            <a:ext cx="2049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== mapMaxY-2</a:t>
            </a:r>
          </a:p>
        </p:txBody>
      </p:sp>
    </p:spTree>
    <p:extLst>
      <p:ext uri="{BB962C8B-B14F-4D97-AF65-F5344CB8AC3E}">
        <p14:creationId xmlns:p14="http://schemas.microsoft.com/office/powerpoint/2010/main" val="1537375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F41D3F8-A278-4A29-9561-EFEB201365AB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C637B73-458C-4199-937C-617FD0A1B511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61EC44-D746-4641-B02D-CF1139E7B954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E6C303-A886-4D16-9B51-524228B8E81B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85A3FE-4D0E-4CBA-926E-75944100C59E}"/>
              </a:ext>
            </a:extLst>
          </p:cNvPr>
          <p:cNvSpPr txBox="1"/>
          <p:nvPr/>
        </p:nvSpPr>
        <p:spPr>
          <a:xfrm>
            <a:off x="185565" y="79101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Navi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5784722-2A62-4BCD-BB8E-3EB341E47DF0}"/>
              </a:ext>
            </a:extLst>
          </p:cNvPr>
          <p:cNvSpPr/>
          <p:nvPr/>
        </p:nvSpPr>
        <p:spPr>
          <a:xfrm>
            <a:off x="185565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9DDF289-9063-4DE8-95D0-E5DBDEEDC21C}"/>
              </a:ext>
            </a:extLst>
          </p:cNvPr>
          <p:cNvSpPr/>
          <p:nvPr/>
        </p:nvSpPr>
        <p:spPr>
          <a:xfrm>
            <a:off x="2094575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3A08C4-2FE3-4F01-BBAA-22E06CEAE110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265565" y="11570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8BFA7C81-F483-4F89-919E-E9D19D6FF16C}"/>
              </a:ext>
            </a:extLst>
          </p:cNvPr>
          <p:cNvSpPr/>
          <p:nvPr/>
        </p:nvSpPr>
        <p:spPr>
          <a:xfrm>
            <a:off x="2481926" y="279473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retrun</a:t>
            </a:r>
            <a:endParaRPr lang="it-IT" sz="1200" dirty="0"/>
          </a:p>
          <a:p>
            <a:pPr algn="ctr"/>
            <a:r>
              <a:rPr lang="it-IT" sz="1200" dirty="0"/>
              <a:t>Home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E950DBA-D208-4A73-A863-E5CC9A681F3A}"/>
              </a:ext>
            </a:extLst>
          </p:cNvPr>
          <p:cNvSpPr/>
          <p:nvPr/>
        </p:nvSpPr>
        <p:spPr>
          <a:xfrm>
            <a:off x="5135958" y="142597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planPathTo</a:t>
            </a:r>
            <a:endParaRPr lang="it-IT" sz="1200" dirty="0"/>
          </a:p>
          <a:p>
            <a:pPr algn="ctr"/>
            <a:r>
              <a:rPr lang="it-IT" sz="1200" dirty="0" err="1"/>
              <a:t>Table</a:t>
            </a:r>
            <a:endParaRPr lang="it-IT" sz="1200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0C88C20-9918-4D4E-ABCA-514162B3C0F1}"/>
              </a:ext>
            </a:extLst>
          </p:cNvPr>
          <p:cNvSpPr/>
          <p:nvPr/>
        </p:nvSpPr>
        <p:spPr>
          <a:xfrm>
            <a:off x="192505" y="205702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savePos</a:t>
            </a:r>
            <a:endParaRPr lang="it-IT" sz="120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38ADA4A-3350-48DF-8CD1-915EB0DFF272}"/>
              </a:ext>
            </a:extLst>
          </p:cNvPr>
          <p:cNvSpPr/>
          <p:nvPr/>
        </p:nvSpPr>
        <p:spPr>
          <a:xfrm>
            <a:off x="4282213" y="210077"/>
            <a:ext cx="1100863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update</a:t>
            </a:r>
          </a:p>
          <a:p>
            <a:pPr algn="ctr"/>
            <a:r>
              <a:rPr lang="it-IT" sz="1200" dirty="0" err="1"/>
              <a:t>RobotPos</a:t>
            </a:r>
            <a:endParaRPr lang="it-IT" sz="1200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78EAFF1-C545-4CA7-9575-4E1F11693A2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3174575" y="750077"/>
            <a:ext cx="1107638" cy="40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EF90E31-E7F1-40B3-96C9-9435D3B14B13}"/>
              </a:ext>
            </a:extLst>
          </p:cNvPr>
          <p:cNvCxnSpPr>
            <a:cxnSpLocks/>
            <a:stCxn id="15" idx="1"/>
            <a:endCxn id="10" idx="7"/>
          </p:cNvCxnSpPr>
          <p:nvPr/>
        </p:nvCxnSpPr>
        <p:spPr>
          <a:xfrm flipH="1">
            <a:off x="3016413" y="368239"/>
            <a:ext cx="1427018" cy="40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0203686-5967-419F-A38A-C633C909C3C0}"/>
              </a:ext>
            </a:extLst>
          </p:cNvPr>
          <p:cNvSpPr txBox="1"/>
          <p:nvPr/>
        </p:nvSpPr>
        <p:spPr>
          <a:xfrm rot="20445403">
            <a:off x="3081056" y="930784"/>
            <a:ext cx="1316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00B050"/>
                </a:solidFill>
              </a:rPr>
              <a:t>robotPosition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9DC1C32-7739-4D98-8B92-47CA3B822933}"/>
              </a:ext>
            </a:extLst>
          </p:cNvPr>
          <p:cNvCxnSpPr>
            <a:cxnSpLocks/>
            <a:stCxn id="10" idx="3"/>
            <a:endCxn id="14" idx="7"/>
          </p:cNvCxnSpPr>
          <p:nvPr/>
        </p:nvCxnSpPr>
        <p:spPr>
          <a:xfrm flipH="1">
            <a:off x="1114343" y="1538932"/>
            <a:ext cx="1138394" cy="6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5393D47-72ED-4726-A043-E94244F2CE17}"/>
              </a:ext>
            </a:extLst>
          </p:cNvPr>
          <p:cNvCxnSpPr>
            <a:cxnSpLocks/>
            <a:stCxn id="14" idx="6"/>
            <a:endCxn id="10" idx="4"/>
          </p:cNvCxnSpPr>
          <p:nvPr/>
        </p:nvCxnSpPr>
        <p:spPr>
          <a:xfrm flipV="1">
            <a:off x="1272505" y="1697094"/>
            <a:ext cx="1362070" cy="89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07449D30-432D-4FA2-8A57-71EC770949C3}"/>
              </a:ext>
            </a:extLst>
          </p:cNvPr>
          <p:cNvSpPr/>
          <p:nvPr/>
        </p:nvSpPr>
        <p:spPr>
          <a:xfrm rot="19768281">
            <a:off x="991951" y="1557398"/>
            <a:ext cx="132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sendInfoPos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DC2A40AD-972F-4E39-8BFF-99B62243B8B2}"/>
              </a:ext>
            </a:extLst>
          </p:cNvPr>
          <p:cNvSpPr/>
          <p:nvPr/>
        </p:nvSpPr>
        <p:spPr>
          <a:xfrm>
            <a:off x="4053796" y="2550118"/>
            <a:ext cx="1141962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planPath</a:t>
            </a:r>
            <a:endParaRPr lang="it-IT" sz="1200" dirty="0"/>
          </a:p>
          <a:p>
            <a:pPr algn="ctr"/>
            <a:r>
              <a:rPr lang="it-IT" sz="1200" dirty="0"/>
              <a:t>To</a:t>
            </a:r>
          </a:p>
          <a:p>
            <a:pPr algn="ctr"/>
            <a:r>
              <a:rPr lang="it-IT" sz="1200" dirty="0"/>
              <a:t>Appliance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6FDF635-9FEB-4E53-AF5E-7D39B17738C1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016413" y="1538932"/>
            <a:ext cx="5513" cy="125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10B7B8B0-CE8F-46ED-8518-DD7517BBDE48}"/>
              </a:ext>
            </a:extLst>
          </p:cNvPr>
          <p:cNvCxnSpPr>
            <a:cxnSpLocks/>
            <a:stCxn id="10" idx="5"/>
            <a:endCxn id="52" idx="0"/>
          </p:cNvCxnSpPr>
          <p:nvPr/>
        </p:nvCxnSpPr>
        <p:spPr>
          <a:xfrm>
            <a:off x="3016413" y="1538932"/>
            <a:ext cx="1608364" cy="101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C58EB8D-C97A-40E8-8334-E878911AE9FB}"/>
              </a:ext>
            </a:extLst>
          </p:cNvPr>
          <p:cNvCxnSpPr>
            <a:cxnSpLocks/>
            <a:stCxn id="10" idx="5"/>
            <a:endCxn id="13" idx="2"/>
          </p:cNvCxnSpPr>
          <p:nvPr/>
        </p:nvCxnSpPr>
        <p:spPr>
          <a:xfrm>
            <a:off x="3016413" y="1538932"/>
            <a:ext cx="2119545" cy="42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1E85AAB-969F-40D4-813C-792C64A82A03}"/>
              </a:ext>
            </a:extLst>
          </p:cNvPr>
          <p:cNvSpPr txBox="1"/>
          <p:nvPr/>
        </p:nvSpPr>
        <p:spPr>
          <a:xfrm rot="647342">
            <a:off x="3692550" y="1449231"/>
            <a:ext cx="1086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</a:rPr>
              <a:t>reachTable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8DD0F486-E211-46EA-80CA-80AC4F013470}"/>
              </a:ext>
            </a:extLst>
          </p:cNvPr>
          <p:cNvSpPr txBox="1"/>
          <p:nvPr/>
        </p:nvSpPr>
        <p:spPr>
          <a:xfrm rot="2016175">
            <a:off x="3024041" y="1994406"/>
            <a:ext cx="1469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</a:rPr>
              <a:t>reachAppliance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73179C9-59BA-4771-8C10-B5A2D1278F7C}"/>
              </a:ext>
            </a:extLst>
          </p:cNvPr>
          <p:cNvSpPr txBox="1"/>
          <p:nvPr/>
        </p:nvSpPr>
        <p:spPr>
          <a:xfrm>
            <a:off x="2056038" y="219568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goHome</a:t>
            </a:r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85D1312E-3FDA-4EE6-BD22-7F599EACF787}"/>
              </a:ext>
            </a:extLst>
          </p:cNvPr>
          <p:cNvSpPr/>
          <p:nvPr/>
        </p:nvSpPr>
        <p:spPr>
          <a:xfrm>
            <a:off x="353728" y="4273832"/>
            <a:ext cx="1218003" cy="11194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</a:t>
            </a:r>
            <a:endParaRPr lang="it-IT" sz="1200" dirty="0"/>
          </a:p>
          <a:p>
            <a:pPr algn="ctr"/>
            <a:r>
              <a:rPr lang="it-IT" sz="1200" dirty="0" err="1"/>
              <a:t>Requested</a:t>
            </a:r>
            <a:endParaRPr lang="it-IT" sz="1200" dirty="0"/>
          </a:p>
          <a:p>
            <a:pPr algn="ctr"/>
            <a:r>
              <a:rPr lang="it-IT" sz="1200" dirty="0"/>
              <a:t>Goal</a:t>
            </a: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EA30ED0A-2E11-42D9-9B35-C1F686734780}"/>
              </a:ext>
            </a:extLst>
          </p:cNvPr>
          <p:cNvSpPr/>
          <p:nvPr/>
        </p:nvSpPr>
        <p:spPr>
          <a:xfrm>
            <a:off x="2237504" y="462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makeThePlan</a:t>
            </a:r>
            <a:endParaRPr lang="it-IT" sz="1200" dirty="0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88F53405-6020-4102-9994-A080E6817779}"/>
              </a:ext>
            </a:extLst>
          </p:cNvPr>
          <p:cNvSpPr/>
          <p:nvPr/>
        </p:nvSpPr>
        <p:spPr>
          <a:xfrm>
            <a:off x="4031086" y="462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execute</a:t>
            </a:r>
            <a:endParaRPr lang="it-IT" sz="1200" dirty="0"/>
          </a:p>
          <a:p>
            <a:pPr algn="ctr"/>
            <a:r>
              <a:rPr lang="it-IT" sz="1200" dirty="0" err="1"/>
              <a:t>PlannedActions</a:t>
            </a:r>
            <a:endParaRPr lang="it-IT" sz="1200" dirty="0"/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BAFC57F3-FAA6-4A34-AE79-07E24422C3C6}"/>
              </a:ext>
            </a:extLst>
          </p:cNvPr>
          <p:cNvSpPr txBox="1"/>
          <p:nvPr/>
        </p:nvSpPr>
        <p:spPr>
          <a:xfrm>
            <a:off x="1456112" y="3946099"/>
            <a:ext cx="10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startGoal</a:t>
            </a:r>
            <a:endParaRPr lang="it-IT" dirty="0">
              <a:solidFill>
                <a:srgbClr val="00B050"/>
              </a:solidFill>
            </a:endParaRP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145ED54C-634D-4316-8176-CC2C3B27910F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>
            <a:off x="1571731" y="4833576"/>
            <a:ext cx="665773" cy="33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A7B75BE9-33E1-4833-9B6F-4B934C853203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3317504" y="5166757"/>
            <a:ext cx="713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9FBAEB14-086E-4B5E-B764-2AB22D59C354}"/>
              </a:ext>
            </a:extLst>
          </p:cNvPr>
          <p:cNvSpPr/>
          <p:nvPr/>
        </p:nvSpPr>
        <p:spPr>
          <a:xfrm>
            <a:off x="6104069" y="545242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check</a:t>
            </a:r>
          </a:p>
          <a:p>
            <a:pPr algn="ctr"/>
            <a:r>
              <a:rPr lang="it-IT" sz="1200" dirty="0" err="1"/>
              <a:t>AndDo</a:t>
            </a:r>
            <a:endParaRPr lang="it-IT" sz="1200" dirty="0"/>
          </a:p>
          <a:p>
            <a:pPr algn="ctr"/>
            <a:r>
              <a:rPr lang="it-IT" sz="1200" dirty="0"/>
              <a:t>Action</a:t>
            </a:r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86B3A778-8217-44CE-B0A6-B0752A751A0E}"/>
              </a:ext>
            </a:extLst>
          </p:cNvPr>
          <p:cNvSpPr/>
          <p:nvPr/>
        </p:nvSpPr>
        <p:spPr>
          <a:xfrm>
            <a:off x="6449260" y="32347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control</a:t>
            </a:r>
          </a:p>
          <a:p>
            <a:pPr algn="ctr"/>
            <a:r>
              <a:rPr lang="it-IT" sz="1200" dirty="0" err="1"/>
              <a:t>Direction</a:t>
            </a:r>
            <a:endParaRPr lang="it-IT" sz="1200" dirty="0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C0138C47-315C-4DAC-AD65-2EFC73F551D8}"/>
              </a:ext>
            </a:extLst>
          </p:cNvPr>
          <p:cNvSpPr/>
          <p:nvPr/>
        </p:nvSpPr>
        <p:spPr>
          <a:xfrm>
            <a:off x="7094770" y="184264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goalOk</a:t>
            </a:r>
            <a:endParaRPr lang="it-IT" sz="1200" dirty="0"/>
          </a:p>
        </p:txBody>
      </p: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9DB6D6D8-E175-410A-8DCA-EA5C8EAFD2BE}"/>
              </a:ext>
            </a:extLst>
          </p:cNvPr>
          <p:cNvCxnSpPr>
            <a:cxnSpLocks/>
            <a:stCxn id="89" idx="7"/>
            <a:endCxn id="90" idx="4"/>
          </p:cNvCxnSpPr>
          <p:nvPr/>
        </p:nvCxnSpPr>
        <p:spPr>
          <a:xfrm flipV="1">
            <a:off x="7371098" y="2922643"/>
            <a:ext cx="263672" cy="47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6073C11E-0062-43B2-95F1-35C3B21DF5D0}"/>
              </a:ext>
            </a:extLst>
          </p:cNvPr>
          <p:cNvCxnSpPr>
            <a:cxnSpLocks/>
            <a:stCxn id="74" idx="7"/>
            <a:endCxn id="89" idx="3"/>
          </p:cNvCxnSpPr>
          <p:nvPr/>
        </p:nvCxnSpPr>
        <p:spPr>
          <a:xfrm flipV="1">
            <a:off x="4952924" y="4156538"/>
            <a:ext cx="1654498" cy="62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383C9AA5-5346-45EB-BCFE-E7261F0C09A3}"/>
              </a:ext>
            </a:extLst>
          </p:cNvPr>
          <p:cNvSpPr/>
          <p:nvPr/>
        </p:nvSpPr>
        <p:spPr>
          <a:xfrm rot="1337369">
            <a:off x="4915360" y="5540483"/>
            <a:ext cx="1180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 err="1">
                <a:solidFill>
                  <a:srgbClr val="FFC000"/>
                </a:solidFill>
              </a:rPr>
              <a:t>Curmove.length</a:t>
            </a:r>
            <a:endParaRPr lang="it-IT" sz="1200" dirty="0">
              <a:solidFill>
                <a:srgbClr val="FFC000"/>
              </a:solidFill>
            </a:endParaRPr>
          </a:p>
          <a:p>
            <a:r>
              <a:rPr lang="it-IT" sz="1200" dirty="0">
                <a:solidFill>
                  <a:srgbClr val="FFC000"/>
                </a:solidFill>
              </a:rPr>
              <a:t>&gt;0</a:t>
            </a:r>
          </a:p>
        </p:txBody>
      </p: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234BD882-F2B4-480A-9B73-3F5CFD494E97}"/>
              </a:ext>
            </a:extLst>
          </p:cNvPr>
          <p:cNvCxnSpPr>
            <a:cxnSpLocks/>
            <a:stCxn id="74" idx="5"/>
            <a:endCxn id="88" idx="2"/>
          </p:cNvCxnSpPr>
          <p:nvPr/>
        </p:nvCxnSpPr>
        <p:spPr>
          <a:xfrm>
            <a:off x="4952924" y="5548595"/>
            <a:ext cx="1151145" cy="44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e 117">
            <a:extLst>
              <a:ext uri="{FF2B5EF4-FFF2-40B4-BE49-F238E27FC236}">
                <a16:creationId xmlns:a16="http://schemas.microsoft.com/office/drawing/2014/main" id="{D900F611-A4C4-48BB-A6A1-EDBD89FAD4E9}"/>
              </a:ext>
            </a:extLst>
          </p:cNvPr>
          <p:cNvSpPr/>
          <p:nvPr/>
        </p:nvSpPr>
        <p:spPr>
          <a:xfrm>
            <a:off x="8345751" y="3910295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Rotation</a:t>
            </a:r>
            <a:endParaRPr lang="it-IT" sz="1200" dirty="0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1D761933-2999-400B-9975-936FE5B7DDB9}"/>
              </a:ext>
            </a:extLst>
          </p:cNvPr>
          <p:cNvSpPr/>
          <p:nvPr/>
        </p:nvSpPr>
        <p:spPr>
          <a:xfrm>
            <a:off x="8468241" y="544829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ForwardMove</a:t>
            </a:r>
            <a:endParaRPr lang="it-IT" sz="1200" dirty="0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E9739665-1D64-4B4C-B11D-B65147683D48}"/>
              </a:ext>
            </a:extLst>
          </p:cNvPr>
          <p:cNvSpPr/>
          <p:nvPr/>
        </p:nvSpPr>
        <p:spPr>
          <a:xfrm>
            <a:off x="10587433" y="408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</a:t>
            </a:r>
          </a:p>
          <a:p>
            <a:pPr algn="ctr"/>
            <a:r>
              <a:rPr lang="it-IT" sz="1200" dirty="0" err="1"/>
              <a:t>StepOk</a:t>
            </a:r>
            <a:endParaRPr lang="it-IT" sz="1200" dirty="0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278768E3-41A7-48DD-AEB8-37DBC1E575E0}"/>
              </a:ext>
            </a:extLst>
          </p:cNvPr>
          <p:cNvSpPr/>
          <p:nvPr/>
        </p:nvSpPr>
        <p:spPr>
          <a:xfrm>
            <a:off x="10488326" y="544829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</a:t>
            </a:r>
          </a:p>
          <a:p>
            <a:pPr algn="ctr"/>
            <a:r>
              <a:rPr lang="it-IT" sz="1200" dirty="0" err="1"/>
              <a:t>StepFail</a:t>
            </a:r>
            <a:endParaRPr lang="it-IT" sz="1200" dirty="0"/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2E5AC1E6-4FA1-48D1-B4AA-4B73D24EAA14}"/>
              </a:ext>
            </a:extLst>
          </p:cNvPr>
          <p:cNvCxnSpPr>
            <a:cxnSpLocks/>
            <a:stCxn id="88" idx="6"/>
            <a:endCxn id="119" idx="2"/>
          </p:cNvCxnSpPr>
          <p:nvPr/>
        </p:nvCxnSpPr>
        <p:spPr>
          <a:xfrm flipV="1">
            <a:off x="7184069" y="5988296"/>
            <a:ext cx="1284172" cy="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ADF333A7-92AE-4690-88E5-FC82D71DB349}"/>
              </a:ext>
            </a:extLst>
          </p:cNvPr>
          <p:cNvSpPr/>
          <p:nvPr/>
        </p:nvSpPr>
        <p:spPr>
          <a:xfrm>
            <a:off x="7130493" y="5950095"/>
            <a:ext cx="1349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 err="1">
                <a:solidFill>
                  <a:srgbClr val="FFC000"/>
                </a:solidFill>
              </a:rPr>
              <a:t>curmoveIsForward</a:t>
            </a:r>
            <a:endParaRPr lang="it-IT" sz="1200" dirty="0">
              <a:solidFill>
                <a:srgbClr val="FFC000"/>
              </a:solidFill>
            </a:endParaRPr>
          </a:p>
        </p:txBody>
      </p: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9AE4412A-066A-49AB-B835-C5131CE89C3D}"/>
              </a:ext>
            </a:extLst>
          </p:cNvPr>
          <p:cNvCxnSpPr>
            <a:cxnSpLocks/>
            <a:stCxn id="88" idx="6"/>
            <a:endCxn id="118" idx="3"/>
          </p:cNvCxnSpPr>
          <p:nvPr/>
        </p:nvCxnSpPr>
        <p:spPr>
          <a:xfrm flipV="1">
            <a:off x="7184069" y="4832133"/>
            <a:ext cx="1319844" cy="116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BF698772-6602-4C28-A5F4-A915B70E2EFD}"/>
              </a:ext>
            </a:extLst>
          </p:cNvPr>
          <p:cNvCxnSpPr>
            <a:cxnSpLocks/>
            <a:stCxn id="119" idx="6"/>
            <a:endCxn id="120" idx="2"/>
          </p:cNvCxnSpPr>
          <p:nvPr/>
        </p:nvCxnSpPr>
        <p:spPr>
          <a:xfrm flipV="1">
            <a:off x="9548241" y="4626757"/>
            <a:ext cx="1039192" cy="136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EC77687D-5494-4844-8F60-68CDEB72E869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9548241" y="5988296"/>
            <a:ext cx="940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A7EA826F-36A4-4025-B168-AE628615B2A5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962730" y="4265569"/>
            <a:ext cx="4716306" cy="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5FE53655-DBB2-43EB-88E4-2DD6C13AA427}"/>
              </a:ext>
            </a:extLst>
          </p:cNvPr>
          <p:cNvCxnSpPr>
            <a:cxnSpLocks/>
          </p:cNvCxnSpPr>
          <p:nvPr/>
        </p:nvCxnSpPr>
        <p:spPr>
          <a:xfrm flipH="1">
            <a:off x="4624776" y="3630118"/>
            <a:ext cx="1" cy="643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2194AC51-1C4C-4362-A97D-92FC1BC17C8E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5675958" y="2505974"/>
            <a:ext cx="0" cy="17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diritto 147">
            <a:extLst>
              <a:ext uri="{FF2B5EF4-FFF2-40B4-BE49-F238E27FC236}">
                <a16:creationId xmlns:a16="http://schemas.microsoft.com/office/drawing/2014/main" id="{CEBAE825-A961-4173-90E1-438F77689EF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3021926" y="3874730"/>
            <a:ext cx="0" cy="394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FCD8F30B-154D-4F59-B855-156B9535F8A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634575" y="63397"/>
            <a:ext cx="0" cy="55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ttore diritto 172">
            <a:extLst>
              <a:ext uri="{FF2B5EF4-FFF2-40B4-BE49-F238E27FC236}">
                <a16:creationId xmlns:a16="http://schemas.microsoft.com/office/drawing/2014/main" id="{B421D2B9-11E6-4D3E-B869-EE7E2C63918E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7634770" y="63397"/>
            <a:ext cx="0" cy="177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id="{5A3F888A-5F14-439C-B22A-1DBEF694CF0B}"/>
              </a:ext>
            </a:extLst>
          </p:cNvPr>
          <p:cNvCxnSpPr/>
          <p:nvPr/>
        </p:nvCxnSpPr>
        <p:spPr>
          <a:xfrm>
            <a:off x="2634575" y="63397"/>
            <a:ext cx="5013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CAB5A3F6-DF61-423B-98E8-879498FA390F}"/>
              </a:ext>
            </a:extLst>
          </p:cNvPr>
          <p:cNvCxnSpPr>
            <a:cxnSpLocks/>
          </p:cNvCxnSpPr>
          <p:nvPr/>
        </p:nvCxnSpPr>
        <p:spPr>
          <a:xfrm>
            <a:off x="12037628" y="4626757"/>
            <a:ext cx="0" cy="2066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>
            <a:extLst>
              <a:ext uri="{FF2B5EF4-FFF2-40B4-BE49-F238E27FC236}">
                <a16:creationId xmlns:a16="http://schemas.microsoft.com/office/drawing/2014/main" id="{4F4B39B4-8C84-4B51-8950-60BBE4A24D3C}"/>
              </a:ext>
            </a:extLst>
          </p:cNvPr>
          <p:cNvCxnSpPr>
            <a:stCxn id="118" idx="2"/>
            <a:endCxn id="74" idx="6"/>
          </p:cNvCxnSpPr>
          <p:nvPr/>
        </p:nvCxnSpPr>
        <p:spPr>
          <a:xfrm flipH="1">
            <a:off x="5111086" y="4450295"/>
            <a:ext cx="3234665" cy="716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ttore diritto 199">
            <a:extLst>
              <a:ext uri="{FF2B5EF4-FFF2-40B4-BE49-F238E27FC236}">
                <a16:creationId xmlns:a16="http://schemas.microsoft.com/office/drawing/2014/main" id="{E3AD54CB-D45C-4318-B1EA-1C567B089A6C}"/>
              </a:ext>
            </a:extLst>
          </p:cNvPr>
          <p:cNvCxnSpPr>
            <a:cxnSpLocks/>
          </p:cNvCxnSpPr>
          <p:nvPr/>
        </p:nvCxnSpPr>
        <p:spPr>
          <a:xfrm>
            <a:off x="4571086" y="6693578"/>
            <a:ext cx="7466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ttore diritto 205">
            <a:extLst>
              <a:ext uri="{FF2B5EF4-FFF2-40B4-BE49-F238E27FC236}">
                <a16:creationId xmlns:a16="http://schemas.microsoft.com/office/drawing/2014/main" id="{5DA1197F-AA37-43F9-924A-AB6CBD6D49AB}"/>
              </a:ext>
            </a:extLst>
          </p:cNvPr>
          <p:cNvCxnSpPr>
            <a:cxnSpLocks/>
            <a:stCxn id="120" idx="6"/>
          </p:cNvCxnSpPr>
          <p:nvPr/>
        </p:nvCxnSpPr>
        <p:spPr>
          <a:xfrm>
            <a:off x="11667433" y="4626757"/>
            <a:ext cx="370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ttore diritto 207">
            <a:extLst>
              <a:ext uri="{FF2B5EF4-FFF2-40B4-BE49-F238E27FC236}">
                <a16:creationId xmlns:a16="http://schemas.microsoft.com/office/drawing/2014/main" id="{D8B4D73E-6D8F-4A86-B5B2-1C0C6E5CB6A3}"/>
              </a:ext>
            </a:extLst>
          </p:cNvPr>
          <p:cNvCxnSpPr>
            <a:cxnSpLocks/>
            <a:stCxn id="121" idx="6"/>
          </p:cNvCxnSpPr>
          <p:nvPr/>
        </p:nvCxnSpPr>
        <p:spPr>
          <a:xfrm>
            <a:off x="11568326" y="5988296"/>
            <a:ext cx="4693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9EDEF264-265B-4303-B2F6-51B5399F5D1C}"/>
              </a:ext>
            </a:extLst>
          </p:cNvPr>
          <p:cNvCxnSpPr>
            <a:cxnSpLocks/>
            <a:endCxn id="74" idx="4"/>
          </p:cNvCxnSpPr>
          <p:nvPr/>
        </p:nvCxnSpPr>
        <p:spPr>
          <a:xfrm flipV="1">
            <a:off x="4571086" y="5706757"/>
            <a:ext cx="0" cy="986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F81ADE4B-0A76-4028-9925-2F6A43983448}"/>
              </a:ext>
            </a:extLst>
          </p:cNvPr>
          <p:cNvSpPr txBox="1"/>
          <p:nvPr/>
        </p:nvSpPr>
        <p:spPr>
          <a:xfrm rot="18590295">
            <a:off x="9521892" y="5021224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217" name="CasellaDiTesto 216">
            <a:extLst>
              <a:ext uri="{FF2B5EF4-FFF2-40B4-BE49-F238E27FC236}">
                <a16:creationId xmlns:a16="http://schemas.microsoft.com/office/drawing/2014/main" id="{D266E00C-27C0-467D-95DC-8FB4C89ADA3B}"/>
              </a:ext>
            </a:extLst>
          </p:cNvPr>
          <p:cNvSpPr txBox="1"/>
          <p:nvPr/>
        </p:nvSpPr>
        <p:spPr>
          <a:xfrm>
            <a:off x="9548109" y="5941947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F2C7A738-E0C3-489B-99C2-08E22A95B143}"/>
              </a:ext>
            </a:extLst>
          </p:cNvPr>
          <p:cNvSpPr/>
          <p:nvPr/>
        </p:nvSpPr>
        <p:spPr>
          <a:xfrm rot="20342257">
            <a:off x="5196888" y="4237905"/>
            <a:ext cx="1180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solidFill>
                  <a:srgbClr val="FFC000"/>
                </a:solidFill>
              </a:rPr>
              <a:t>Curmove.length</a:t>
            </a:r>
          </a:p>
          <a:p>
            <a:r>
              <a:rPr lang="it-IT" sz="1200" dirty="0">
                <a:solidFill>
                  <a:srgbClr val="FFC000"/>
                </a:solidFill>
              </a:rPr>
              <a:t>&lt;=0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1E7FA91B-0AE1-4316-8D1A-71611E5C962B}"/>
              </a:ext>
            </a:extLst>
          </p:cNvPr>
          <p:cNvSpPr/>
          <p:nvPr/>
        </p:nvSpPr>
        <p:spPr>
          <a:xfrm rot="19089060">
            <a:off x="7050125" y="5204720"/>
            <a:ext cx="1398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solidFill>
                  <a:srgbClr val="FFC000"/>
                </a:solidFill>
              </a:rPr>
              <a:t>!</a:t>
            </a:r>
            <a:r>
              <a:rPr lang="it-IT" sz="1200" dirty="0" err="1">
                <a:solidFill>
                  <a:srgbClr val="FFC000"/>
                </a:solidFill>
              </a:rPr>
              <a:t>curmoveIsForward</a:t>
            </a:r>
            <a:endParaRPr lang="it-IT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2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198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Prepare</a:t>
            </a:r>
            <a:r>
              <a:rPr lang="it-IT" dirty="0"/>
              <a:t> – SPRINT 3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11EF9F5C-ACAD-49A7-AC32-4AAD16666266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1263255-8511-4827-902A-B1D30E371E3E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6BEF86EE-04C5-46A0-9183-0663A2F79A2B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246C186-7766-4F49-98A2-849247C320E5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2641515" y="184949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F3A8850-6233-45BE-971D-C3AD364CCC46}"/>
              </a:ext>
            </a:extLst>
          </p:cNvPr>
          <p:cNvSpPr txBox="1"/>
          <p:nvPr/>
        </p:nvSpPr>
        <p:spPr>
          <a:xfrm>
            <a:off x="1272505" y="2071992"/>
            <a:ext cx="134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startPrepare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45D6B1AA-F81F-455F-B3CA-CF333D08B30C}"/>
              </a:ext>
            </a:extLst>
          </p:cNvPr>
          <p:cNvSpPr/>
          <p:nvPr/>
        </p:nvSpPr>
        <p:spPr>
          <a:xfrm>
            <a:off x="2101515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B69E65FB-5C5F-4993-B1CA-21F617FD74D1}"/>
              </a:ext>
            </a:extLst>
          </p:cNvPr>
          <p:cNvSpPr/>
          <p:nvPr/>
        </p:nvSpPr>
        <p:spPr>
          <a:xfrm>
            <a:off x="436345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inPantry</a:t>
            </a:r>
            <a:endParaRPr lang="it-IT" sz="1200" dirty="0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A3FB73A-C5AF-48D2-A09B-25238CE00639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3181515" y="3178399"/>
            <a:ext cx="118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D4BFF3-A169-49F3-B449-96AC1083C15D}"/>
              </a:ext>
            </a:extLst>
          </p:cNvPr>
          <p:cNvSpPr txBox="1"/>
          <p:nvPr/>
        </p:nvSpPr>
        <p:spPr>
          <a:xfrm>
            <a:off x="3138566" y="2870622"/>
            <a:ext cx="1290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pantryReached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B1431C6-9EB3-4854-8AAC-5F5BFA602E3B}"/>
              </a:ext>
            </a:extLst>
          </p:cNvPr>
          <p:cNvSpPr/>
          <p:nvPr/>
        </p:nvSpPr>
        <p:spPr>
          <a:xfrm>
            <a:off x="6635532" y="263438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65F467D1-201D-4ACE-A03A-EAB60AC28B18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 flipV="1">
            <a:off x="5443450" y="3174388"/>
            <a:ext cx="1192082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497209E-B9A3-4BA2-83E3-869F7849B660}"/>
              </a:ext>
            </a:extLst>
          </p:cNvPr>
          <p:cNvSpPr txBox="1"/>
          <p:nvPr/>
        </p:nvSpPr>
        <p:spPr>
          <a:xfrm>
            <a:off x="5413826" y="287062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1E26FEF-CBDE-4C43-B37D-14AF746B11A0}"/>
              </a:ext>
            </a:extLst>
          </p:cNvPr>
          <p:cNvCxnSpPr>
            <a:cxnSpLocks/>
            <a:stCxn id="65" idx="3"/>
            <a:endCxn id="78" idx="1"/>
          </p:cNvCxnSpPr>
          <p:nvPr/>
        </p:nvCxnSpPr>
        <p:spPr>
          <a:xfrm>
            <a:off x="6793694" y="3556226"/>
            <a:ext cx="4711" cy="11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F9D5C36-C720-43DB-BD33-DB5BC3C8093D}"/>
              </a:ext>
            </a:extLst>
          </p:cNvPr>
          <p:cNvSpPr txBox="1"/>
          <p:nvPr/>
        </p:nvSpPr>
        <p:spPr>
          <a:xfrm>
            <a:off x="5271268" y="4122085"/>
            <a:ext cx="153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fridgeReached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3CC511C-B181-4295-AE2E-CD0828889B68}"/>
              </a:ext>
            </a:extLst>
          </p:cNvPr>
          <p:cNvSpPr/>
          <p:nvPr/>
        </p:nvSpPr>
        <p:spPr>
          <a:xfrm>
            <a:off x="6640243" y="452978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30CACC40-5ED0-4F47-BE1D-D4C7093EBC44}"/>
              </a:ext>
            </a:extLst>
          </p:cNvPr>
          <p:cNvCxnSpPr>
            <a:cxnSpLocks/>
            <a:stCxn id="78" idx="7"/>
            <a:endCxn id="65" idx="5"/>
          </p:cNvCxnSpPr>
          <p:nvPr/>
        </p:nvCxnSpPr>
        <p:spPr>
          <a:xfrm flipH="1" flipV="1">
            <a:off x="7557370" y="3556226"/>
            <a:ext cx="4711" cy="11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27AFC542-92BD-4542-9AB4-2588633D73FF}"/>
              </a:ext>
            </a:extLst>
          </p:cNvPr>
          <p:cNvCxnSpPr>
            <a:cxnSpLocks/>
            <a:stCxn id="65" idx="6"/>
            <a:endCxn id="26" idx="2"/>
          </p:cNvCxnSpPr>
          <p:nvPr/>
        </p:nvCxnSpPr>
        <p:spPr>
          <a:xfrm>
            <a:off x="7715532" y="3174388"/>
            <a:ext cx="126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15A609FA-1E2C-47C1-ABD1-8EF2D00B4AD2}"/>
              </a:ext>
            </a:extLst>
          </p:cNvPr>
          <p:cNvSpPr txBox="1"/>
          <p:nvPr/>
        </p:nvSpPr>
        <p:spPr>
          <a:xfrm>
            <a:off x="7705587" y="2870622"/>
            <a:ext cx="123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89390C-9644-4A2E-9280-91DB5C211945}"/>
              </a:ext>
            </a:extLst>
          </p:cNvPr>
          <p:cNvSpPr/>
          <p:nvPr/>
        </p:nvSpPr>
        <p:spPr>
          <a:xfrm>
            <a:off x="8979243" y="25443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DDFF0AE-978A-45C3-A0F0-5DD0D2003137}"/>
              </a:ext>
            </a:extLst>
          </p:cNvPr>
          <p:cNvSpPr/>
          <p:nvPr/>
        </p:nvSpPr>
        <p:spPr>
          <a:xfrm>
            <a:off x="9072471" y="263908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endPrepare</a:t>
            </a:r>
            <a:endParaRPr lang="it-IT" sz="12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A078165-753F-44FB-8499-5F5CCEAC57B8}"/>
              </a:ext>
            </a:extLst>
          </p:cNvPr>
          <p:cNvSpPr txBox="1"/>
          <p:nvPr/>
        </p:nvSpPr>
        <p:spPr>
          <a:xfrm>
            <a:off x="7557370" y="415286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94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e 42">
            <a:extLst>
              <a:ext uri="{FF2B5EF4-FFF2-40B4-BE49-F238E27FC236}">
                <a16:creationId xmlns:a16="http://schemas.microsoft.com/office/drawing/2014/main" id="{BC216960-6820-43AE-9342-AB537E74F970}"/>
              </a:ext>
            </a:extLst>
          </p:cNvPr>
          <p:cNvSpPr/>
          <p:nvPr/>
        </p:nvSpPr>
        <p:spPr>
          <a:xfrm>
            <a:off x="9373141" y="2548399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1AE17FA-2156-4489-B05A-907C4E71E250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206E3E5-816A-4A4C-B9D4-D9D713841C36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D12FDF-4BAE-42C2-8C40-8735EE25EFB7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B81A14-53A5-42FC-A86A-6742224508D7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4A940A-1DB4-4765-B08D-03CC21FA7A21}"/>
              </a:ext>
            </a:extLst>
          </p:cNvPr>
          <p:cNvSpPr txBox="1"/>
          <p:nvPr/>
        </p:nvSpPr>
        <p:spPr>
          <a:xfrm>
            <a:off x="185565" y="24776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Clear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43ED5CF-F44A-4E47-922C-7E9BDBE9431F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70D8F7D-4E82-4B5D-9C3B-4697C4BE8691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F4F4771-0235-41F8-8390-5134B09373CC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11A5E42-7024-4305-83A1-CB7B0E9095B3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 flipH="1">
            <a:off x="2640070" y="1849494"/>
            <a:ext cx="1445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44446C-6FF4-4B18-B81C-ED292AD964D7}"/>
              </a:ext>
            </a:extLst>
          </p:cNvPr>
          <p:cNvSpPr txBox="1"/>
          <p:nvPr/>
        </p:nvSpPr>
        <p:spPr>
          <a:xfrm>
            <a:off x="1741426" y="2021503"/>
            <a:ext cx="89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startClear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1A73394E-3C35-4B96-9704-D4ED7D65DD2E}"/>
              </a:ext>
            </a:extLst>
          </p:cNvPr>
          <p:cNvSpPr/>
          <p:nvPr/>
        </p:nvSpPr>
        <p:spPr>
          <a:xfrm>
            <a:off x="210007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reachTable</a:t>
            </a:r>
            <a:endParaRPr lang="it-IT" sz="120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42FD540-045E-4D13-A683-F6A29F82AF5F}"/>
              </a:ext>
            </a:extLst>
          </p:cNvPr>
          <p:cNvSpPr/>
          <p:nvPr/>
        </p:nvSpPr>
        <p:spPr>
          <a:xfrm>
            <a:off x="946854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endClear</a:t>
            </a:r>
            <a:endParaRPr lang="it-IT" sz="120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E00664EC-F1B9-4A42-BB77-FB4838C4D0F8}"/>
              </a:ext>
            </a:extLst>
          </p:cNvPr>
          <p:cNvSpPr/>
          <p:nvPr/>
        </p:nvSpPr>
        <p:spPr>
          <a:xfrm>
            <a:off x="6900476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30D05FE-FD32-44DE-B174-2B9B500B0527}"/>
              </a:ext>
            </a:extLst>
          </p:cNvPr>
          <p:cNvSpPr/>
          <p:nvPr/>
        </p:nvSpPr>
        <p:spPr>
          <a:xfrm>
            <a:off x="4643484" y="48751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inDish</a:t>
            </a:r>
            <a:endParaRPr lang="it-IT" sz="1200" dirty="0"/>
          </a:p>
          <a:p>
            <a:pPr algn="ctr"/>
            <a:r>
              <a:rPr lang="it-IT" sz="1200" dirty="0" err="1"/>
              <a:t>Washer</a:t>
            </a:r>
            <a:endParaRPr lang="it-IT" sz="120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FFC7574-F944-495B-A3EC-732B934C03C6}"/>
              </a:ext>
            </a:extLst>
          </p:cNvPr>
          <p:cNvSpPr/>
          <p:nvPr/>
        </p:nvSpPr>
        <p:spPr>
          <a:xfrm>
            <a:off x="4643484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68DF950-9B0E-4C7F-A8B4-F1DD97306DF1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180070" y="3178399"/>
            <a:ext cx="1463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4D6F62F-1759-4B92-AAA9-3D4E7E63C17D}"/>
              </a:ext>
            </a:extLst>
          </p:cNvPr>
          <p:cNvSpPr txBox="1"/>
          <p:nvPr/>
        </p:nvSpPr>
        <p:spPr>
          <a:xfrm>
            <a:off x="3180070" y="2809067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19F5C2E-FC5D-45F9-9589-242FFECF786B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>
          <a:xfrm>
            <a:off x="5723484" y="3178399"/>
            <a:ext cx="117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65EA2F4-E01F-4607-999C-74EA846AA913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>
            <a:off x="5183484" y="3718399"/>
            <a:ext cx="0" cy="11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E244C15-BAAF-47ED-98D3-D62127B25701}"/>
              </a:ext>
            </a:extLst>
          </p:cNvPr>
          <p:cNvCxnSpPr>
            <a:cxnSpLocks/>
            <a:stCxn id="16" idx="6"/>
            <a:endCxn id="43" idx="2"/>
          </p:cNvCxnSpPr>
          <p:nvPr/>
        </p:nvCxnSpPr>
        <p:spPr>
          <a:xfrm>
            <a:off x="7980476" y="3178399"/>
            <a:ext cx="1392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1273249E-EEDC-41C0-BBB2-949233B4A17B}"/>
              </a:ext>
            </a:extLst>
          </p:cNvPr>
          <p:cNvSpPr/>
          <p:nvPr/>
        </p:nvSpPr>
        <p:spPr>
          <a:xfrm>
            <a:off x="5692141" y="2839844"/>
            <a:ext cx="123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fridgeReached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13DB6892-6188-4422-A9CA-3DE4AA911EDA}"/>
              </a:ext>
            </a:extLst>
          </p:cNvPr>
          <p:cNvSpPr/>
          <p:nvPr/>
        </p:nvSpPr>
        <p:spPr>
          <a:xfrm>
            <a:off x="8008570" y="2873600"/>
            <a:ext cx="12314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8783EB5E-B91B-43B5-B94D-CDDE16BBE5F1}"/>
              </a:ext>
            </a:extLst>
          </p:cNvPr>
          <p:cNvSpPr/>
          <p:nvPr/>
        </p:nvSpPr>
        <p:spPr>
          <a:xfrm>
            <a:off x="5155713" y="4044857"/>
            <a:ext cx="1669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dishWasherReached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8AF4600-4F8D-4CAE-B070-85BB432A5F53}"/>
              </a:ext>
            </a:extLst>
          </p:cNvPr>
          <p:cNvCxnSpPr>
            <a:cxnSpLocks/>
            <a:stCxn id="17" idx="2"/>
            <a:endCxn id="14" idx="4"/>
          </p:cNvCxnSpPr>
          <p:nvPr/>
        </p:nvCxnSpPr>
        <p:spPr>
          <a:xfrm flipH="1" flipV="1">
            <a:off x="2640070" y="3718399"/>
            <a:ext cx="2003414" cy="169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6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FABAB9-49D7-426D-85F0-21564EAE7AE8}"/>
              </a:ext>
            </a:extLst>
          </p:cNvPr>
          <p:cNvSpPr txBox="1"/>
          <p:nvPr/>
        </p:nvSpPr>
        <p:spPr>
          <a:xfrm>
            <a:off x="185565" y="247762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Kb – demone – SPRINT 3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CA49F91-28E1-4D73-911E-D0EC88B5336D}"/>
              </a:ext>
            </a:extLst>
          </p:cNvPr>
          <p:cNvSpPr/>
          <p:nvPr/>
        </p:nvSpPr>
        <p:spPr>
          <a:xfrm>
            <a:off x="185565" y="281861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92D996B-FCD1-4A7E-ADEF-BFFB166C90CD}"/>
              </a:ext>
            </a:extLst>
          </p:cNvPr>
          <p:cNvSpPr/>
          <p:nvPr/>
        </p:nvSpPr>
        <p:spPr>
          <a:xfrm>
            <a:off x="5800712" y="281861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C839B15-3A02-4868-ADF4-99C7B1F1F2D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265565" y="3358614"/>
            <a:ext cx="4535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D688AA2D-08C1-4956-A9F1-CF120BC79AA7}"/>
              </a:ext>
            </a:extLst>
          </p:cNvPr>
          <p:cNvSpPr/>
          <p:nvPr/>
        </p:nvSpPr>
        <p:spPr>
          <a:xfrm>
            <a:off x="2577614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objFromRobot</a:t>
            </a:r>
            <a:endParaRPr lang="it-IT" sz="12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72A478B-E3AC-4AA9-8E51-3FDE249EDC43}"/>
              </a:ext>
            </a:extLst>
          </p:cNvPr>
          <p:cNvSpPr/>
          <p:nvPr/>
        </p:nvSpPr>
        <p:spPr>
          <a:xfrm>
            <a:off x="5800712" y="25440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food From Robot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EEB7601-84BA-485C-8CA5-B993C7215E12}"/>
              </a:ext>
            </a:extLst>
          </p:cNvPr>
          <p:cNvSpPr/>
          <p:nvPr/>
        </p:nvSpPr>
        <p:spPr>
          <a:xfrm>
            <a:off x="9023810" y="617094"/>
            <a:ext cx="119996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objTo</a:t>
            </a:r>
            <a:r>
              <a:rPr lang="it-IT" sz="1200" dirty="0"/>
              <a:t> Robot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CC656C06-D89C-4D0D-A43A-BFCDFF79EB65}"/>
              </a:ext>
            </a:extLst>
          </p:cNvPr>
          <p:cNvSpPr/>
          <p:nvPr/>
        </p:nvSpPr>
        <p:spPr>
          <a:xfrm>
            <a:off x="10064899" y="2777571"/>
            <a:ext cx="119996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foodTo</a:t>
            </a:r>
            <a:r>
              <a:rPr lang="it-IT" sz="1200" dirty="0"/>
              <a:t> Robot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5E4163B3-393D-4099-A3DF-07089173B696}"/>
              </a:ext>
            </a:extLst>
          </p:cNvPr>
          <p:cNvSpPr/>
          <p:nvPr/>
        </p:nvSpPr>
        <p:spPr>
          <a:xfrm>
            <a:off x="8250244" y="548501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selectedFoodOn</a:t>
            </a:r>
            <a:r>
              <a:rPr lang="it-IT" sz="1200" dirty="0"/>
              <a:t> Robot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46B2DA4-7B23-4BE2-8B9D-4B72ABA4CBFD}"/>
              </a:ext>
            </a:extLst>
          </p:cNvPr>
          <p:cNvSpPr/>
          <p:nvPr/>
        </p:nvSpPr>
        <p:spPr>
          <a:xfrm>
            <a:off x="3117614" y="548501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Expose</a:t>
            </a:r>
            <a:endParaRPr lang="it-IT" sz="1200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7A9E75B-B657-4779-953F-25C8813BDBBE}"/>
              </a:ext>
            </a:extLst>
          </p:cNvPr>
          <p:cNvCxnSpPr>
            <a:cxnSpLocks/>
            <a:stCxn id="7" idx="2"/>
            <a:endCxn id="10" idx="4"/>
          </p:cNvCxnSpPr>
          <p:nvPr/>
        </p:nvCxnSpPr>
        <p:spPr>
          <a:xfrm flipH="1" flipV="1">
            <a:off x="3117614" y="1697094"/>
            <a:ext cx="2683098" cy="166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D8E8F07-3C3E-4DAA-91F7-9204103BC862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499452" y="1538932"/>
            <a:ext cx="2459422" cy="143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D08E369-BA24-40AF-9420-8A9C49051B96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flipV="1">
            <a:off x="5958874" y="1176242"/>
            <a:ext cx="0" cy="180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C7C9A4F-7C0B-45E0-BBF2-14F68E2772B3}"/>
              </a:ext>
            </a:extLst>
          </p:cNvPr>
          <p:cNvCxnSpPr>
            <a:cxnSpLocks/>
            <a:stCxn id="11" idx="5"/>
            <a:endCxn id="7" idx="7"/>
          </p:cNvCxnSpPr>
          <p:nvPr/>
        </p:nvCxnSpPr>
        <p:spPr>
          <a:xfrm>
            <a:off x="6722550" y="1176242"/>
            <a:ext cx="0" cy="180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3D11502-277A-4A47-8E63-8C2C64881679}"/>
              </a:ext>
            </a:extLst>
          </p:cNvPr>
          <p:cNvCxnSpPr>
            <a:cxnSpLocks/>
            <a:stCxn id="7" idx="7"/>
            <a:endCxn id="12" idx="2"/>
          </p:cNvCxnSpPr>
          <p:nvPr/>
        </p:nvCxnSpPr>
        <p:spPr>
          <a:xfrm flipV="1">
            <a:off x="6722550" y="1177616"/>
            <a:ext cx="2301260" cy="179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396F96C3-D33A-4096-A67B-0B869B33891A}"/>
              </a:ext>
            </a:extLst>
          </p:cNvPr>
          <p:cNvCxnSpPr>
            <a:cxnSpLocks/>
            <a:stCxn id="12" idx="3"/>
            <a:endCxn id="7" idx="6"/>
          </p:cNvCxnSpPr>
          <p:nvPr/>
        </p:nvCxnSpPr>
        <p:spPr>
          <a:xfrm flipH="1">
            <a:off x="6880712" y="1573964"/>
            <a:ext cx="2318828" cy="178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EA8A496-7651-4967-9D3B-F879DB0C1C49}"/>
              </a:ext>
            </a:extLst>
          </p:cNvPr>
          <p:cNvCxnSpPr>
            <a:cxnSpLocks/>
            <a:stCxn id="16" idx="7"/>
            <a:endCxn id="7" idx="2"/>
          </p:cNvCxnSpPr>
          <p:nvPr/>
        </p:nvCxnSpPr>
        <p:spPr>
          <a:xfrm flipV="1">
            <a:off x="4039452" y="3358614"/>
            <a:ext cx="1761260" cy="228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662C0646-2371-4BD9-B6B7-ABA3169CBB2C}"/>
              </a:ext>
            </a:extLst>
          </p:cNvPr>
          <p:cNvCxnSpPr>
            <a:cxnSpLocks/>
            <a:stCxn id="7" idx="3"/>
            <a:endCxn id="16" idx="6"/>
          </p:cNvCxnSpPr>
          <p:nvPr/>
        </p:nvCxnSpPr>
        <p:spPr>
          <a:xfrm flipH="1">
            <a:off x="4197614" y="3740452"/>
            <a:ext cx="1761260" cy="228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17C56937-A81D-45A8-9D90-E63872D3BADF}"/>
              </a:ext>
            </a:extLst>
          </p:cNvPr>
          <p:cNvCxnSpPr>
            <a:cxnSpLocks/>
            <a:stCxn id="14" idx="2"/>
            <a:endCxn id="7" idx="4"/>
          </p:cNvCxnSpPr>
          <p:nvPr/>
        </p:nvCxnSpPr>
        <p:spPr>
          <a:xfrm flipH="1" flipV="1">
            <a:off x="6340712" y="3898614"/>
            <a:ext cx="1909532" cy="212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841650DE-4EE4-407B-942B-8E250CF748AA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6722550" y="3740452"/>
            <a:ext cx="1685856" cy="190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53AAA67A-D08C-470B-A375-9EE4E160C286}"/>
              </a:ext>
            </a:extLst>
          </p:cNvPr>
          <p:cNvCxnSpPr>
            <a:cxnSpLocks/>
            <a:stCxn id="7" idx="7"/>
            <a:endCxn id="13" idx="1"/>
          </p:cNvCxnSpPr>
          <p:nvPr/>
        </p:nvCxnSpPr>
        <p:spPr>
          <a:xfrm flipV="1">
            <a:off x="6722550" y="2941744"/>
            <a:ext cx="3518079" cy="3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3C60BE11-AB40-49A5-9B6D-53E91E29E02E}"/>
              </a:ext>
            </a:extLst>
          </p:cNvPr>
          <p:cNvCxnSpPr>
            <a:cxnSpLocks/>
            <a:stCxn id="13" idx="3"/>
            <a:endCxn id="7" idx="5"/>
          </p:cNvCxnSpPr>
          <p:nvPr/>
        </p:nvCxnSpPr>
        <p:spPr>
          <a:xfrm flipH="1">
            <a:off x="6722550" y="3734441"/>
            <a:ext cx="3518079" cy="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tangolo 85">
            <a:extLst>
              <a:ext uri="{FF2B5EF4-FFF2-40B4-BE49-F238E27FC236}">
                <a16:creationId xmlns:a16="http://schemas.microsoft.com/office/drawing/2014/main" id="{4B062027-39CE-4E59-9126-C196A03FDFF7}"/>
              </a:ext>
            </a:extLst>
          </p:cNvPr>
          <p:cNvSpPr/>
          <p:nvPr/>
        </p:nvSpPr>
        <p:spPr>
          <a:xfrm rot="1925793">
            <a:off x="3126659" y="2470921"/>
            <a:ext cx="2367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moveObjToDomesticResource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2317445C-6AE4-44D3-8339-8626EE124615}"/>
              </a:ext>
            </a:extLst>
          </p:cNvPr>
          <p:cNvSpPr/>
          <p:nvPr/>
        </p:nvSpPr>
        <p:spPr>
          <a:xfrm>
            <a:off x="4503631" y="1464634"/>
            <a:ext cx="1537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moveFoodTo</a:t>
            </a:r>
            <a:endParaRPr lang="it-IT" sz="1400" dirty="0">
              <a:solidFill>
                <a:srgbClr val="00B050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DomesticResource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BB2B1BCE-A460-4681-8368-0DED671513DF}"/>
              </a:ext>
            </a:extLst>
          </p:cNvPr>
          <p:cNvSpPr/>
          <p:nvPr/>
        </p:nvSpPr>
        <p:spPr>
          <a:xfrm rot="19315864">
            <a:off x="7123490" y="1789309"/>
            <a:ext cx="1499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moveObjOnRobot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29F1593C-31A6-4358-A9C5-F5E2205B4CAC}"/>
              </a:ext>
            </a:extLst>
          </p:cNvPr>
          <p:cNvSpPr/>
          <p:nvPr/>
        </p:nvSpPr>
        <p:spPr>
          <a:xfrm>
            <a:off x="8101972" y="2674061"/>
            <a:ext cx="1605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8013F49D-6179-4D6E-8E8C-343DF5E43BBA}"/>
              </a:ext>
            </a:extLst>
          </p:cNvPr>
          <p:cNvSpPr/>
          <p:nvPr/>
        </p:nvSpPr>
        <p:spPr>
          <a:xfrm rot="2803292">
            <a:off x="6702645" y="4462974"/>
            <a:ext cx="2086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moveSpecificFoodInRobot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44DA0814-5FA8-4F6E-8579-D44BB220DD12}"/>
              </a:ext>
            </a:extLst>
          </p:cNvPr>
          <p:cNvSpPr/>
          <p:nvPr/>
        </p:nvSpPr>
        <p:spPr>
          <a:xfrm rot="18500853">
            <a:off x="4232451" y="4575485"/>
            <a:ext cx="699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expose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548909A-CBC5-4677-8BB5-122A914C07FE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70708F-2553-45F5-9C6A-F57DE0A256F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945088B-B5E0-4E6B-AE6E-6D045DFFD6BE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98D9F5-CF75-4228-9CC6-69D74F2703FA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</p:spTree>
    <p:extLst>
      <p:ext uri="{BB962C8B-B14F-4D97-AF65-F5344CB8AC3E}">
        <p14:creationId xmlns:p14="http://schemas.microsoft.com/office/powerpoint/2010/main" val="1906128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AC65EFB-2C94-4453-869B-160D09735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SPRINT 4</a:t>
            </a:r>
          </a:p>
        </p:txBody>
      </p:sp>
    </p:spTree>
    <p:extLst>
      <p:ext uri="{BB962C8B-B14F-4D97-AF65-F5344CB8AC3E}">
        <p14:creationId xmlns:p14="http://schemas.microsoft.com/office/powerpoint/2010/main" val="412979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e 46">
            <a:extLst>
              <a:ext uri="{FF2B5EF4-FFF2-40B4-BE49-F238E27FC236}">
                <a16:creationId xmlns:a16="http://schemas.microsoft.com/office/drawing/2014/main" id="{F93207A9-6CBC-4838-88DF-6FA22DF31197}"/>
              </a:ext>
            </a:extLst>
          </p:cNvPr>
          <p:cNvSpPr/>
          <p:nvPr/>
        </p:nvSpPr>
        <p:spPr>
          <a:xfrm>
            <a:off x="4581250" y="4484485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276186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8686630" y="378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Failed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8686630" y="162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667875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 </a:t>
            </a:r>
            <a:r>
              <a:rPr lang="it-IT" sz="1200" dirty="0" err="1"/>
              <a:t>Ahead</a:t>
            </a:r>
            <a:r>
              <a:rPr lang="it-IT" sz="1200" dirty="0"/>
              <a:t> </a:t>
            </a:r>
            <a:r>
              <a:rPr lang="it-IT" sz="1200" dirty="0" err="1"/>
              <a:t>Move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4680297" y="457756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Wall </a:t>
            </a:r>
            <a:r>
              <a:rPr lang="it-IT" sz="1200" dirty="0" err="1"/>
              <a:t>Found</a:t>
            </a:r>
            <a:endParaRPr lang="it-IT" sz="12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467087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Detect</a:t>
            </a:r>
            <a:endParaRPr lang="it-IT" sz="1200" dirty="0"/>
          </a:p>
          <a:p>
            <a:pPr algn="ctr"/>
            <a:r>
              <a:rPr lang="it-IT" sz="1200" dirty="0"/>
              <a:t>Wall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467087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3841860" y="137975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210870" y="191975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9C45C6F-F4DE-40B9-B5E7-757C47BBE02E}"/>
              </a:ext>
            </a:extLst>
          </p:cNvPr>
          <p:cNvCxnSpPr>
            <a:cxnSpLocks/>
            <a:stCxn id="9" idx="4"/>
            <a:endCxn id="47" idx="0"/>
          </p:cNvCxnSpPr>
          <p:nvPr/>
        </p:nvCxnSpPr>
        <p:spPr>
          <a:xfrm>
            <a:off x="5210870" y="3788659"/>
            <a:ext cx="380" cy="69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>
            <a:off x="5750870" y="3248659"/>
            <a:ext cx="92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7600588" y="2168659"/>
            <a:ext cx="1086042" cy="6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7600588" y="3630497"/>
            <a:ext cx="1244204" cy="31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F459DC3-547A-401A-8FC6-8EBC7DF9AA7D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7758750" y="2550497"/>
            <a:ext cx="108604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4D3E636-74BC-4B10-9FAE-4DAF5EC5AC03}"/>
              </a:ext>
            </a:extLst>
          </p:cNvPr>
          <p:cNvCxnSpPr>
            <a:cxnSpLocks/>
            <a:stCxn id="9" idx="5"/>
            <a:endCxn id="5" idx="2"/>
          </p:cNvCxnSpPr>
          <p:nvPr/>
        </p:nvCxnSpPr>
        <p:spPr>
          <a:xfrm>
            <a:off x="5592708" y="3630497"/>
            <a:ext cx="309392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A47C446-40BB-4C77-9B35-0154A48B209C}"/>
              </a:ext>
            </a:extLst>
          </p:cNvPr>
          <p:cNvSpPr txBox="1"/>
          <p:nvPr/>
        </p:nvSpPr>
        <p:spPr>
          <a:xfrm>
            <a:off x="3278824" y="2124953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scanningPerimeter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9F26D8C-7C51-45C3-849B-1FEB51C9C37D}"/>
              </a:ext>
            </a:extLst>
          </p:cNvPr>
          <p:cNvSpPr txBox="1"/>
          <p:nvPr/>
        </p:nvSpPr>
        <p:spPr>
          <a:xfrm>
            <a:off x="4207069" y="397814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(N&gt;=5)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FE217367-E128-49B0-8FB6-7186365E365D}"/>
              </a:ext>
            </a:extLst>
          </p:cNvPr>
          <p:cNvSpPr/>
          <p:nvPr/>
        </p:nvSpPr>
        <p:spPr>
          <a:xfrm>
            <a:off x="5770617" y="2871802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(N&lt;5)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02CC23D-9155-4241-9F6E-879687EE1913}"/>
              </a:ext>
            </a:extLst>
          </p:cNvPr>
          <p:cNvSpPr txBox="1"/>
          <p:nvPr/>
        </p:nvSpPr>
        <p:spPr>
          <a:xfrm>
            <a:off x="7382652" y="2115383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E19FB2C-BB5A-47FC-A445-6C6DE23B3EDF}"/>
              </a:ext>
            </a:extLst>
          </p:cNvPr>
          <p:cNvSpPr txBox="1"/>
          <p:nvPr/>
        </p:nvSpPr>
        <p:spPr>
          <a:xfrm>
            <a:off x="8143609" y="3390555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255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Room </a:t>
            </a:r>
            <a:r>
              <a:rPr lang="it-IT" dirty="0" err="1"/>
              <a:t>Perimeter</a:t>
            </a:r>
            <a:r>
              <a:rPr lang="it-IT" dirty="0"/>
              <a:t> Explorer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30B95B-EFC6-42E5-ACC9-CF44AEA76503}"/>
              </a:ext>
            </a:extLst>
          </p:cNvPr>
          <p:cNvSpPr txBox="1"/>
          <p:nvPr/>
        </p:nvSpPr>
        <p:spPr>
          <a:xfrm>
            <a:off x="1956500" y="6289362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 = </a:t>
            </a:r>
            <a:r>
              <a:rPr lang="it-IT" dirty="0" err="1"/>
              <a:t>NumWallsFound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0506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e 122">
            <a:extLst>
              <a:ext uri="{FF2B5EF4-FFF2-40B4-BE49-F238E27FC236}">
                <a16:creationId xmlns:a16="http://schemas.microsoft.com/office/drawing/2014/main" id="{13259DBA-879B-41AD-B5FD-7F284263A598}"/>
              </a:ext>
            </a:extLst>
          </p:cNvPr>
          <p:cNvSpPr/>
          <p:nvPr/>
        </p:nvSpPr>
        <p:spPr>
          <a:xfrm>
            <a:off x="9421496" y="2265449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764A195E-60EF-48B4-B0DA-592EA83B8FBE}"/>
              </a:ext>
            </a:extLst>
          </p:cNvPr>
          <p:cNvSpPr/>
          <p:nvPr/>
        </p:nvSpPr>
        <p:spPr>
          <a:xfrm>
            <a:off x="439734" y="39790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5556000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</a:t>
            </a:r>
          </a:p>
          <a:p>
            <a:pPr algn="ctr"/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4228098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DoStep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5556000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Table</a:t>
            </a:r>
            <a:r>
              <a:rPr lang="it-IT" sz="1200" dirty="0"/>
              <a:t> </a:t>
            </a:r>
            <a:r>
              <a:rPr lang="it-IT" sz="1200" dirty="0" err="1"/>
              <a:t>Found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529931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Load</a:t>
            </a:r>
            <a:r>
              <a:rPr lang="it-IT" sz="1200" dirty="0"/>
              <a:t> </a:t>
            </a:r>
            <a:r>
              <a:rPr lang="it-IT" sz="1200" dirty="0" err="1"/>
              <a:t>Map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531200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Warning</a:t>
            </a:r>
            <a:endParaRPr lang="it-IT" sz="12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2347565" y="260540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Init</a:t>
            </a:r>
            <a:endParaRPr lang="it-IT" sz="12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531200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768098" y="1698626"/>
            <a:ext cx="787902" cy="89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</p:cNvCxnSpPr>
          <p:nvPr/>
        </p:nvCxnSpPr>
        <p:spPr>
          <a:xfrm flipV="1">
            <a:off x="1609931" y="3143404"/>
            <a:ext cx="769718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1069931" y="2238626"/>
            <a:ext cx="1269" cy="35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1069931" y="3678378"/>
            <a:ext cx="1269" cy="3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3427565" y="3138378"/>
            <a:ext cx="800533" cy="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113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1FF16448-479C-47BF-9556-82763BDD9356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4768098" y="3678378"/>
            <a:ext cx="787902" cy="92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e 70">
            <a:extLst>
              <a:ext uri="{FF2B5EF4-FFF2-40B4-BE49-F238E27FC236}">
                <a16:creationId xmlns:a16="http://schemas.microsoft.com/office/drawing/2014/main" id="{2EADA9E3-9CF7-49C7-A391-2FE0F1E992EA}"/>
              </a:ext>
            </a:extLst>
          </p:cNvPr>
          <p:cNvSpPr/>
          <p:nvPr/>
        </p:nvSpPr>
        <p:spPr>
          <a:xfrm>
            <a:off x="7632898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Rotate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08DC3F8F-69A4-465B-B84E-143DC29A3F1A}"/>
              </a:ext>
            </a:extLst>
          </p:cNvPr>
          <p:cNvCxnSpPr>
            <a:cxnSpLocks/>
            <a:stCxn id="4" idx="6"/>
            <a:endCxn id="71" idx="2"/>
          </p:cNvCxnSpPr>
          <p:nvPr/>
        </p:nvCxnSpPr>
        <p:spPr>
          <a:xfrm>
            <a:off x="6636000" y="1698626"/>
            <a:ext cx="99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e 74">
            <a:extLst>
              <a:ext uri="{FF2B5EF4-FFF2-40B4-BE49-F238E27FC236}">
                <a16:creationId xmlns:a16="http://schemas.microsoft.com/office/drawing/2014/main" id="{E17BA9DB-E0EC-4C38-AC81-40F783571F7E}"/>
              </a:ext>
            </a:extLst>
          </p:cNvPr>
          <p:cNvSpPr/>
          <p:nvPr/>
        </p:nvSpPr>
        <p:spPr>
          <a:xfrm>
            <a:off x="7632898" y="357782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Explore</a:t>
            </a:r>
            <a:r>
              <a:rPr lang="it-IT" sz="1200" dirty="0"/>
              <a:t> Edge</a:t>
            </a: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B274F1E4-A893-4C6D-B235-768754E3DC37}"/>
              </a:ext>
            </a:extLst>
          </p:cNvPr>
          <p:cNvSpPr/>
          <p:nvPr/>
        </p:nvSpPr>
        <p:spPr>
          <a:xfrm>
            <a:off x="7632898" y="55675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Prepare</a:t>
            </a:r>
            <a:r>
              <a:rPr lang="it-IT" sz="1100" dirty="0"/>
              <a:t> </a:t>
            </a:r>
            <a:r>
              <a:rPr lang="it-IT" sz="1100" dirty="0" err="1"/>
              <a:t>ToExplore</a:t>
            </a:r>
            <a:r>
              <a:rPr lang="it-IT" sz="1100" dirty="0"/>
              <a:t> Edge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75E2E8E-E94C-4F41-A671-35946872AF5F}"/>
              </a:ext>
            </a:extLst>
          </p:cNvPr>
          <p:cNvCxnSpPr>
            <a:cxnSpLocks/>
            <a:stCxn id="6" idx="5"/>
            <a:endCxn id="76" idx="2"/>
          </p:cNvCxnSpPr>
          <p:nvPr/>
        </p:nvCxnSpPr>
        <p:spPr>
          <a:xfrm>
            <a:off x="6477838" y="4982054"/>
            <a:ext cx="1155060" cy="112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6E9D070D-902E-48C5-A8E4-3F0CE2F87F75}"/>
              </a:ext>
            </a:extLst>
          </p:cNvPr>
          <p:cNvCxnSpPr>
            <a:cxnSpLocks/>
            <a:stCxn id="6" idx="7"/>
            <a:endCxn id="75" idx="2"/>
          </p:cNvCxnSpPr>
          <p:nvPr/>
        </p:nvCxnSpPr>
        <p:spPr>
          <a:xfrm flipV="1">
            <a:off x="6477838" y="4117827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7AD432A4-FA66-4EBE-888E-8D8D6EC3A22D}"/>
              </a:ext>
            </a:extLst>
          </p:cNvPr>
          <p:cNvCxnSpPr>
            <a:cxnSpLocks/>
            <a:stCxn id="75" idx="3"/>
            <a:endCxn id="6" idx="6"/>
          </p:cNvCxnSpPr>
          <p:nvPr/>
        </p:nvCxnSpPr>
        <p:spPr>
          <a:xfrm flipH="1">
            <a:off x="6636000" y="4499665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31C8CDF6-C90C-4892-8A31-15CA3823C9E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149936" y="2080464"/>
            <a:ext cx="564226" cy="6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1DB6DA2C-A39A-461C-ABEE-AF209CAD6E7F}"/>
              </a:ext>
            </a:extLst>
          </p:cNvPr>
          <p:cNvCxnSpPr>
            <a:cxnSpLocks/>
            <a:stCxn id="71" idx="0"/>
            <a:endCxn id="5" idx="1"/>
          </p:cNvCxnSpPr>
          <p:nvPr/>
        </p:nvCxnSpPr>
        <p:spPr>
          <a:xfrm rot="16200000" flipH="1" flipV="1">
            <a:off x="5480622" y="64264"/>
            <a:ext cx="1597914" cy="3786638"/>
          </a:xfrm>
          <a:prstGeom prst="bentConnector3">
            <a:avLst>
              <a:gd name="adj1" fmla="val -143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124226C1-FB7B-4B70-A335-D915E249FD3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2238626"/>
            <a:ext cx="0" cy="182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9EC61860-51ED-4407-9D34-CFF507BD7F0D}"/>
              </a:ext>
            </a:extLst>
          </p:cNvPr>
          <p:cNvCxnSpPr>
            <a:cxnSpLocks/>
            <a:stCxn id="76" idx="0"/>
            <a:endCxn id="75" idx="4"/>
          </p:cNvCxnSpPr>
          <p:nvPr/>
        </p:nvCxnSpPr>
        <p:spPr>
          <a:xfrm flipV="1">
            <a:off x="8172898" y="4657827"/>
            <a:ext cx="0" cy="90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e 99">
            <a:extLst>
              <a:ext uri="{FF2B5EF4-FFF2-40B4-BE49-F238E27FC236}">
                <a16:creationId xmlns:a16="http://schemas.microsoft.com/office/drawing/2014/main" id="{3C8D50C2-B096-4E3B-964E-CE12BF4CDC39}"/>
              </a:ext>
            </a:extLst>
          </p:cNvPr>
          <p:cNvSpPr/>
          <p:nvPr/>
        </p:nvSpPr>
        <p:spPr>
          <a:xfrm>
            <a:off x="9502069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GoHome</a:t>
            </a:r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DFBAD521-4F71-4DED-A1A6-99BF7E52C1E1}"/>
              </a:ext>
            </a:extLst>
          </p:cNvPr>
          <p:cNvCxnSpPr>
            <a:cxnSpLocks/>
            <a:stCxn id="71" idx="6"/>
            <a:endCxn id="123" idx="1"/>
          </p:cNvCxnSpPr>
          <p:nvPr/>
        </p:nvCxnSpPr>
        <p:spPr>
          <a:xfrm>
            <a:off x="8712898" y="1698626"/>
            <a:ext cx="893121" cy="75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FF7A4873-A191-42D6-96E3-1806D319EAD2}"/>
              </a:ext>
            </a:extLst>
          </p:cNvPr>
          <p:cNvCxnSpPr>
            <a:cxnSpLocks/>
            <a:stCxn id="75" idx="7"/>
            <a:endCxn id="123" idx="3"/>
          </p:cNvCxnSpPr>
          <p:nvPr/>
        </p:nvCxnSpPr>
        <p:spPr>
          <a:xfrm flipV="1">
            <a:off x="8554736" y="3340926"/>
            <a:ext cx="1051283" cy="39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1C1CD5B2-08DD-498E-9C22-0DCFF001DFC2}"/>
              </a:ext>
            </a:extLst>
          </p:cNvPr>
          <p:cNvSpPr txBox="1"/>
          <p:nvPr/>
        </p:nvSpPr>
        <p:spPr>
          <a:xfrm>
            <a:off x="1082199" y="2247830"/>
            <a:ext cx="150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scanningTable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18EB9955-798F-42F3-AE3C-1E1F385CFB5A}"/>
              </a:ext>
            </a:extLst>
          </p:cNvPr>
          <p:cNvSpPr/>
          <p:nvPr/>
        </p:nvSpPr>
        <p:spPr>
          <a:xfrm>
            <a:off x="3355080" y="3343260"/>
            <a:ext cx="1031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startStep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702453B1-478C-4065-AC5A-D308FDC48287}"/>
              </a:ext>
            </a:extLst>
          </p:cNvPr>
          <p:cNvSpPr/>
          <p:nvPr/>
        </p:nvSpPr>
        <p:spPr>
          <a:xfrm>
            <a:off x="4524547" y="4314999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29E3BD52-CC5D-4C9B-904D-264B41A90E83}"/>
              </a:ext>
            </a:extLst>
          </p:cNvPr>
          <p:cNvSpPr/>
          <p:nvPr/>
        </p:nvSpPr>
        <p:spPr>
          <a:xfrm>
            <a:off x="4512930" y="1676540"/>
            <a:ext cx="84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AE565BB1-62D0-4FEB-9805-8A37FE3D4929}"/>
              </a:ext>
            </a:extLst>
          </p:cNvPr>
          <p:cNvSpPr/>
          <p:nvPr/>
        </p:nvSpPr>
        <p:spPr>
          <a:xfrm rot="18508208">
            <a:off x="5123337" y="2247646"/>
            <a:ext cx="1222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Continue</a:t>
            </a:r>
          </a:p>
          <a:p>
            <a:r>
              <a:rPr lang="it-IT" dirty="0">
                <a:solidFill>
                  <a:srgbClr val="00B050"/>
                </a:solidFill>
              </a:rPr>
              <a:t>Step</a:t>
            </a: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E969042F-2C48-405C-88B5-EF985174EB6B}"/>
              </a:ext>
            </a:extLst>
          </p:cNvPr>
          <p:cNvSpPr/>
          <p:nvPr/>
        </p:nvSpPr>
        <p:spPr>
          <a:xfrm>
            <a:off x="6670591" y="1314578"/>
            <a:ext cx="950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endRow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883AD88-DEB3-4A04-9067-22E7F4CB2B3B}"/>
              </a:ext>
            </a:extLst>
          </p:cNvPr>
          <p:cNvSpPr/>
          <p:nvPr/>
        </p:nvSpPr>
        <p:spPr>
          <a:xfrm>
            <a:off x="6085528" y="2946443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8A47DBE9-9DD1-4360-8721-A2430F172A4F}"/>
              </a:ext>
            </a:extLst>
          </p:cNvPr>
          <p:cNvSpPr/>
          <p:nvPr/>
        </p:nvSpPr>
        <p:spPr>
          <a:xfrm>
            <a:off x="6788910" y="4558495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5F1CF6B5-75D3-4F9E-AAF6-E1630015AB1A}"/>
              </a:ext>
            </a:extLst>
          </p:cNvPr>
          <p:cNvSpPr/>
          <p:nvPr/>
        </p:nvSpPr>
        <p:spPr>
          <a:xfrm>
            <a:off x="8844705" y="3518724"/>
            <a:ext cx="10243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end</a:t>
            </a:r>
          </a:p>
          <a:p>
            <a:r>
              <a:rPr lang="it-IT" dirty="0">
                <a:solidFill>
                  <a:srgbClr val="00B050"/>
                </a:solidFill>
              </a:rPr>
              <a:t>Scanning</a:t>
            </a:r>
          </a:p>
          <a:p>
            <a:r>
              <a:rPr lang="it-IT" dirty="0" err="1">
                <a:solidFill>
                  <a:srgbClr val="00B050"/>
                </a:solidFill>
              </a:rPr>
              <a:t>Table</a:t>
            </a:r>
            <a:r>
              <a:rPr lang="it-IT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88031A0C-3AA7-4A48-BCD7-FD5249214357}"/>
              </a:ext>
            </a:extLst>
          </p:cNvPr>
          <p:cNvSpPr/>
          <p:nvPr/>
        </p:nvSpPr>
        <p:spPr>
          <a:xfrm>
            <a:off x="1106511" y="3578798"/>
            <a:ext cx="1440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«</a:t>
            </a:r>
            <a:r>
              <a:rPr lang="it-IT" dirty="0" err="1">
                <a:solidFill>
                  <a:srgbClr val="FFC000"/>
                </a:solidFill>
              </a:rPr>
              <a:t>mapempty</a:t>
            </a:r>
            <a:r>
              <a:rPr lang="it-IT" dirty="0">
                <a:solidFill>
                  <a:srgbClr val="FFC000"/>
                </a:solidFill>
              </a:rPr>
              <a:t>»</a:t>
            </a: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53D49257-4D9F-41AF-91CB-7F857ECE1E24}"/>
              </a:ext>
            </a:extLst>
          </p:cNvPr>
          <p:cNvSpPr/>
          <p:nvPr/>
        </p:nvSpPr>
        <p:spPr>
          <a:xfrm>
            <a:off x="4932949" y="505590"/>
            <a:ext cx="2009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!= mapMaxY-2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EF046647-6981-4D79-A311-2BABB016831D}"/>
              </a:ext>
            </a:extLst>
          </p:cNvPr>
          <p:cNvSpPr/>
          <p:nvPr/>
        </p:nvSpPr>
        <p:spPr>
          <a:xfrm>
            <a:off x="5982372" y="5641840"/>
            <a:ext cx="1280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 err="1">
                <a:solidFill>
                  <a:srgbClr val="FFC000"/>
                </a:solidFill>
              </a:rPr>
              <a:t>stepAround</a:t>
            </a:r>
            <a:endParaRPr lang="it-IT" dirty="0">
              <a:solidFill>
                <a:srgbClr val="FFC000"/>
              </a:solidFill>
            </a:endParaRPr>
          </a:p>
          <a:p>
            <a:pPr algn="ctr"/>
            <a:r>
              <a:rPr lang="it-IT" dirty="0">
                <a:solidFill>
                  <a:srgbClr val="FFC000"/>
                </a:solidFill>
              </a:rPr>
              <a:t>%2==0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3AB96D5D-916F-4C0E-A0CF-96FE191089BD}"/>
              </a:ext>
            </a:extLst>
          </p:cNvPr>
          <p:cNvSpPr/>
          <p:nvPr/>
        </p:nvSpPr>
        <p:spPr>
          <a:xfrm>
            <a:off x="6340308" y="3558592"/>
            <a:ext cx="1280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 err="1">
                <a:solidFill>
                  <a:srgbClr val="FFC000"/>
                </a:solidFill>
              </a:rPr>
              <a:t>stepAround</a:t>
            </a:r>
            <a:endParaRPr lang="it-IT" dirty="0">
              <a:solidFill>
                <a:srgbClr val="FFC000"/>
              </a:solidFill>
            </a:endParaRPr>
          </a:p>
          <a:p>
            <a:pPr algn="ctr"/>
            <a:r>
              <a:rPr lang="it-IT" dirty="0">
                <a:solidFill>
                  <a:srgbClr val="FFC000"/>
                </a:solidFill>
              </a:rPr>
              <a:t>%2!=0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E884019-8EC2-4AA0-A012-E84EFAB963CC}"/>
              </a:ext>
            </a:extLst>
          </p:cNvPr>
          <p:cNvSpPr/>
          <p:nvPr/>
        </p:nvSpPr>
        <p:spPr>
          <a:xfrm>
            <a:off x="8989564" y="1588250"/>
            <a:ext cx="2049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== mapMaxY-2</a:t>
            </a:r>
          </a:p>
        </p:txBody>
      </p:sp>
    </p:spTree>
    <p:extLst>
      <p:ext uri="{BB962C8B-B14F-4D97-AF65-F5344CB8AC3E}">
        <p14:creationId xmlns:p14="http://schemas.microsoft.com/office/powerpoint/2010/main" val="99519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e 46">
            <a:extLst>
              <a:ext uri="{FF2B5EF4-FFF2-40B4-BE49-F238E27FC236}">
                <a16:creationId xmlns:a16="http://schemas.microsoft.com/office/drawing/2014/main" id="{F93207A9-6CBC-4838-88DF-6FA22DF31197}"/>
              </a:ext>
            </a:extLst>
          </p:cNvPr>
          <p:cNvSpPr/>
          <p:nvPr/>
        </p:nvSpPr>
        <p:spPr>
          <a:xfrm>
            <a:off x="4581250" y="4484485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276186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8686630" y="378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Failed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8686630" y="162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667875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 </a:t>
            </a:r>
            <a:r>
              <a:rPr lang="it-IT" sz="1200" dirty="0" err="1"/>
              <a:t>Ahead</a:t>
            </a:r>
            <a:r>
              <a:rPr lang="it-IT" sz="1200" dirty="0"/>
              <a:t> </a:t>
            </a:r>
            <a:r>
              <a:rPr lang="it-IT" sz="1200" dirty="0" err="1"/>
              <a:t>Move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4680297" y="457756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Wall </a:t>
            </a:r>
            <a:r>
              <a:rPr lang="it-IT" sz="1200" dirty="0" err="1"/>
              <a:t>Found</a:t>
            </a:r>
            <a:endParaRPr lang="it-IT" sz="12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467087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Detect</a:t>
            </a:r>
            <a:endParaRPr lang="it-IT" sz="1200" dirty="0"/>
          </a:p>
          <a:p>
            <a:pPr algn="ctr"/>
            <a:r>
              <a:rPr lang="it-IT" sz="1200" dirty="0"/>
              <a:t>Wall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467087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3841860" y="137975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210870" y="191975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9C45C6F-F4DE-40B9-B5E7-757C47BBE02E}"/>
              </a:ext>
            </a:extLst>
          </p:cNvPr>
          <p:cNvCxnSpPr>
            <a:cxnSpLocks/>
            <a:stCxn id="9" idx="4"/>
            <a:endCxn id="47" idx="0"/>
          </p:cNvCxnSpPr>
          <p:nvPr/>
        </p:nvCxnSpPr>
        <p:spPr>
          <a:xfrm>
            <a:off x="5210870" y="3788659"/>
            <a:ext cx="380" cy="69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>
            <a:off x="5750870" y="3248659"/>
            <a:ext cx="92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7600588" y="2168659"/>
            <a:ext cx="1086042" cy="6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7600588" y="3630497"/>
            <a:ext cx="1244204" cy="31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F459DC3-547A-401A-8FC6-8EBC7DF9AA7D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7758750" y="2550497"/>
            <a:ext cx="108604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4D3E636-74BC-4B10-9FAE-4DAF5EC5AC03}"/>
              </a:ext>
            </a:extLst>
          </p:cNvPr>
          <p:cNvCxnSpPr>
            <a:cxnSpLocks/>
            <a:stCxn id="9" idx="5"/>
            <a:endCxn id="5" idx="2"/>
          </p:cNvCxnSpPr>
          <p:nvPr/>
        </p:nvCxnSpPr>
        <p:spPr>
          <a:xfrm>
            <a:off x="5592708" y="3630497"/>
            <a:ext cx="309392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A47C446-40BB-4C77-9B35-0154A48B209C}"/>
              </a:ext>
            </a:extLst>
          </p:cNvPr>
          <p:cNvSpPr txBox="1"/>
          <p:nvPr/>
        </p:nvSpPr>
        <p:spPr>
          <a:xfrm>
            <a:off x="3278824" y="2124953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scanningPerimeter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9F26D8C-7C51-45C3-849B-1FEB51C9C37D}"/>
              </a:ext>
            </a:extLst>
          </p:cNvPr>
          <p:cNvSpPr txBox="1"/>
          <p:nvPr/>
        </p:nvSpPr>
        <p:spPr>
          <a:xfrm>
            <a:off x="4207069" y="397814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(N&gt;=5)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FE217367-E128-49B0-8FB6-7186365E365D}"/>
              </a:ext>
            </a:extLst>
          </p:cNvPr>
          <p:cNvSpPr/>
          <p:nvPr/>
        </p:nvSpPr>
        <p:spPr>
          <a:xfrm>
            <a:off x="5770617" y="2871802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(N&lt;5)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02CC23D-9155-4241-9F6E-879687EE1913}"/>
              </a:ext>
            </a:extLst>
          </p:cNvPr>
          <p:cNvSpPr txBox="1"/>
          <p:nvPr/>
        </p:nvSpPr>
        <p:spPr>
          <a:xfrm>
            <a:off x="7382652" y="2115383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E19FB2C-BB5A-47FC-A445-6C6DE23B3EDF}"/>
              </a:ext>
            </a:extLst>
          </p:cNvPr>
          <p:cNvSpPr txBox="1"/>
          <p:nvPr/>
        </p:nvSpPr>
        <p:spPr>
          <a:xfrm>
            <a:off x="8143609" y="3390555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255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Room </a:t>
            </a:r>
            <a:r>
              <a:rPr lang="it-IT" dirty="0" err="1"/>
              <a:t>Perimeter</a:t>
            </a:r>
            <a:r>
              <a:rPr lang="it-IT" dirty="0"/>
              <a:t> Explorer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30B95B-EFC6-42E5-ACC9-CF44AEA76503}"/>
              </a:ext>
            </a:extLst>
          </p:cNvPr>
          <p:cNvSpPr txBox="1"/>
          <p:nvPr/>
        </p:nvSpPr>
        <p:spPr>
          <a:xfrm>
            <a:off x="1956500" y="6289362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 = </a:t>
            </a:r>
            <a:r>
              <a:rPr lang="it-IT" dirty="0" err="1"/>
              <a:t>NumWallsFound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9236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F41D3F8-A278-4A29-9561-EFEB201365AB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C637B73-458C-4199-937C-617FD0A1B511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61EC44-D746-4641-B02D-CF1139E7B954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E6C303-A886-4D16-9B51-524228B8E81B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85A3FE-4D0E-4CBA-926E-75944100C59E}"/>
              </a:ext>
            </a:extLst>
          </p:cNvPr>
          <p:cNvSpPr txBox="1"/>
          <p:nvPr/>
        </p:nvSpPr>
        <p:spPr>
          <a:xfrm>
            <a:off x="185565" y="79101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Navi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5784722-2A62-4BCD-BB8E-3EB341E47DF0}"/>
              </a:ext>
            </a:extLst>
          </p:cNvPr>
          <p:cNvSpPr/>
          <p:nvPr/>
        </p:nvSpPr>
        <p:spPr>
          <a:xfrm>
            <a:off x="185565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9DDF289-9063-4DE8-95D0-E5DBDEEDC21C}"/>
              </a:ext>
            </a:extLst>
          </p:cNvPr>
          <p:cNvSpPr/>
          <p:nvPr/>
        </p:nvSpPr>
        <p:spPr>
          <a:xfrm>
            <a:off x="2094575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3A08C4-2FE3-4F01-BBAA-22E06CEAE110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265565" y="11570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8BFA7C81-F483-4F89-919E-E9D19D6FF16C}"/>
              </a:ext>
            </a:extLst>
          </p:cNvPr>
          <p:cNvSpPr/>
          <p:nvPr/>
        </p:nvSpPr>
        <p:spPr>
          <a:xfrm>
            <a:off x="2481926" y="279473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retrun</a:t>
            </a:r>
            <a:endParaRPr lang="it-IT" sz="1200" dirty="0"/>
          </a:p>
          <a:p>
            <a:pPr algn="ctr"/>
            <a:r>
              <a:rPr lang="it-IT" sz="1200" dirty="0"/>
              <a:t>Home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E950DBA-D208-4A73-A863-E5CC9A681F3A}"/>
              </a:ext>
            </a:extLst>
          </p:cNvPr>
          <p:cNvSpPr/>
          <p:nvPr/>
        </p:nvSpPr>
        <p:spPr>
          <a:xfrm>
            <a:off x="5135958" y="142597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planPathTo</a:t>
            </a:r>
            <a:endParaRPr lang="it-IT" sz="1200" dirty="0"/>
          </a:p>
          <a:p>
            <a:pPr algn="ctr"/>
            <a:r>
              <a:rPr lang="it-IT" sz="1200" dirty="0" err="1"/>
              <a:t>Table</a:t>
            </a:r>
            <a:endParaRPr lang="it-IT" sz="1200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0C88C20-9918-4D4E-ABCA-514162B3C0F1}"/>
              </a:ext>
            </a:extLst>
          </p:cNvPr>
          <p:cNvSpPr/>
          <p:nvPr/>
        </p:nvSpPr>
        <p:spPr>
          <a:xfrm>
            <a:off x="192505" y="205702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savePos</a:t>
            </a:r>
            <a:endParaRPr lang="it-IT" sz="120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38ADA4A-3350-48DF-8CD1-915EB0DFF272}"/>
              </a:ext>
            </a:extLst>
          </p:cNvPr>
          <p:cNvSpPr/>
          <p:nvPr/>
        </p:nvSpPr>
        <p:spPr>
          <a:xfrm>
            <a:off x="4282213" y="210077"/>
            <a:ext cx="1100863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update</a:t>
            </a:r>
          </a:p>
          <a:p>
            <a:pPr algn="ctr"/>
            <a:r>
              <a:rPr lang="it-IT" sz="1200" dirty="0" err="1"/>
              <a:t>RobotPos</a:t>
            </a:r>
            <a:endParaRPr lang="it-IT" sz="1200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78EAFF1-C545-4CA7-9575-4E1F11693A2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3174575" y="750077"/>
            <a:ext cx="1107638" cy="40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EF90E31-E7F1-40B3-96C9-9435D3B14B13}"/>
              </a:ext>
            </a:extLst>
          </p:cNvPr>
          <p:cNvCxnSpPr>
            <a:cxnSpLocks/>
            <a:stCxn id="15" idx="1"/>
            <a:endCxn id="10" idx="7"/>
          </p:cNvCxnSpPr>
          <p:nvPr/>
        </p:nvCxnSpPr>
        <p:spPr>
          <a:xfrm flipH="1">
            <a:off x="3016413" y="368239"/>
            <a:ext cx="1427018" cy="40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0203686-5967-419F-A38A-C633C909C3C0}"/>
              </a:ext>
            </a:extLst>
          </p:cNvPr>
          <p:cNvSpPr txBox="1"/>
          <p:nvPr/>
        </p:nvSpPr>
        <p:spPr>
          <a:xfrm rot="20445403">
            <a:off x="3081056" y="930784"/>
            <a:ext cx="1316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00B050"/>
                </a:solidFill>
              </a:rPr>
              <a:t>robotPosition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9DC1C32-7739-4D98-8B92-47CA3B822933}"/>
              </a:ext>
            </a:extLst>
          </p:cNvPr>
          <p:cNvCxnSpPr>
            <a:cxnSpLocks/>
            <a:stCxn id="10" idx="3"/>
            <a:endCxn id="14" idx="7"/>
          </p:cNvCxnSpPr>
          <p:nvPr/>
        </p:nvCxnSpPr>
        <p:spPr>
          <a:xfrm flipH="1">
            <a:off x="1114343" y="1538932"/>
            <a:ext cx="1138394" cy="6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5393D47-72ED-4726-A043-E94244F2CE17}"/>
              </a:ext>
            </a:extLst>
          </p:cNvPr>
          <p:cNvCxnSpPr>
            <a:cxnSpLocks/>
            <a:stCxn id="14" idx="6"/>
            <a:endCxn id="10" idx="4"/>
          </p:cNvCxnSpPr>
          <p:nvPr/>
        </p:nvCxnSpPr>
        <p:spPr>
          <a:xfrm flipV="1">
            <a:off x="1272505" y="1697094"/>
            <a:ext cx="1362070" cy="89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07449D30-432D-4FA2-8A57-71EC770949C3}"/>
              </a:ext>
            </a:extLst>
          </p:cNvPr>
          <p:cNvSpPr/>
          <p:nvPr/>
        </p:nvSpPr>
        <p:spPr>
          <a:xfrm rot="19768281">
            <a:off x="991951" y="1557398"/>
            <a:ext cx="132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sendInfoPos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DC2A40AD-972F-4E39-8BFF-99B62243B8B2}"/>
              </a:ext>
            </a:extLst>
          </p:cNvPr>
          <p:cNvSpPr/>
          <p:nvPr/>
        </p:nvSpPr>
        <p:spPr>
          <a:xfrm>
            <a:off x="4053796" y="2550118"/>
            <a:ext cx="1141962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planPath</a:t>
            </a:r>
            <a:endParaRPr lang="it-IT" sz="1200" dirty="0"/>
          </a:p>
          <a:p>
            <a:pPr algn="ctr"/>
            <a:r>
              <a:rPr lang="it-IT" sz="1200" dirty="0"/>
              <a:t>To</a:t>
            </a:r>
          </a:p>
          <a:p>
            <a:pPr algn="ctr"/>
            <a:r>
              <a:rPr lang="it-IT" sz="1200" dirty="0"/>
              <a:t>Appliance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6FDF635-9FEB-4E53-AF5E-7D39B17738C1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016413" y="1538932"/>
            <a:ext cx="5513" cy="125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10B7B8B0-CE8F-46ED-8518-DD7517BBDE48}"/>
              </a:ext>
            </a:extLst>
          </p:cNvPr>
          <p:cNvCxnSpPr>
            <a:cxnSpLocks/>
            <a:stCxn id="10" idx="5"/>
            <a:endCxn id="52" idx="0"/>
          </p:cNvCxnSpPr>
          <p:nvPr/>
        </p:nvCxnSpPr>
        <p:spPr>
          <a:xfrm>
            <a:off x="3016413" y="1538932"/>
            <a:ext cx="1608364" cy="101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C58EB8D-C97A-40E8-8334-E878911AE9FB}"/>
              </a:ext>
            </a:extLst>
          </p:cNvPr>
          <p:cNvCxnSpPr>
            <a:cxnSpLocks/>
            <a:stCxn id="10" idx="5"/>
            <a:endCxn id="13" idx="2"/>
          </p:cNvCxnSpPr>
          <p:nvPr/>
        </p:nvCxnSpPr>
        <p:spPr>
          <a:xfrm>
            <a:off x="3016413" y="1538932"/>
            <a:ext cx="2119545" cy="42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1E85AAB-969F-40D4-813C-792C64A82A03}"/>
              </a:ext>
            </a:extLst>
          </p:cNvPr>
          <p:cNvSpPr txBox="1"/>
          <p:nvPr/>
        </p:nvSpPr>
        <p:spPr>
          <a:xfrm rot="647342">
            <a:off x="3692550" y="1449231"/>
            <a:ext cx="1086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</a:rPr>
              <a:t>reachTable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8DD0F486-E211-46EA-80CA-80AC4F013470}"/>
              </a:ext>
            </a:extLst>
          </p:cNvPr>
          <p:cNvSpPr txBox="1"/>
          <p:nvPr/>
        </p:nvSpPr>
        <p:spPr>
          <a:xfrm rot="2016175">
            <a:off x="3024041" y="1994406"/>
            <a:ext cx="1469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</a:rPr>
              <a:t>reachAppliance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73179C9-59BA-4771-8C10-B5A2D1278F7C}"/>
              </a:ext>
            </a:extLst>
          </p:cNvPr>
          <p:cNvSpPr txBox="1"/>
          <p:nvPr/>
        </p:nvSpPr>
        <p:spPr>
          <a:xfrm>
            <a:off x="2056038" y="219568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goHome</a:t>
            </a:r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85D1312E-3FDA-4EE6-BD22-7F599EACF787}"/>
              </a:ext>
            </a:extLst>
          </p:cNvPr>
          <p:cNvSpPr/>
          <p:nvPr/>
        </p:nvSpPr>
        <p:spPr>
          <a:xfrm>
            <a:off x="353728" y="4273832"/>
            <a:ext cx="1218003" cy="11194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</a:t>
            </a:r>
            <a:endParaRPr lang="it-IT" sz="1200" dirty="0"/>
          </a:p>
          <a:p>
            <a:pPr algn="ctr"/>
            <a:r>
              <a:rPr lang="it-IT" sz="1200" dirty="0" err="1"/>
              <a:t>Requested</a:t>
            </a:r>
            <a:endParaRPr lang="it-IT" sz="1200" dirty="0"/>
          </a:p>
          <a:p>
            <a:pPr algn="ctr"/>
            <a:r>
              <a:rPr lang="it-IT" sz="1200" dirty="0"/>
              <a:t>Goal</a:t>
            </a: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EA30ED0A-2E11-42D9-9B35-C1F686734780}"/>
              </a:ext>
            </a:extLst>
          </p:cNvPr>
          <p:cNvSpPr/>
          <p:nvPr/>
        </p:nvSpPr>
        <p:spPr>
          <a:xfrm>
            <a:off x="2237504" y="462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makeThePlan</a:t>
            </a:r>
            <a:endParaRPr lang="it-IT" sz="1200" dirty="0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88F53405-6020-4102-9994-A080E6817779}"/>
              </a:ext>
            </a:extLst>
          </p:cNvPr>
          <p:cNvSpPr/>
          <p:nvPr/>
        </p:nvSpPr>
        <p:spPr>
          <a:xfrm>
            <a:off x="4031086" y="462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execute</a:t>
            </a:r>
            <a:endParaRPr lang="it-IT" sz="1200" dirty="0"/>
          </a:p>
          <a:p>
            <a:pPr algn="ctr"/>
            <a:r>
              <a:rPr lang="it-IT" sz="1200" dirty="0" err="1"/>
              <a:t>PlannedActions</a:t>
            </a:r>
            <a:endParaRPr lang="it-IT" sz="1200" dirty="0"/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BAFC57F3-FAA6-4A34-AE79-07E24422C3C6}"/>
              </a:ext>
            </a:extLst>
          </p:cNvPr>
          <p:cNvSpPr txBox="1"/>
          <p:nvPr/>
        </p:nvSpPr>
        <p:spPr>
          <a:xfrm>
            <a:off x="1456112" y="3946099"/>
            <a:ext cx="10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startGoal</a:t>
            </a:r>
            <a:endParaRPr lang="it-IT" dirty="0">
              <a:solidFill>
                <a:srgbClr val="00B050"/>
              </a:solidFill>
            </a:endParaRP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145ED54C-634D-4316-8176-CC2C3B27910F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>
            <a:off x="1571731" y="4833576"/>
            <a:ext cx="665773" cy="33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A7B75BE9-33E1-4833-9B6F-4B934C853203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3317504" y="5166757"/>
            <a:ext cx="713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9FBAEB14-086E-4B5E-B764-2AB22D59C354}"/>
              </a:ext>
            </a:extLst>
          </p:cNvPr>
          <p:cNvSpPr/>
          <p:nvPr/>
        </p:nvSpPr>
        <p:spPr>
          <a:xfrm>
            <a:off x="6104069" y="545242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check</a:t>
            </a:r>
          </a:p>
          <a:p>
            <a:pPr algn="ctr"/>
            <a:r>
              <a:rPr lang="it-IT" sz="1200" dirty="0" err="1"/>
              <a:t>AndDo</a:t>
            </a:r>
            <a:endParaRPr lang="it-IT" sz="1200" dirty="0"/>
          </a:p>
          <a:p>
            <a:pPr algn="ctr"/>
            <a:r>
              <a:rPr lang="it-IT" sz="1200" dirty="0"/>
              <a:t>Action</a:t>
            </a:r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86B3A778-8217-44CE-B0A6-B0752A751A0E}"/>
              </a:ext>
            </a:extLst>
          </p:cNvPr>
          <p:cNvSpPr/>
          <p:nvPr/>
        </p:nvSpPr>
        <p:spPr>
          <a:xfrm>
            <a:off x="6449260" y="32347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control</a:t>
            </a:r>
          </a:p>
          <a:p>
            <a:pPr algn="ctr"/>
            <a:r>
              <a:rPr lang="it-IT" sz="1200" dirty="0" err="1"/>
              <a:t>Direction</a:t>
            </a:r>
            <a:endParaRPr lang="it-IT" sz="1200" dirty="0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C0138C47-315C-4DAC-AD65-2EFC73F551D8}"/>
              </a:ext>
            </a:extLst>
          </p:cNvPr>
          <p:cNvSpPr/>
          <p:nvPr/>
        </p:nvSpPr>
        <p:spPr>
          <a:xfrm>
            <a:off x="7094770" y="184264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goalOk</a:t>
            </a:r>
            <a:endParaRPr lang="it-IT" sz="1200" dirty="0"/>
          </a:p>
        </p:txBody>
      </p: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9DB6D6D8-E175-410A-8DCA-EA5C8EAFD2BE}"/>
              </a:ext>
            </a:extLst>
          </p:cNvPr>
          <p:cNvCxnSpPr>
            <a:cxnSpLocks/>
            <a:stCxn id="89" idx="7"/>
            <a:endCxn id="90" idx="4"/>
          </p:cNvCxnSpPr>
          <p:nvPr/>
        </p:nvCxnSpPr>
        <p:spPr>
          <a:xfrm flipV="1">
            <a:off x="7371098" y="2922643"/>
            <a:ext cx="263672" cy="47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6073C11E-0062-43B2-95F1-35C3B21DF5D0}"/>
              </a:ext>
            </a:extLst>
          </p:cNvPr>
          <p:cNvCxnSpPr>
            <a:cxnSpLocks/>
            <a:stCxn id="74" idx="7"/>
            <a:endCxn id="89" idx="3"/>
          </p:cNvCxnSpPr>
          <p:nvPr/>
        </p:nvCxnSpPr>
        <p:spPr>
          <a:xfrm flipV="1">
            <a:off x="4952924" y="4156538"/>
            <a:ext cx="1654498" cy="62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383C9AA5-5346-45EB-BCFE-E7261F0C09A3}"/>
              </a:ext>
            </a:extLst>
          </p:cNvPr>
          <p:cNvSpPr/>
          <p:nvPr/>
        </p:nvSpPr>
        <p:spPr>
          <a:xfrm rot="1337369">
            <a:off x="4915360" y="5540483"/>
            <a:ext cx="1180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 err="1">
                <a:solidFill>
                  <a:srgbClr val="FFC000"/>
                </a:solidFill>
              </a:rPr>
              <a:t>Curmove.length</a:t>
            </a:r>
            <a:endParaRPr lang="it-IT" sz="1200" dirty="0">
              <a:solidFill>
                <a:srgbClr val="FFC000"/>
              </a:solidFill>
            </a:endParaRPr>
          </a:p>
          <a:p>
            <a:r>
              <a:rPr lang="it-IT" sz="1200" dirty="0">
                <a:solidFill>
                  <a:srgbClr val="FFC000"/>
                </a:solidFill>
              </a:rPr>
              <a:t>&gt;0</a:t>
            </a:r>
          </a:p>
        </p:txBody>
      </p: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234BD882-F2B4-480A-9B73-3F5CFD494E97}"/>
              </a:ext>
            </a:extLst>
          </p:cNvPr>
          <p:cNvCxnSpPr>
            <a:cxnSpLocks/>
            <a:stCxn id="74" idx="5"/>
            <a:endCxn id="88" idx="2"/>
          </p:cNvCxnSpPr>
          <p:nvPr/>
        </p:nvCxnSpPr>
        <p:spPr>
          <a:xfrm>
            <a:off x="4952924" y="5548595"/>
            <a:ext cx="1151145" cy="44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e 117">
            <a:extLst>
              <a:ext uri="{FF2B5EF4-FFF2-40B4-BE49-F238E27FC236}">
                <a16:creationId xmlns:a16="http://schemas.microsoft.com/office/drawing/2014/main" id="{D900F611-A4C4-48BB-A6A1-EDBD89FAD4E9}"/>
              </a:ext>
            </a:extLst>
          </p:cNvPr>
          <p:cNvSpPr/>
          <p:nvPr/>
        </p:nvSpPr>
        <p:spPr>
          <a:xfrm>
            <a:off x="8345751" y="3910295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Rotation</a:t>
            </a:r>
            <a:endParaRPr lang="it-IT" sz="1200" dirty="0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1D761933-2999-400B-9975-936FE5B7DDB9}"/>
              </a:ext>
            </a:extLst>
          </p:cNvPr>
          <p:cNvSpPr/>
          <p:nvPr/>
        </p:nvSpPr>
        <p:spPr>
          <a:xfrm>
            <a:off x="8468241" y="544829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ForwardMove</a:t>
            </a:r>
            <a:endParaRPr lang="it-IT" sz="1200" dirty="0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E9739665-1D64-4B4C-B11D-B65147683D48}"/>
              </a:ext>
            </a:extLst>
          </p:cNvPr>
          <p:cNvSpPr/>
          <p:nvPr/>
        </p:nvSpPr>
        <p:spPr>
          <a:xfrm>
            <a:off x="10587433" y="408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</a:t>
            </a:r>
          </a:p>
          <a:p>
            <a:pPr algn="ctr"/>
            <a:r>
              <a:rPr lang="it-IT" sz="1200" dirty="0" err="1"/>
              <a:t>StepOk</a:t>
            </a:r>
            <a:endParaRPr lang="it-IT" sz="1200" dirty="0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278768E3-41A7-48DD-AEB8-37DBC1E575E0}"/>
              </a:ext>
            </a:extLst>
          </p:cNvPr>
          <p:cNvSpPr/>
          <p:nvPr/>
        </p:nvSpPr>
        <p:spPr>
          <a:xfrm>
            <a:off x="10488326" y="544829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</a:t>
            </a:r>
          </a:p>
          <a:p>
            <a:pPr algn="ctr"/>
            <a:r>
              <a:rPr lang="it-IT" sz="1200" dirty="0" err="1"/>
              <a:t>StepFail</a:t>
            </a:r>
            <a:endParaRPr lang="it-IT" sz="1200" dirty="0"/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2E5AC1E6-4FA1-48D1-B4AA-4B73D24EAA14}"/>
              </a:ext>
            </a:extLst>
          </p:cNvPr>
          <p:cNvCxnSpPr>
            <a:cxnSpLocks/>
            <a:stCxn id="88" idx="6"/>
            <a:endCxn id="119" idx="2"/>
          </p:cNvCxnSpPr>
          <p:nvPr/>
        </p:nvCxnSpPr>
        <p:spPr>
          <a:xfrm flipV="1">
            <a:off x="7184069" y="5988296"/>
            <a:ext cx="1284172" cy="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ADF333A7-92AE-4690-88E5-FC82D71DB349}"/>
              </a:ext>
            </a:extLst>
          </p:cNvPr>
          <p:cNvSpPr/>
          <p:nvPr/>
        </p:nvSpPr>
        <p:spPr>
          <a:xfrm>
            <a:off x="7130493" y="5950095"/>
            <a:ext cx="1349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 err="1">
                <a:solidFill>
                  <a:srgbClr val="FFC000"/>
                </a:solidFill>
              </a:rPr>
              <a:t>curmoveIsForward</a:t>
            </a:r>
            <a:endParaRPr lang="it-IT" sz="1200" dirty="0">
              <a:solidFill>
                <a:srgbClr val="FFC000"/>
              </a:solidFill>
            </a:endParaRPr>
          </a:p>
        </p:txBody>
      </p: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9AE4412A-066A-49AB-B835-C5131CE89C3D}"/>
              </a:ext>
            </a:extLst>
          </p:cNvPr>
          <p:cNvCxnSpPr>
            <a:cxnSpLocks/>
            <a:stCxn id="88" idx="6"/>
            <a:endCxn id="118" idx="3"/>
          </p:cNvCxnSpPr>
          <p:nvPr/>
        </p:nvCxnSpPr>
        <p:spPr>
          <a:xfrm flipV="1">
            <a:off x="7184069" y="4832133"/>
            <a:ext cx="1319844" cy="116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BF698772-6602-4C28-A5F4-A915B70E2EFD}"/>
              </a:ext>
            </a:extLst>
          </p:cNvPr>
          <p:cNvCxnSpPr>
            <a:cxnSpLocks/>
            <a:stCxn id="119" idx="6"/>
            <a:endCxn id="120" idx="2"/>
          </p:cNvCxnSpPr>
          <p:nvPr/>
        </p:nvCxnSpPr>
        <p:spPr>
          <a:xfrm flipV="1">
            <a:off x="9548241" y="4626757"/>
            <a:ext cx="1039192" cy="136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EC77687D-5494-4844-8F60-68CDEB72E869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9548241" y="5988296"/>
            <a:ext cx="940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A7EA826F-36A4-4025-B168-AE628615B2A5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962730" y="4265569"/>
            <a:ext cx="4716306" cy="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5FE53655-DBB2-43EB-88E4-2DD6C13AA427}"/>
              </a:ext>
            </a:extLst>
          </p:cNvPr>
          <p:cNvCxnSpPr>
            <a:cxnSpLocks/>
          </p:cNvCxnSpPr>
          <p:nvPr/>
        </p:nvCxnSpPr>
        <p:spPr>
          <a:xfrm flipH="1">
            <a:off x="4624776" y="3630118"/>
            <a:ext cx="1" cy="643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2194AC51-1C4C-4362-A97D-92FC1BC17C8E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5675958" y="2505974"/>
            <a:ext cx="0" cy="17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diritto 147">
            <a:extLst>
              <a:ext uri="{FF2B5EF4-FFF2-40B4-BE49-F238E27FC236}">
                <a16:creationId xmlns:a16="http://schemas.microsoft.com/office/drawing/2014/main" id="{CEBAE825-A961-4173-90E1-438F77689EF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3021926" y="3874730"/>
            <a:ext cx="0" cy="394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FCD8F30B-154D-4F59-B855-156B9535F8A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634575" y="63397"/>
            <a:ext cx="0" cy="55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ttore diritto 172">
            <a:extLst>
              <a:ext uri="{FF2B5EF4-FFF2-40B4-BE49-F238E27FC236}">
                <a16:creationId xmlns:a16="http://schemas.microsoft.com/office/drawing/2014/main" id="{B421D2B9-11E6-4D3E-B869-EE7E2C63918E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7634770" y="63397"/>
            <a:ext cx="0" cy="177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id="{5A3F888A-5F14-439C-B22A-1DBEF694CF0B}"/>
              </a:ext>
            </a:extLst>
          </p:cNvPr>
          <p:cNvCxnSpPr/>
          <p:nvPr/>
        </p:nvCxnSpPr>
        <p:spPr>
          <a:xfrm>
            <a:off x="2634575" y="63397"/>
            <a:ext cx="5013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CAB5A3F6-DF61-423B-98E8-879498FA390F}"/>
              </a:ext>
            </a:extLst>
          </p:cNvPr>
          <p:cNvCxnSpPr>
            <a:cxnSpLocks/>
          </p:cNvCxnSpPr>
          <p:nvPr/>
        </p:nvCxnSpPr>
        <p:spPr>
          <a:xfrm>
            <a:off x="12037628" y="4626757"/>
            <a:ext cx="0" cy="2066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>
            <a:extLst>
              <a:ext uri="{FF2B5EF4-FFF2-40B4-BE49-F238E27FC236}">
                <a16:creationId xmlns:a16="http://schemas.microsoft.com/office/drawing/2014/main" id="{4F4B39B4-8C84-4B51-8950-60BBE4A24D3C}"/>
              </a:ext>
            </a:extLst>
          </p:cNvPr>
          <p:cNvCxnSpPr>
            <a:stCxn id="118" idx="2"/>
            <a:endCxn id="74" idx="6"/>
          </p:cNvCxnSpPr>
          <p:nvPr/>
        </p:nvCxnSpPr>
        <p:spPr>
          <a:xfrm flipH="1">
            <a:off x="5111086" y="4450295"/>
            <a:ext cx="3234665" cy="716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ttore diritto 199">
            <a:extLst>
              <a:ext uri="{FF2B5EF4-FFF2-40B4-BE49-F238E27FC236}">
                <a16:creationId xmlns:a16="http://schemas.microsoft.com/office/drawing/2014/main" id="{E3AD54CB-D45C-4318-B1EA-1C567B089A6C}"/>
              </a:ext>
            </a:extLst>
          </p:cNvPr>
          <p:cNvCxnSpPr>
            <a:cxnSpLocks/>
          </p:cNvCxnSpPr>
          <p:nvPr/>
        </p:nvCxnSpPr>
        <p:spPr>
          <a:xfrm>
            <a:off x="4571086" y="6693578"/>
            <a:ext cx="7466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ttore diritto 205">
            <a:extLst>
              <a:ext uri="{FF2B5EF4-FFF2-40B4-BE49-F238E27FC236}">
                <a16:creationId xmlns:a16="http://schemas.microsoft.com/office/drawing/2014/main" id="{5DA1197F-AA37-43F9-924A-AB6CBD6D49AB}"/>
              </a:ext>
            </a:extLst>
          </p:cNvPr>
          <p:cNvCxnSpPr>
            <a:cxnSpLocks/>
            <a:stCxn id="120" idx="6"/>
          </p:cNvCxnSpPr>
          <p:nvPr/>
        </p:nvCxnSpPr>
        <p:spPr>
          <a:xfrm>
            <a:off x="11667433" y="4626757"/>
            <a:ext cx="370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ttore diritto 207">
            <a:extLst>
              <a:ext uri="{FF2B5EF4-FFF2-40B4-BE49-F238E27FC236}">
                <a16:creationId xmlns:a16="http://schemas.microsoft.com/office/drawing/2014/main" id="{D8B4D73E-6D8F-4A86-B5B2-1C0C6E5CB6A3}"/>
              </a:ext>
            </a:extLst>
          </p:cNvPr>
          <p:cNvCxnSpPr>
            <a:cxnSpLocks/>
            <a:stCxn id="121" idx="6"/>
          </p:cNvCxnSpPr>
          <p:nvPr/>
        </p:nvCxnSpPr>
        <p:spPr>
          <a:xfrm>
            <a:off x="11568326" y="5988296"/>
            <a:ext cx="4693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9EDEF264-265B-4303-B2F6-51B5399F5D1C}"/>
              </a:ext>
            </a:extLst>
          </p:cNvPr>
          <p:cNvCxnSpPr>
            <a:cxnSpLocks/>
            <a:endCxn id="74" idx="4"/>
          </p:cNvCxnSpPr>
          <p:nvPr/>
        </p:nvCxnSpPr>
        <p:spPr>
          <a:xfrm flipV="1">
            <a:off x="4571086" y="5706757"/>
            <a:ext cx="0" cy="986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F81ADE4B-0A76-4028-9925-2F6A43983448}"/>
              </a:ext>
            </a:extLst>
          </p:cNvPr>
          <p:cNvSpPr txBox="1"/>
          <p:nvPr/>
        </p:nvSpPr>
        <p:spPr>
          <a:xfrm rot="18590295">
            <a:off x="9521892" y="5021224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217" name="CasellaDiTesto 216">
            <a:extLst>
              <a:ext uri="{FF2B5EF4-FFF2-40B4-BE49-F238E27FC236}">
                <a16:creationId xmlns:a16="http://schemas.microsoft.com/office/drawing/2014/main" id="{D266E00C-27C0-467D-95DC-8FB4C89ADA3B}"/>
              </a:ext>
            </a:extLst>
          </p:cNvPr>
          <p:cNvSpPr txBox="1"/>
          <p:nvPr/>
        </p:nvSpPr>
        <p:spPr>
          <a:xfrm>
            <a:off x="9548109" y="5941947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F2C7A738-E0C3-489B-99C2-08E22A95B143}"/>
              </a:ext>
            </a:extLst>
          </p:cNvPr>
          <p:cNvSpPr/>
          <p:nvPr/>
        </p:nvSpPr>
        <p:spPr>
          <a:xfrm rot="20342257">
            <a:off x="5196888" y="4237905"/>
            <a:ext cx="1180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solidFill>
                  <a:srgbClr val="FFC000"/>
                </a:solidFill>
              </a:rPr>
              <a:t>Curmove.length</a:t>
            </a:r>
          </a:p>
          <a:p>
            <a:r>
              <a:rPr lang="it-IT" sz="1200" dirty="0">
                <a:solidFill>
                  <a:srgbClr val="FFC000"/>
                </a:solidFill>
              </a:rPr>
              <a:t>&lt;=0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1E7FA91B-0AE1-4316-8D1A-71611E5C962B}"/>
              </a:ext>
            </a:extLst>
          </p:cNvPr>
          <p:cNvSpPr/>
          <p:nvPr/>
        </p:nvSpPr>
        <p:spPr>
          <a:xfrm rot="19089060">
            <a:off x="7050125" y="5204720"/>
            <a:ext cx="1398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solidFill>
                  <a:srgbClr val="FFC000"/>
                </a:solidFill>
              </a:rPr>
              <a:t>!</a:t>
            </a:r>
            <a:r>
              <a:rPr lang="it-IT" sz="1200" dirty="0" err="1">
                <a:solidFill>
                  <a:srgbClr val="FFC000"/>
                </a:solidFill>
              </a:rPr>
              <a:t>curmoveIsForward</a:t>
            </a:r>
            <a:endParaRPr lang="it-IT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64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9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Prepare</a:t>
            </a:r>
            <a:r>
              <a:rPr lang="it-IT" dirty="0"/>
              <a:t> 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11EF9F5C-ACAD-49A7-AC32-4AAD16666266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1263255-8511-4827-902A-B1D30E371E3E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6BEF86EE-04C5-46A0-9183-0663A2F79A2B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246C186-7766-4F49-98A2-849247C320E5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2641515" y="184949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F3A8850-6233-45BE-971D-C3AD364CCC46}"/>
              </a:ext>
            </a:extLst>
          </p:cNvPr>
          <p:cNvSpPr txBox="1"/>
          <p:nvPr/>
        </p:nvSpPr>
        <p:spPr>
          <a:xfrm>
            <a:off x="1272505" y="2071992"/>
            <a:ext cx="134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startPrepare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45D6B1AA-F81F-455F-B3CA-CF333D08B30C}"/>
              </a:ext>
            </a:extLst>
          </p:cNvPr>
          <p:cNvSpPr/>
          <p:nvPr/>
        </p:nvSpPr>
        <p:spPr>
          <a:xfrm>
            <a:off x="2101515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B69E65FB-5C5F-4993-B1CA-21F617FD74D1}"/>
              </a:ext>
            </a:extLst>
          </p:cNvPr>
          <p:cNvSpPr/>
          <p:nvPr/>
        </p:nvSpPr>
        <p:spPr>
          <a:xfrm>
            <a:off x="436345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inPantry</a:t>
            </a:r>
            <a:endParaRPr lang="it-IT" sz="1200" dirty="0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A3FB73A-C5AF-48D2-A09B-25238CE00639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3181515" y="3178399"/>
            <a:ext cx="118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D4BFF3-A169-49F3-B449-96AC1083C15D}"/>
              </a:ext>
            </a:extLst>
          </p:cNvPr>
          <p:cNvSpPr txBox="1"/>
          <p:nvPr/>
        </p:nvSpPr>
        <p:spPr>
          <a:xfrm>
            <a:off x="3138566" y="2870622"/>
            <a:ext cx="1290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pantryReached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B1431C6-9EB3-4854-8AAC-5F5BFA602E3B}"/>
              </a:ext>
            </a:extLst>
          </p:cNvPr>
          <p:cNvSpPr/>
          <p:nvPr/>
        </p:nvSpPr>
        <p:spPr>
          <a:xfrm>
            <a:off x="6635532" y="263438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65F467D1-201D-4ACE-A03A-EAB60AC28B18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 flipV="1">
            <a:off x="5443450" y="3174388"/>
            <a:ext cx="1192082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497209E-B9A3-4BA2-83E3-869F7849B660}"/>
              </a:ext>
            </a:extLst>
          </p:cNvPr>
          <p:cNvSpPr txBox="1"/>
          <p:nvPr/>
        </p:nvSpPr>
        <p:spPr>
          <a:xfrm>
            <a:off x="5413826" y="287062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1E26FEF-CBDE-4C43-B37D-14AF746B11A0}"/>
              </a:ext>
            </a:extLst>
          </p:cNvPr>
          <p:cNvCxnSpPr>
            <a:cxnSpLocks/>
            <a:stCxn id="65" idx="3"/>
            <a:endCxn id="78" idx="1"/>
          </p:cNvCxnSpPr>
          <p:nvPr/>
        </p:nvCxnSpPr>
        <p:spPr>
          <a:xfrm>
            <a:off x="6793694" y="3556226"/>
            <a:ext cx="4711" cy="11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F9D5C36-C720-43DB-BD33-DB5BC3C8093D}"/>
              </a:ext>
            </a:extLst>
          </p:cNvPr>
          <p:cNvSpPr txBox="1"/>
          <p:nvPr/>
        </p:nvSpPr>
        <p:spPr>
          <a:xfrm>
            <a:off x="5271268" y="4122085"/>
            <a:ext cx="153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fridgeReached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3CC511C-B181-4295-AE2E-CD0828889B68}"/>
              </a:ext>
            </a:extLst>
          </p:cNvPr>
          <p:cNvSpPr/>
          <p:nvPr/>
        </p:nvSpPr>
        <p:spPr>
          <a:xfrm>
            <a:off x="6640243" y="452978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30CACC40-5ED0-4F47-BE1D-D4C7093EBC44}"/>
              </a:ext>
            </a:extLst>
          </p:cNvPr>
          <p:cNvCxnSpPr>
            <a:cxnSpLocks/>
            <a:stCxn id="78" idx="7"/>
            <a:endCxn id="65" idx="5"/>
          </p:cNvCxnSpPr>
          <p:nvPr/>
        </p:nvCxnSpPr>
        <p:spPr>
          <a:xfrm flipH="1" flipV="1">
            <a:off x="7557370" y="3556226"/>
            <a:ext cx="4711" cy="11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27AFC542-92BD-4542-9AB4-2588633D73FF}"/>
              </a:ext>
            </a:extLst>
          </p:cNvPr>
          <p:cNvCxnSpPr>
            <a:cxnSpLocks/>
            <a:stCxn id="65" idx="6"/>
            <a:endCxn id="26" idx="2"/>
          </p:cNvCxnSpPr>
          <p:nvPr/>
        </p:nvCxnSpPr>
        <p:spPr>
          <a:xfrm>
            <a:off x="7715532" y="3174388"/>
            <a:ext cx="126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15A609FA-1E2C-47C1-ABD1-8EF2D00B4AD2}"/>
              </a:ext>
            </a:extLst>
          </p:cNvPr>
          <p:cNvSpPr txBox="1"/>
          <p:nvPr/>
        </p:nvSpPr>
        <p:spPr>
          <a:xfrm>
            <a:off x="7705587" y="2870622"/>
            <a:ext cx="123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89390C-9644-4A2E-9280-91DB5C211945}"/>
              </a:ext>
            </a:extLst>
          </p:cNvPr>
          <p:cNvSpPr/>
          <p:nvPr/>
        </p:nvSpPr>
        <p:spPr>
          <a:xfrm>
            <a:off x="8979243" y="25443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DDFF0AE-978A-45C3-A0F0-5DD0D2003137}"/>
              </a:ext>
            </a:extLst>
          </p:cNvPr>
          <p:cNvSpPr/>
          <p:nvPr/>
        </p:nvSpPr>
        <p:spPr>
          <a:xfrm>
            <a:off x="9072471" y="263908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endPrepare</a:t>
            </a:r>
            <a:endParaRPr lang="it-IT" sz="12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A078165-753F-44FB-8499-5F5CCEAC57B8}"/>
              </a:ext>
            </a:extLst>
          </p:cNvPr>
          <p:cNvSpPr txBox="1"/>
          <p:nvPr/>
        </p:nvSpPr>
        <p:spPr>
          <a:xfrm>
            <a:off x="7557370" y="415286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70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e 42">
            <a:extLst>
              <a:ext uri="{FF2B5EF4-FFF2-40B4-BE49-F238E27FC236}">
                <a16:creationId xmlns:a16="http://schemas.microsoft.com/office/drawing/2014/main" id="{BC216960-6820-43AE-9342-AB537E74F970}"/>
              </a:ext>
            </a:extLst>
          </p:cNvPr>
          <p:cNvSpPr/>
          <p:nvPr/>
        </p:nvSpPr>
        <p:spPr>
          <a:xfrm>
            <a:off x="9373141" y="2548399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1AE17FA-2156-4489-B05A-907C4E71E250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206E3E5-816A-4A4C-B9D4-D9D713841C36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D12FDF-4BAE-42C2-8C40-8735EE25EFB7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B81A14-53A5-42FC-A86A-6742224508D7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4A940A-1DB4-4765-B08D-03CC21FA7A21}"/>
              </a:ext>
            </a:extLst>
          </p:cNvPr>
          <p:cNvSpPr txBox="1"/>
          <p:nvPr/>
        </p:nvSpPr>
        <p:spPr>
          <a:xfrm>
            <a:off x="185565" y="24776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Clear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43ED5CF-F44A-4E47-922C-7E9BDBE9431F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70D8F7D-4E82-4B5D-9C3B-4697C4BE8691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F4F4771-0235-41F8-8390-5134B09373CC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11A5E42-7024-4305-83A1-CB7B0E9095B3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 flipH="1">
            <a:off x="2640070" y="1849494"/>
            <a:ext cx="1445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44446C-6FF4-4B18-B81C-ED292AD964D7}"/>
              </a:ext>
            </a:extLst>
          </p:cNvPr>
          <p:cNvSpPr txBox="1"/>
          <p:nvPr/>
        </p:nvSpPr>
        <p:spPr>
          <a:xfrm>
            <a:off x="1741426" y="2021503"/>
            <a:ext cx="89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startClear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1A73394E-3C35-4B96-9704-D4ED7D65DD2E}"/>
              </a:ext>
            </a:extLst>
          </p:cNvPr>
          <p:cNvSpPr/>
          <p:nvPr/>
        </p:nvSpPr>
        <p:spPr>
          <a:xfrm>
            <a:off x="210007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reachTable</a:t>
            </a:r>
            <a:endParaRPr lang="it-IT" sz="120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42FD540-045E-4D13-A683-F6A29F82AF5F}"/>
              </a:ext>
            </a:extLst>
          </p:cNvPr>
          <p:cNvSpPr/>
          <p:nvPr/>
        </p:nvSpPr>
        <p:spPr>
          <a:xfrm>
            <a:off x="946854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endClear</a:t>
            </a:r>
            <a:endParaRPr lang="it-IT" sz="120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E00664EC-F1B9-4A42-BB77-FB4838C4D0F8}"/>
              </a:ext>
            </a:extLst>
          </p:cNvPr>
          <p:cNvSpPr/>
          <p:nvPr/>
        </p:nvSpPr>
        <p:spPr>
          <a:xfrm>
            <a:off x="6900476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30D05FE-FD32-44DE-B174-2B9B500B0527}"/>
              </a:ext>
            </a:extLst>
          </p:cNvPr>
          <p:cNvSpPr/>
          <p:nvPr/>
        </p:nvSpPr>
        <p:spPr>
          <a:xfrm>
            <a:off x="4643484" y="48751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inDish</a:t>
            </a:r>
            <a:endParaRPr lang="it-IT" sz="1200" dirty="0"/>
          </a:p>
          <a:p>
            <a:pPr algn="ctr"/>
            <a:r>
              <a:rPr lang="it-IT" sz="1200" dirty="0" err="1"/>
              <a:t>Washer</a:t>
            </a:r>
            <a:endParaRPr lang="it-IT" sz="120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FFC7574-F944-495B-A3EC-732B934C03C6}"/>
              </a:ext>
            </a:extLst>
          </p:cNvPr>
          <p:cNvSpPr/>
          <p:nvPr/>
        </p:nvSpPr>
        <p:spPr>
          <a:xfrm>
            <a:off x="4643484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68DF950-9B0E-4C7F-A8B4-F1DD97306DF1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180070" y="3178399"/>
            <a:ext cx="1463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4D6F62F-1759-4B92-AAA9-3D4E7E63C17D}"/>
              </a:ext>
            </a:extLst>
          </p:cNvPr>
          <p:cNvSpPr txBox="1"/>
          <p:nvPr/>
        </p:nvSpPr>
        <p:spPr>
          <a:xfrm>
            <a:off x="3180070" y="2809067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19F5C2E-FC5D-45F9-9589-242FFECF786B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>
          <a:xfrm>
            <a:off x="5723484" y="3178399"/>
            <a:ext cx="117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65EA2F4-E01F-4607-999C-74EA846AA913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>
            <a:off x="5183484" y="3718399"/>
            <a:ext cx="0" cy="11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E244C15-BAAF-47ED-98D3-D62127B25701}"/>
              </a:ext>
            </a:extLst>
          </p:cNvPr>
          <p:cNvCxnSpPr>
            <a:cxnSpLocks/>
            <a:stCxn id="16" idx="6"/>
            <a:endCxn id="43" idx="2"/>
          </p:cNvCxnSpPr>
          <p:nvPr/>
        </p:nvCxnSpPr>
        <p:spPr>
          <a:xfrm>
            <a:off x="7980476" y="3178399"/>
            <a:ext cx="1392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1273249E-EEDC-41C0-BBB2-949233B4A17B}"/>
              </a:ext>
            </a:extLst>
          </p:cNvPr>
          <p:cNvSpPr/>
          <p:nvPr/>
        </p:nvSpPr>
        <p:spPr>
          <a:xfrm>
            <a:off x="5692141" y="2839844"/>
            <a:ext cx="123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fridgeReached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13DB6892-6188-4422-A9CA-3DE4AA911EDA}"/>
              </a:ext>
            </a:extLst>
          </p:cNvPr>
          <p:cNvSpPr/>
          <p:nvPr/>
        </p:nvSpPr>
        <p:spPr>
          <a:xfrm>
            <a:off x="8008570" y="2873600"/>
            <a:ext cx="12314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8783EB5E-B91B-43B5-B94D-CDDE16BBE5F1}"/>
              </a:ext>
            </a:extLst>
          </p:cNvPr>
          <p:cNvSpPr/>
          <p:nvPr/>
        </p:nvSpPr>
        <p:spPr>
          <a:xfrm>
            <a:off x="5155713" y="4044857"/>
            <a:ext cx="1669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dishWasherReached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8AF4600-4F8D-4CAE-B070-85BB432A5F53}"/>
              </a:ext>
            </a:extLst>
          </p:cNvPr>
          <p:cNvCxnSpPr>
            <a:cxnSpLocks/>
            <a:stCxn id="17" idx="2"/>
            <a:endCxn id="14" idx="4"/>
          </p:cNvCxnSpPr>
          <p:nvPr/>
        </p:nvCxnSpPr>
        <p:spPr>
          <a:xfrm flipH="1" flipV="1">
            <a:off x="2640070" y="3718399"/>
            <a:ext cx="2003414" cy="169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95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FABAB9-49D7-426D-85F0-21564EAE7AE8}"/>
              </a:ext>
            </a:extLst>
          </p:cNvPr>
          <p:cNvSpPr txBox="1"/>
          <p:nvPr/>
        </p:nvSpPr>
        <p:spPr>
          <a:xfrm>
            <a:off x="185565" y="24776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Kb – SPRINT 4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CA49F91-28E1-4D73-911E-D0EC88B5336D}"/>
              </a:ext>
            </a:extLst>
          </p:cNvPr>
          <p:cNvSpPr/>
          <p:nvPr/>
        </p:nvSpPr>
        <p:spPr>
          <a:xfrm>
            <a:off x="185565" y="281861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92D996B-FCD1-4A7E-ADEF-BFFB166C90CD}"/>
              </a:ext>
            </a:extLst>
          </p:cNvPr>
          <p:cNvSpPr/>
          <p:nvPr/>
        </p:nvSpPr>
        <p:spPr>
          <a:xfrm>
            <a:off x="5800712" y="281861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C839B15-3A02-4868-ADF4-99C7B1F1F2D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265565" y="3358614"/>
            <a:ext cx="4535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D688AA2D-08C1-4956-A9F1-CF120BC79AA7}"/>
              </a:ext>
            </a:extLst>
          </p:cNvPr>
          <p:cNvSpPr/>
          <p:nvPr/>
        </p:nvSpPr>
        <p:spPr>
          <a:xfrm>
            <a:off x="2577614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objFromRobot</a:t>
            </a:r>
            <a:endParaRPr lang="it-IT" sz="12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72A478B-E3AC-4AA9-8E51-3FDE249EDC43}"/>
              </a:ext>
            </a:extLst>
          </p:cNvPr>
          <p:cNvSpPr/>
          <p:nvPr/>
        </p:nvSpPr>
        <p:spPr>
          <a:xfrm>
            <a:off x="5800712" y="25440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food From Robot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EEB7601-84BA-485C-8CA5-B993C7215E12}"/>
              </a:ext>
            </a:extLst>
          </p:cNvPr>
          <p:cNvSpPr/>
          <p:nvPr/>
        </p:nvSpPr>
        <p:spPr>
          <a:xfrm>
            <a:off x="9614386" y="1136572"/>
            <a:ext cx="119996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objTo</a:t>
            </a:r>
            <a:r>
              <a:rPr lang="it-IT" sz="1200" dirty="0"/>
              <a:t> Robot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CC656C06-D89C-4D0D-A43A-BFCDFF79EB65}"/>
              </a:ext>
            </a:extLst>
          </p:cNvPr>
          <p:cNvSpPr/>
          <p:nvPr/>
        </p:nvSpPr>
        <p:spPr>
          <a:xfrm>
            <a:off x="9357889" y="5166515"/>
            <a:ext cx="119996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foodTo</a:t>
            </a:r>
            <a:r>
              <a:rPr lang="it-IT" sz="1200" dirty="0"/>
              <a:t> Robot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46B2DA4-7B23-4BE2-8B9D-4B72ABA4CBFD}"/>
              </a:ext>
            </a:extLst>
          </p:cNvPr>
          <p:cNvSpPr/>
          <p:nvPr/>
        </p:nvSpPr>
        <p:spPr>
          <a:xfrm>
            <a:off x="3919163" y="524603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Expose</a:t>
            </a:r>
            <a:endParaRPr lang="it-IT" sz="1200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7A9E75B-B657-4779-953F-25C8813BDBBE}"/>
              </a:ext>
            </a:extLst>
          </p:cNvPr>
          <p:cNvCxnSpPr>
            <a:cxnSpLocks/>
            <a:stCxn id="7" idx="2"/>
            <a:endCxn id="10" idx="4"/>
          </p:cNvCxnSpPr>
          <p:nvPr/>
        </p:nvCxnSpPr>
        <p:spPr>
          <a:xfrm flipH="1" flipV="1">
            <a:off x="3117614" y="1697094"/>
            <a:ext cx="2683098" cy="166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D8E8F07-3C3E-4DAA-91F7-9204103BC862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499452" y="1538932"/>
            <a:ext cx="2459422" cy="143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D08E369-BA24-40AF-9420-8A9C49051B96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flipV="1">
            <a:off x="5958874" y="1176242"/>
            <a:ext cx="0" cy="180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C7C9A4F-7C0B-45E0-BBF2-14F68E2772B3}"/>
              </a:ext>
            </a:extLst>
          </p:cNvPr>
          <p:cNvCxnSpPr>
            <a:cxnSpLocks/>
            <a:stCxn id="11" idx="5"/>
            <a:endCxn id="7" idx="7"/>
          </p:cNvCxnSpPr>
          <p:nvPr/>
        </p:nvCxnSpPr>
        <p:spPr>
          <a:xfrm>
            <a:off x="6722550" y="1176242"/>
            <a:ext cx="0" cy="180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3D11502-277A-4A47-8E63-8C2C64881679}"/>
              </a:ext>
            </a:extLst>
          </p:cNvPr>
          <p:cNvCxnSpPr>
            <a:cxnSpLocks/>
            <a:stCxn id="7" idx="7"/>
            <a:endCxn id="12" idx="2"/>
          </p:cNvCxnSpPr>
          <p:nvPr/>
        </p:nvCxnSpPr>
        <p:spPr>
          <a:xfrm flipV="1">
            <a:off x="6722550" y="1697094"/>
            <a:ext cx="2891836" cy="127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396F96C3-D33A-4096-A67B-0B869B33891A}"/>
              </a:ext>
            </a:extLst>
          </p:cNvPr>
          <p:cNvCxnSpPr>
            <a:cxnSpLocks/>
            <a:stCxn id="12" idx="3"/>
            <a:endCxn id="7" idx="6"/>
          </p:cNvCxnSpPr>
          <p:nvPr/>
        </p:nvCxnSpPr>
        <p:spPr>
          <a:xfrm flipH="1">
            <a:off x="6880712" y="2093442"/>
            <a:ext cx="2909404" cy="126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EA8A496-7651-4967-9D3B-F879DB0C1C49}"/>
              </a:ext>
            </a:extLst>
          </p:cNvPr>
          <p:cNvCxnSpPr>
            <a:cxnSpLocks/>
            <a:stCxn id="16" idx="1"/>
            <a:endCxn id="7" idx="2"/>
          </p:cNvCxnSpPr>
          <p:nvPr/>
        </p:nvCxnSpPr>
        <p:spPr>
          <a:xfrm flipV="1">
            <a:off x="4077325" y="3358614"/>
            <a:ext cx="1723387" cy="204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662C0646-2371-4BD9-B6B7-ABA3169CBB2C}"/>
              </a:ext>
            </a:extLst>
          </p:cNvPr>
          <p:cNvCxnSpPr>
            <a:cxnSpLocks/>
            <a:stCxn id="7" idx="4"/>
            <a:endCxn id="16" idx="6"/>
          </p:cNvCxnSpPr>
          <p:nvPr/>
        </p:nvCxnSpPr>
        <p:spPr>
          <a:xfrm flipH="1">
            <a:off x="4999163" y="3898614"/>
            <a:ext cx="1341549" cy="188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53AAA67A-D08C-470B-A375-9EE4E160C286}"/>
              </a:ext>
            </a:extLst>
          </p:cNvPr>
          <p:cNvCxnSpPr>
            <a:cxnSpLocks/>
            <a:stCxn id="7" idx="7"/>
            <a:endCxn id="13" idx="1"/>
          </p:cNvCxnSpPr>
          <p:nvPr/>
        </p:nvCxnSpPr>
        <p:spPr>
          <a:xfrm>
            <a:off x="6722550" y="2976776"/>
            <a:ext cx="2811069" cy="235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3C60BE11-AB40-49A5-9B6D-53E91E29E02E}"/>
              </a:ext>
            </a:extLst>
          </p:cNvPr>
          <p:cNvCxnSpPr>
            <a:cxnSpLocks/>
            <a:stCxn id="13" idx="3"/>
            <a:endCxn id="7" idx="5"/>
          </p:cNvCxnSpPr>
          <p:nvPr/>
        </p:nvCxnSpPr>
        <p:spPr>
          <a:xfrm flipH="1" flipV="1">
            <a:off x="6722550" y="3740452"/>
            <a:ext cx="2811069" cy="238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tangolo 85">
            <a:extLst>
              <a:ext uri="{FF2B5EF4-FFF2-40B4-BE49-F238E27FC236}">
                <a16:creationId xmlns:a16="http://schemas.microsoft.com/office/drawing/2014/main" id="{4B062027-39CE-4E59-9126-C196A03FDFF7}"/>
              </a:ext>
            </a:extLst>
          </p:cNvPr>
          <p:cNvSpPr/>
          <p:nvPr/>
        </p:nvSpPr>
        <p:spPr>
          <a:xfrm rot="1925793">
            <a:off x="3126659" y="2470921"/>
            <a:ext cx="2367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moveObjToDomesticResource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2317445C-6AE4-44D3-8339-8626EE124615}"/>
              </a:ext>
            </a:extLst>
          </p:cNvPr>
          <p:cNvSpPr/>
          <p:nvPr/>
        </p:nvSpPr>
        <p:spPr>
          <a:xfrm>
            <a:off x="4503631" y="1464634"/>
            <a:ext cx="1537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moveFoodTo</a:t>
            </a:r>
            <a:endParaRPr lang="it-IT" sz="1400" dirty="0">
              <a:solidFill>
                <a:srgbClr val="00B050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DomesticResource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BB2B1BCE-A460-4681-8368-0DED671513DF}"/>
              </a:ext>
            </a:extLst>
          </p:cNvPr>
          <p:cNvSpPr/>
          <p:nvPr/>
        </p:nvSpPr>
        <p:spPr>
          <a:xfrm rot="20096669">
            <a:off x="7361707" y="2003531"/>
            <a:ext cx="1499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moveObjOnRobot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29F1593C-31A6-4358-A9C5-F5E2205B4CAC}"/>
              </a:ext>
            </a:extLst>
          </p:cNvPr>
          <p:cNvSpPr/>
          <p:nvPr/>
        </p:nvSpPr>
        <p:spPr>
          <a:xfrm rot="2360980">
            <a:off x="7569610" y="3987899"/>
            <a:ext cx="1605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44DA0814-5FA8-4F6E-8579-D44BB220DD12}"/>
              </a:ext>
            </a:extLst>
          </p:cNvPr>
          <p:cNvSpPr/>
          <p:nvPr/>
        </p:nvSpPr>
        <p:spPr>
          <a:xfrm rot="18270332">
            <a:off x="5034187" y="4874815"/>
            <a:ext cx="699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expose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548909A-CBC5-4677-8BB5-122A914C07FE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70708F-2553-45F5-9C6A-F57DE0A256F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945088B-B5E0-4E6B-AE6E-6D045DFFD6BE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98D9F5-CF75-4228-9CC6-69D74F2703FA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</p:spTree>
    <p:extLst>
      <p:ext uri="{BB962C8B-B14F-4D97-AF65-F5344CB8AC3E}">
        <p14:creationId xmlns:p14="http://schemas.microsoft.com/office/powerpoint/2010/main" val="795138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7AAC962-F07F-4101-A4B5-7CF5A85AAD0C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9B90F0-0214-420B-9C1B-887EC51090FE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92E6349-FC9C-4922-A663-977EDA93382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352B9A-FCE4-4523-B26B-BE07ED551584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1F7E690-590C-4B33-9528-A4E1709610D6}"/>
              </a:ext>
            </a:extLst>
          </p:cNvPr>
          <p:cNvSpPr txBox="1"/>
          <p:nvPr/>
        </p:nvSpPr>
        <p:spPr>
          <a:xfrm>
            <a:off x="185565" y="247762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Fridge</a:t>
            </a:r>
            <a:r>
              <a:rPr lang="it-IT" dirty="0"/>
              <a:t> – SPRINT 4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4CDD232-296E-4019-866B-7F128E3CC65E}"/>
              </a:ext>
            </a:extLst>
          </p:cNvPr>
          <p:cNvSpPr/>
          <p:nvPr/>
        </p:nvSpPr>
        <p:spPr>
          <a:xfrm>
            <a:off x="693727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06671F0-DB12-49C9-98E3-71AE09361D0F}"/>
              </a:ext>
            </a:extLst>
          </p:cNvPr>
          <p:cNvSpPr/>
          <p:nvPr/>
        </p:nvSpPr>
        <p:spPr>
          <a:xfrm>
            <a:off x="5016000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AC38EE7-EB40-4010-8DB4-DE82A0A5F78E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773727" y="2889000"/>
            <a:ext cx="3242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2783E35-5B68-4E6C-AF71-2472D4F82FF6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6096000" y="1809000"/>
            <a:ext cx="2875709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0C64754F-EC41-4671-9BE6-1DBB8401AC02}"/>
              </a:ext>
            </a:extLst>
          </p:cNvPr>
          <p:cNvSpPr/>
          <p:nvPr/>
        </p:nvSpPr>
        <p:spPr>
          <a:xfrm>
            <a:off x="8971709" y="126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putIn</a:t>
            </a:r>
            <a:r>
              <a:rPr lang="it-IT" sz="1200" dirty="0"/>
              <a:t> </a:t>
            </a:r>
            <a:r>
              <a:rPr lang="it-IT" sz="1200" dirty="0" err="1"/>
              <a:t>Fridge</a:t>
            </a:r>
            <a:endParaRPr lang="it-IT" sz="12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5DADDD6-59FD-4020-8B73-5030823F7DD6}"/>
              </a:ext>
            </a:extLst>
          </p:cNvPr>
          <p:cNvSpPr txBox="1"/>
          <p:nvPr/>
        </p:nvSpPr>
        <p:spPr>
          <a:xfrm rot="1328318">
            <a:off x="6342515" y="3353528"/>
            <a:ext cx="216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moveSpecificFoodOnRobot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87D012B-E195-46FD-B5F4-EDE1F3E9370D}"/>
              </a:ext>
            </a:extLst>
          </p:cNvPr>
          <p:cNvSpPr txBox="1"/>
          <p:nvPr/>
        </p:nvSpPr>
        <p:spPr>
          <a:xfrm rot="20298101">
            <a:off x="6635543" y="2075045"/>
            <a:ext cx="157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moveFoodToFridge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5F84BC8E-94A3-4FC3-9238-5D7D78D181E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H="1" flipV="1">
            <a:off x="6993855" y="-168855"/>
            <a:ext cx="1080000" cy="3955709"/>
          </a:xfrm>
          <a:prstGeom prst="bentConnector3">
            <a:avLst>
              <a:gd name="adj1" fmla="val -211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D0ED9B6E-A673-43C1-90FA-6B4D5EABE710}"/>
              </a:ext>
            </a:extLst>
          </p:cNvPr>
          <p:cNvSpPr/>
          <p:nvPr/>
        </p:nvSpPr>
        <p:spPr>
          <a:xfrm>
            <a:off x="8971709" y="3434662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take From </a:t>
            </a:r>
            <a:r>
              <a:rPr lang="it-IT" sz="1200" dirty="0" err="1"/>
              <a:t>Fridge</a:t>
            </a:r>
            <a:endParaRPr lang="it-IT" sz="1200" dirty="0"/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BD82E3C7-E78E-49CD-B205-B43C41256776}"/>
              </a:ext>
            </a:extLst>
          </p:cNvPr>
          <p:cNvCxnSpPr>
            <a:cxnSpLocks/>
            <a:stCxn id="10" idx="6"/>
            <a:endCxn id="32" idx="2"/>
          </p:cNvCxnSpPr>
          <p:nvPr/>
        </p:nvCxnSpPr>
        <p:spPr>
          <a:xfrm>
            <a:off x="6096000" y="2889000"/>
            <a:ext cx="2875709" cy="108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4DA31915-3A92-4D98-AD7A-941513A64770}"/>
              </a:ext>
            </a:extLst>
          </p:cNvPr>
          <p:cNvCxnSpPr>
            <a:cxnSpLocks/>
            <a:stCxn id="32" idx="4"/>
            <a:endCxn id="10" idx="4"/>
          </p:cNvCxnSpPr>
          <p:nvPr/>
        </p:nvCxnSpPr>
        <p:spPr>
          <a:xfrm rot="5400000" flipH="1">
            <a:off x="6991024" y="1993977"/>
            <a:ext cx="1085662" cy="3955709"/>
          </a:xfrm>
          <a:prstGeom prst="bentConnector3">
            <a:avLst>
              <a:gd name="adj1" fmla="val -21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AC65EFB-2C94-4453-869B-160D09735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SPRINT 5</a:t>
            </a:r>
          </a:p>
        </p:txBody>
      </p:sp>
    </p:spTree>
    <p:extLst>
      <p:ext uri="{BB962C8B-B14F-4D97-AF65-F5344CB8AC3E}">
        <p14:creationId xmlns:p14="http://schemas.microsoft.com/office/powerpoint/2010/main" val="602229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e 46">
            <a:extLst>
              <a:ext uri="{FF2B5EF4-FFF2-40B4-BE49-F238E27FC236}">
                <a16:creationId xmlns:a16="http://schemas.microsoft.com/office/drawing/2014/main" id="{F93207A9-6CBC-4838-88DF-6FA22DF31197}"/>
              </a:ext>
            </a:extLst>
          </p:cNvPr>
          <p:cNvSpPr/>
          <p:nvPr/>
        </p:nvSpPr>
        <p:spPr>
          <a:xfrm>
            <a:off x="4581250" y="4484485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276186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8686630" y="378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Failed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8686630" y="162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667875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 </a:t>
            </a:r>
            <a:r>
              <a:rPr lang="it-IT" sz="1200" dirty="0" err="1"/>
              <a:t>Ahead</a:t>
            </a:r>
            <a:r>
              <a:rPr lang="it-IT" sz="1200" dirty="0"/>
              <a:t> </a:t>
            </a:r>
            <a:r>
              <a:rPr lang="it-IT" sz="1200" dirty="0" err="1"/>
              <a:t>Move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4680297" y="457756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Wall </a:t>
            </a:r>
            <a:r>
              <a:rPr lang="it-IT" sz="1200" dirty="0" err="1"/>
              <a:t>Found</a:t>
            </a:r>
            <a:endParaRPr lang="it-IT" sz="12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467087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Detect</a:t>
            </a:r>
            <a:endParaRPr lang="it-IT" sz="1200" dirty="0"/>
          </a:p>
          <a:p>
            <a:pPr algn="ctr"/>
            <a:r>
              <a:rPr lang="it-IT" sz="1200" dirty="0"/>
              <a:t>Wall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467087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3841860" y="137975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210870" y="191975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9C45C6F-F4DE-40B9-B5E7-757C47BBE02E}"/>
              </a:ext>
            </a:extLst>
          </p:cNvPr>
          <p:cNvCxnSpPr>
            <a:cxnSpLocks/>
            <a:stCxn id="9" idx="4"/>
            <a:endCxn id="47" idx="0"/>
          </p:cNvCxnSpPr>
          <p:nvPr/>
        </p:nvCxnSpPr>
        <p:spPr>
          <a:xfrm>
            <a:off x="5210870" y="3788659"/>
            <a:ext cx="380" cy="69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>
            <a:off x="5750870" y="3248659"/>
            <a:ext cx="92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7600588" y="2168659"/>
            <a:ext cx="1086042" cy="6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7600588" y="3630497"/>
            <a:ext cx="1244204" cy="31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F459DC3-547A-401A-8FC6-8EBC7DF9AA7D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7758750" y="2550497"/>
            <a:ext cx="108604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4D3E636-74BC-4B10-9FAE-4DAF5EC5AC03}"/>
              </a:ext>
            </a:extLst>
          </p:cNvPr>
          <p:cNvCxnSpPr>
            <a:cxnSpLocks/>
            <a:stCxn id="9" idx="5"/>
            <a:endCxn id="5" idx="2"/>
          </p:cNvCxnSpPr>
          <p:nvPr/>
        </p:nvCxnSpPr>
        <p:spPr>
          <a:xfrm>
            <a:off x="5592708" y="3630497"/>
            <a:ext cx="309392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A47C446-40BB-4C77-9B35-0154A48B209C}"/>
              </a:ext>
            </a:extLst>
          </p:cNvPr>
          <p:cNvSpPr txBox="1"/>
          <p:nvPr/>
        </p:nvSpPr>
        <p:spPr>
          <a:xfrm>
            <a:off x="3278824" y="2124953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scanningPerimeter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9F26D8C-7C51-45C3-849B-1FEB51C9C37D}"/>
              </a:ext>
            </a:extLst>
          </p:cNvPr>
          <p:cNvSpPr txBox="1"/>
          <p:nvPr/>
        </p:nvSpPr>
        <p:spPr>
          <a:xfrm>
            <a:off x="4207069" y="397814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(N&gt;=5)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FE217367-E128-49B0-8FB6-7186365E365D}"/>
              </a:ext>
            </a:extLst>
          </p:cNvPr>
          <p:cNvSpPr/>
          <p:nvPr/>
        </p:nvSpPr>
        <p:spPr>
          <a:xfrm>
            <a:off x="5770617" y="2871802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(N&lt;5)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02CC23D-9155-4241-9F6E-879687EE1913}"/>
              </a:ext>
            </a:extLst>
          </p:cNvPr>
          <p:cNvSpPr txBox="1"/>
          <p:nvPr/>
        </p:nvSpPr>
        <p:spPr>
          <a:xfrm>
            <a:off x="7382652" y="2115383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E19FB2C-BB5A-47FC-A445-6C6DE23B3EDF}"/>
              </a:ext>
            </a:extLst>
          </p:cNvPr>
          <p:cNvSpPr txBox="1"/>
          <p:nvPr/>
        </p:nvSpPr>
        <p:spPr>
          <a:xfrm>
            <a:off x="8143609" y="3390555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255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Room </a:t>
            </a:r>
            <a:r>
              <a:rPr lang="it-IT" dirty="0" err="1"/>
              <a:t>Perimeter</a:t>
            </a:r>
            <a:r>
              <a:rPr lang="it-IT" dirty="0"/>
              <a:t> Explorer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30B95B-EFC6-42E5-ACC9-CF44AEA76503}"/>
              </a:ext>
            </a:extLst>
          </p:cNvPr>
          <p:cNvSpPr txBox="1"/>
          <p:nvPr/>
        </p:nvSpPr>
        <p:spPr>
          <a:xfrm>
            <a:off x="1956500" y="6289362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 = </a:t>
            </a:r>
            <a:r>
              <a:rPr lang="it-IT" dirty="0" err="1"/>
              <a:t>NumWallsFound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5488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e 122">
            <a:extLst>
              <a:ext uri="{FF2B5EF4-FFF2-40B4-BE49-F238E27FC236}">
                <a16:creationId xmlns:a16="http://schemas.microsoft.com/office/drawing/2014/main" id="{13259DBA-879B-41AD-B5FD-7F284263A598}"/>
              </a:ext>
            </a:extLst>
          </p:cNvPr>
          <p:cNvSpPr/>
          <p:nvPr/>
        </p:nvSpPr>
        <p:spPr>
          <a:xfrm>
            <a:off x="9421496" y="2265449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764A195E-60EF-48B4-B0DA-592EA83B8FBE}"/>
              </a:ext>
            </a:extLst>
          </p:cNvPr>
          <p:cNvSpPr/>
          <p:nvPr/>
        </p:nvSpPr>
        <p:spPr>
          <a:xfrm>
            <a:off x="439734" y="39790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5556000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</a:t>
            </a:r>
          </a:p>
          <a:p>
            <a:pPr algn="ctr"/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4228098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DoStep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5556000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Table</a:t>
            </a:r>
            <a:r>
              <a:rPr lang="it-IT" sz="1200" dirty="0"/>
              <a:t> </a:t>
            </a:r>
            <a:r>
              <a:rPr lang="it-IT" sz="1200" dirty="0" err="1"/>
              <a:t>Found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529931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Load</a:t>
            </a:r>
            <a:r>
              <a:rPr lang="it-IT" sz="1200" dirty="0"/>
              <a:t> </a:t>
            </a:r>
            <a:r>
              <a:rPr lang="it-IT" sz="1200" dirty="0" err="1"/>
              <a:t>Map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531200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Warning</a:t>
            </a:r>
            <a:endParaRPr lang="it-IT" sz="12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2347565" y="260540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Init</a:t>
            </a:r>
            <a:endParaRPr lang="it-IT" sz="12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531200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768098" y="1698626"/>
            <a:ext cx="787902" cy="89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</p:cNvCxnSpPr>
          <p:nvPr/>
        </p:nvCxnSpPr>
        <p:spPr>
          <a:xfrm flipV="1">
            <a:off x="1609931" y="3143404"/>
            <a:ext cx="769718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1069931" y="2238626"/>
            <a:ext cx="1269" cy="35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1069931" y="3678378"/>
            <a:ext cx="1269" cy="3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3427565" y="3138378"/>
            <a:ext cx="800533" cy="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113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1FF16448-479C-47BF-9556-82763BDD9356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4768098" y="3678378"/>
            <a:ext cx="787902" cy="92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e 70">
            <a:extLst>
              <a:ext uri="{FF2B5EF4-FFF2-40B4-BE49-F238E27FC236}">
                <a16:creationId xmlns:a16="http://schemas.microsoft.com/office/drawing/2014/main" id="{2EADA9E3-9CF7-49C7-A391-2FE0F1E992EA}"/>
              </a:ext>
            </a:extLst>
          </p:cNvPr>
          <p:cNvSpPr/>
          <p:nvPr/>
        </p:nvSpPr>
        <p:spPr>
          <a:xfrm>
            <a:off x="7632898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Rotate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08DC3F8F-69A4-465B-B84E-143DC29A3F1A}"/>
              </a:ext>
            </a:extLst>
          </p:cNvPr>
          <p:cNvCxnSpPr>
            <a:cxnSpLocks/>
            <a:stCxn id="4" idx="6"/>
            <a:endCxn id="71" idx="2"/>
          </p:cNvCxnSpPr>
          <p:nvPr/>
        </p:nvCxnSpPr>
        <p:spPr>
          <a:xfrm>
            <a:off x="6636000" y="1698626"/>
            <a:ext cx="99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e 74">
            <a:extLst>
              <a:ext uri="{FF2B5EF4-FFF2-40B4-BE49-F238E27FC236}">
                <a16:creationId xmlns:a16="http://schemas.microsoft.com/office/drawing/2014/main" id="{E17BA9DB-E0EC-4C38-AC81-40F783571F7E}"/>
              </a:ext>
            </a:extLst>
          </p:cNvPr>
          <p:cNvSpPr/>
          <p:nvPr/>
        </p:nvSpPr>
        <p:spPr>
          <a:xfrm>
            <a:off x="7632898" y="357782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Explore</a:t>
            </a:r>
            <a:r>
              <a:rPr lang="it-IT" sz="1200" dirty="0"/>
              <a:t> Edge</a:t>
            </a: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B274F1E4-A893-4C6D-B235-768754E3DC37}"/>
              </a:ext>
            </a:extLst>
          </p:cNvPr>
          <p:cNvSpPr/>
          <p:nvPr/>
        </p:nvSpPr>
        <p:spPr>
          <a:xfrm>
            <a:off x="7632898" y="55675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Prepare</a:t>
            </a:r>
            <a:r>
              <a:rPr lang="it-IT" sz="1100" dirty="0"/>
              <a:t> </a:t>
            </a:r>
            <a:r>
              <a:rPr lang="it-IT" sz="1100" dirty="0" err="1"/>
              <a:t>ToExplore</a:t>
            </a:r>
            <a:r>
              <a:rPr lang="it-IT" sz="1100" dirty="0"/>
              <a:t> Edge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75E2E8E-E94C-4F41-A671-35946872AF5F}"/>
              </a:ext>
            </a:extLst>
          </p:cNvPr>
          <p:cNvCxnSpPr>
            <a:cxnSpLocks/>
            <a:stCxn id="6" idx="5"/>
            <a:endCxn id="76" idx="2"/>
          </p:cNvCxnSpPr>
          <p:nvPr/>
        </p:nvCxnSpPr>
        <p:spPr>
          <a:xfrm>
            <a:off x="6477838" y="4982054"/>
            <a:ext cx="1155060" cy="112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6E9D070D-902E-48C5-A8E4-3F0CE2F87F75}"/>
              </a:ext>
            </a:extLst>
          </p:cNvPr>
          <p:cNvCxnSpPr>
            <a:cxnSpLocks/>
            <a:stCxn id="6" idx="7"/>
            <a:endCxn id="75" idx="2"/>
          </p:cNvCxnSpPr>
          <p:nvPr/>
        </p:nvCxnSpPr>
        <p:spPr>
          <a:xfrm flipV="1">
            <a:off x="6477838" y="4117827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7AD432A4-FA66-4EBE-888E-8D8D6EC3A22D}"/>
              </a:ext>
            </a:extLst>
          </p:cNvPr>
          <p:cNvCxnSpPr>
            <a:cxnSpLocks/>
            <a:stCxn id="75" idx="3"/>
            <a:endCxn id="6" idx="6"/>
          </p:cNvCxnSpPr>
          <p:nvPr/>
        </p:nvCxnSpPr>
        <p:spPr>
          <a:xfrm flipH="1">
            <a:off x="6636000" y="4499665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31C8CDF6-C90C-4892-8A31-15CA3823C9E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149936" y="2080464"/>
            <a:ext cx="564226" cy="6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1DB6DA2C-A39A-461C-ABEE-AF209CAD6E7F}"/>
              </a:ext>
            </a:extLst>
          </p:cNvPr>
          <p:cNvCxnSpPr>
            <a:cxnSpLocks/>
            <a:stCxn id="71" idx="0"/>
            <a:endCxn id="5" idx="1"/>
          </p:cNvCxnSpPr>
          <p:nvPr/>
        </p:nvCxnSpPr>
        <p:spPr>
          <a:xfrm rot="16200000" flipH="1" flipV="1">
            <a:off x="5480622" y="64264"/>
            <a:ext cx="1597914" cy="3786638"/>
          </a:xfrm>
          <a:prstGeom prst="bentConnector3">
            <a:avLst>
              <a:gd name="adj1" fmla="val -143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124226C1-FB7B-4B70-A335-D915E249FD3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2238626"/>
            <a:ext cx="0" cy="182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9EC61860-51ED-4407-9D34-CFF507BD7F0D}"/>
              </a:ext>
            </a:extLst>
          </p:cNvPr>
          <p:cNvCxnSpPr>
            <a:cxnSpLocks/>
            <a:stCxn id="76" idx="0"/>
            <a:endCxn id="75" idx="4"/>
          </p:cNvCxnSpPr>
          <p:nvPr/>
        </p:nvCxnSpPr>
        <p:spPr>
          <a:xfrm flipV="1">
            <a:off x="8172898" y="4657827"/>
            <a:ext cx="0" cy="90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e 99">
            <a:extLst>
              <a:ext uri="{FF2B5EF4-FFF2-40B4-BE49-F238E27FC236}">
                <a16:creationId xmlns:a16="http://schemas.microsoft.com/office/drawing/2014/main" id="{3C8D50C2-B096-4E3B-964E-CE12BF4CDC39}"/>
              </a:ext>
            </a:extLst>
          </p:cNvPr>
          <p:cNvSpPr/>
          <p:nvPr/>
        </p:nvSpPr>
        <p:spPr>
          <a:xfrm>
            <a:off x="9502069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GoHome</a:t>
            </a:r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DFBAD521-4F71-4DED-A1A6-99BF7E52C1E1}"/>
              </a:ext>
            </a:extLst>
          </p:cNvPr>
          <p:cNvCxnSpPr>
            <a:cxnSpLocks/>
            <a:stCxn id="71" idx="6"/>
            <a:endCxn id="123" idx="1"/>
          </p:cNvCxnSpPr>
          <p:nvPr/>
        </p:nvCxnSpPr>
        <p:spPr>
          <a:xfrm>
            <a:off x="8712898" y="1698626"/>
            <a:ext cx="893121" cy="75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FF7A4873-A191-42D6-96E3-1806D319EAD2}"/>
              </a:ext>
            </a:extLst>
          </p:cNvPr>
          <p:cNvCxnSpPr>
            <a:cxnSpLocks/>
            <a:stCxn id="75" idx="7"/>
            <a:endCxn id="123" idx="3"/>
          </p:cNvCxnSpPr>
          <p:nvPr/>
        </p:nvCxnSpPr>
        <p:spPr>
          <a:xfrm flipV="1">
            <a:off x="8554736" y="3340926"/>
            <a:ext cx="1051283" cy="39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1C1CD5B2-08DD-498E-9C22-0DCFF001DFC2}"/>
              </a:ext>
            </a:extLst>
          </p:cNvPr>
          <p:cNvSpPr txBox="1"/>
          <p:nvPr/>
        </p:nvSpPr>
        <p:spPr>
          <a:xfrm>
            <a:off x="1082199" y="2247830"/>
            <a:ext cx="150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scanningTable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18EB9955-798F-42F3-AE3C-1E1F385CFB5A}"/>
              </a:ext>
            </a:extLst>
          </p:cNvPr>
          <p:cNvSpPr/>
          <p:nvPr/>
        </p:nvSpPr>
        <p:spPr>
          <a:xfrm>
            <a:off x="3355080" y="3343260"/>
            <a:ext cx="1031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startStep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702453B1-478C-4065-AC5A-D308FDC48287}"/>
              </a:ext>
            </a:extLst>
          </p:cNvPr>
          <p:cNvSpPr/>
          <p:nvPr/>
        </p:nvSpPr>
        <p:spPr>
          <a:xfrm>
            <a:off x="4524547" y="4314999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29E3BD52-CC5D-4C9B-904D-264B41A90E83}"/>
              </a:ext>
            </a:extLst>
          </p:cNvPr>
          <p:cNvSpPr/>
          <p:nvPr/>
        </p:nvSpPr>
        <p:spPr>
          <a:xfrm>
            <a:off x="4512930" y="1676540"/>
            <a:ext cx="84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AE565BB1-62D0-4FEB-9805-8A37FE3D4929}"/>
              </a:ext>
            </a:extLst>
          </p:cNvPr>
          <p:cNvSpPr/>
          <p:nvPr/>
        </p:nvSpPr>
        <p:spPr>
          <a:xfrm rot="18508208">
            <a:off x="5123337" y="2247646"/>
            <a:ext cx="1222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Continue</a:t>
            </a:r>
          </a:p>
          <a:p>
            <a:r>
              <a:rPr lang="it-IT" dirty="0">
                <a:solidFill>
                  <a:srgbClr val="00B050"/>
                </a:solidFill>
              </a:rPr>
              <a:t>Step</a:t>
            </a: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E969042F-2C48-405C-88B5-EF985174EB6B}"/>
              </a:ext>
            </a:extLst>
          </p:cNvPr>
          <p:cNvSpPr/>
          <p:nvPr/>
        </p:nvSpPr>
        <p:spPr>
          <a:xfrm>
            <a:off x="6670591" y="1314578"/>
            <a:ext cx="950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endRow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883AD88-DEB3-4A04-9067-22E7F4CB2B3B}"/>
              </a:ext>
            </a:extLst>
          </p:cNvPr>
          <p:cNvSpPr/>
          <p:nvPr/>
        </p:nvSpPr>
        <p:spPr>
          <a:xfrm>
            <a:off x="6085528" y="2946443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8A47DBE9-9DD1-4360-8721-A2430F172A4F}"/>
              </a:ext>
            </a:extLst>
          </p:cNvPr>
          <p:cNvSpPr/>
          <p:nvPr/>
        </p:nvSpPr>
        <p:spPr>
          <a:xfrm>
            <a:off x="6788910" y="4558495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5F1CF6B5-75D3-4F9E-AAF6-E1630015AB1A}"/>
              </a:ext>
            </a:extLst>
          </p:cNvPr>
          <p:cNvSpPr/>
          <p:nvPr/>
        </p:nvSpPr>
        <p:spPr>
          <a:xfrm>
            <a:off x="8844705" y="3518724"/>
            <a:ext cx="10243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end</a:t>
            </a:r>
          </a:p>
          <a:p>
            <a:r>
              <a:rPr lang="it-IT" dirty="0">
                <a:solidFill>
                  <a:srgbClr val="00B050"/>
                </a:solidFill>
              </a:rPr>
              <a:t>Scanning</a:t>
            </a:r>
          </a:p>
          <a:p>
            <a:r>
              <a:rPr lang="it-IT" dirty="0" err="1">
                <a:solidFill>
                  <a:srgbClr val="00B050"/>
                </a:solidFill>
              </a:rPr>
              <a:t>Table</a:t>
            </a:r>
            <a:r>
              <a:rPr lang="it-IT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88031A0C-3AA7-4A48-BCD7-FD5249214357}"/>
              </a:ext>
            </a:extLst>
          </p:cNvPr>
          <p:cNvSpPr/>
          <p:nvPr/>
        </p:nvSpPr>
        <p:spPr>
          <a:xfrm>
            <a:off x="1106511" y="3578798"/>
            <a:ext cx="1440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«</a:t>
            </a:r>
            <a:r>
              <a:rPr lang="it-IT" dirty="0" err="1">
                <a:solidFill>
                  <a:srgbClr val="FFC000"/>
                </a:solidFill>
              </a:rPr>
              <a:t>mapempty</a:t>
            </a:r>
            <a:r>
              <a:rPr lang="it-IT" dirty="0">
                <a:solidFill>
                  <a:srgbClr val="FFC000"/>
                </a:solidFill>
              </a:rPr>
              <a:t>»</a:t>
            </a: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53D49257-4D9F-41AF-91CB-7F857ECE1E24}"/>
              </a:ext>
            </a:extLst>
          </p:cNvPr>
          <p:cNvSpPr/>
          <p:nvPr/>
        </p:nvSpPr>
        <p:spPr>
          <a:xfrm>
            <a:off x="4932949" y="505590"/>
            <a:ext cx="2009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!= mapMaxY-2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EF046647-6981-4D79-A311-2BABB016831D}"/>
              </a:ext>
            </a:extLst>
          </p:cNvPr>
          <p:cNvSpPr/>
          <p:nvPr/>
        </p:nvSpPr>
        <p:spPr>
          <a:xfrm>
            <a:off x="5982372" y="5641840"/>
            <a:ext cx="1280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 err="1">
                <a:solidFill>
                  <a:srgbClr val="FFC000"/>
                </a:solidFill>
              </a:rPr>
              <a:t>stepAround</a:t>
            </a:r>
            <a:endParaRPr lang="it-IT" dirty="0">
              <a:solidFill>
                <a:srgbClr val="FFC000"/>
              </a:solidFill>
            </a:endParaRPr>
          </a:p>
          <a:p>
            <a:pPr algn="ctr"/>
            <a:r>
              <a:rPr lang="it-IT" dirty="0">
                <a:solidFill>
                  <a:srgbClr val="FFC000"/>
                </a:solidFill>
              </a:rPr>
              <a:t>%2==0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3AB96D5D-916F-4C0E-A0CF-96FE191089BD}"/>
              </a:ext>
            </a:extLst>
          </p:cNvPr>
          <p:cNvSpPr/>
          <p:nvPr/>
        </p:nvSpPr>
        <p:spPr>
          <a:xfrm>
            <a:off x="6340308" y="3558592"/>
            <a:ext cx="1280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 err="1">
                <a:solidFill>
                  <a:srgbClr val="FFC000"/>
                </a:solidFill>
              </a:rPr>
              <a:t>stepAround</a:t>
            </a:r>
            <a:endParaRPr lang="it-IT" dirty="0">
              <a:solidFill>
                <a:srgbClr val="FFC000"/>
              </a:solidFill>
            </a:endParaRPr>
          </a:p>
          <a:p>
            <a:pPr algn="ctr"/>
            <a:r>
              <a:rPr lang="it-IT" dirty="0">
                <a:solidFill>
                  <a:srgbClr val="FFC000"/>
                </a:solidFill>
              </a:rPr>
              <a:t>%2!=0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E884019-8EC2-4AA0-A012-E84EFAB963CC}"/>
              </a:ext>
            </a:extLst>
          </p:cNvPr>
          <p:cNvSpPr/>
          <p:nvPr/>
        </p:nvSpPr>
        <p:spPr>
          <a:xfrm>
            <a:off x="8989564" y="1588250"/>
            <a:ext cx="2049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== mapMaxY-2</a:t>
            </a:r>
          </a:p>
        </p:txBody>
      </p:sp>
    </p:spTree>
    <p:extLst>
      <p:ext uri="{BB962C8B-B14F-4D97-AF65-F5344CB8AC3E}">
        <p14:creationId xmlns:p14="http://schemas.microsoft.com/office/powerpoint/2010/main" val="4107660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F41D3F8-A278-4A29-9561-EFEB201365AB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C637B73-458C-4199-937C-617FD0A1B511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61EC44-D746-4641-B02D-CF1139E7B954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E6C303-A886-4D16-9B51-524228B8E81B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85A3FE-4D0E-4CBA-926E-75944100C59E}"/>
              </a:ext>
            </a:extLst>
          </p:cNvPr>
          <p:cNvSpPr txBox="1"/>
          <p:nvPr/>
        </p:nvSpPr>
        <p:spPr>
          <a:xfrm>
            <a:off x="185565" y="79101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Navi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5784722-2A62-4BCD-BB8E-3EB341E47DF0}"/>
              </a:ext>
            </a:extLst>
          </p:cNvPr>
          <p:cNvSpPr/>
          <p:nvPr/>
        </p:nvSpPr>
        <p:spPr>
          <a:xfrm>
            <a:off x="185565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9DDF289-9063-4DE8-95D0-E5DBDEEDC21C}"/>
              </a:ext>
            </a:extLst>
          </p:cNvPr>
          <p:cNvSpPr/>
          <p:nvPr/>
        </p:nvSpPr>
        <p:spPr>
          <a:xfrm>
            <a:off x="2094575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3A08C4-2FE3-4F01-BBAA-22E06CEAE110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265565" y="11570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8BFA7C81-F483-4F89-919E-E9D19D6FF16C}"/>
              </a:ext>
            </a:extLst>
          </p:cNvPr>
          <p:cNvSpPr/>
          <p:nvPr/>
        </p:nvSpPr>
        <p:spPr>
          <a:xfrm>
            <a:off x="2481926" y="279473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retrun</a:t>
            </a:r>
            <a:endParaRPr lang="it-IT" sz="1200" dirty="0"/>
          </a:p>
          <a:p>
            <a:pPr algn="ctr"/>
            <a:r>
              <a:rPr lang="it-IT" sz="1200" dirty="0"/>
              <a:t>Home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E950DBA-D208-4A73-A863-E5CC9A681F3A}"/>
              </a:ext>
            </a:extLst>
          </p:cNvPr>
          <p:cNvSpPr/>
          <p:nvPr/>
        </p:nvSpPr>
        <p:spPr>
          <a:xfrm>
            <a:off x="5135958" y="142597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planPathTo</a:t>
            </a:r>
            <a:endParaRPr lang="it-IT" sz="1200" dirty="0"/>
          </a:p>
          <a:p>
            <a:pPr algn="ctr"/>
            <a:r>
              <a:rPr lang="it-IT" sz="1200" dirty="0" err="1"/>
              <a:t>Table</a:t>
            </a:r>
            <a:endParaRPr lang="it-IT" sz="1200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0C88C20-9918-4D4E-ABCA-514162B3C0F1}"/>
              </a:ext>
            </a:extLst>
          </p:cNvPr>
          <p:cNvSpPr/>
          <p:nvPr/>
        </p:nvSpPr>
        <p:spPr>
          <a:xfrm>
            <a:off x="192505" y="205702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savePos</a:t>
            </a:r>
            <a:endParaRPr lang="it-IT" sz="120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38ADA4A-3350-48DF-8CD1-915EB0DFF272}"/>
              </a:ext>
            </a:extLst>
          </p:cNvPr>
          <p:cNvSpPr/>
          <p:nvPr/>
        </p:nvSpPr>
        <p:spPr>
          <a:xfrm>
            <a:off x="4282213" y="210077"/>
            <a:ext cx="1100863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update</a:t>
            </a:r>
          </a:p>
          <a:p>
            <a:pPr algn="ctr"/>
            <a:r>
              <a:rPr lang="it-IT" sz="1200" dirty="0" err="1"/>
              <a:t>RobotPos</a:t>
            </a:r>
            <a:endParaRPr lang="it-IT" sz="1200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78EAFF1-C545-4CA7-9575-4E1F11693A2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3174575" y="750077"/>
            <a:ext cx="1107638" cy="40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EF90E31-E7F1-40B3-96C9-9435D3B14B13}"/>
              </a:ext>
            </a:extLst>
          </p:cNvPr>
          <p:cNvCxnSpPr>
            <a:cxnSpLocks/>
            <a:stCxn id="15" idx="1"/>
            <a:endCxn id="10" idx="7"/>
          </p:cNvCxnSpPr>
          <p:nvPr/>
        </p:nvCxnSpPr>
        <p:spPr>
          <a:xfrm flipH="1">
            <a:off x="3016413" y="368239"/>
            <a:ext cx="1427018" cy="40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0203686-5967-419F-A38A-C633C909C3C0}"/>
              </a:ext>
            </a:extLst>
          </p:cNvPr>
          <p:cNvSpPr txBox="1"/>
          <p:nvPr/>
        </p:nvSpPr>
        <p:spPr>
          <a:xfrm rot="20445403">
            <a:off x="3081056" y="930784"/>
            <a:ext cx="1316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00B050"/>
                </a:solidFill>
              </a:rPr>
              <a:t>robotPosition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9DC1C32-7739-4D98-8B92-47CA3B822933}"/>
              </a:ext>
            </a:extLst>
          </p:cNvPr>
          <p:cNvCxnSpPr>
            <a:cxnSpLocks/>
            <a:stCxn id="10" idx="3"/>
            <a:endCxn id="14" idx="7"/>
          </p:cNvCxnSpPr>
          <p:nvPr/>
        </p:nvCxnSpPr>
        <p:spPr>
          <a:xfrm flipH="1">
            <a:off x="1114343" y="1538932"/>
            <a:ext cx="1138394" cy="6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5393D47-72ED-4726-A043-E94244F2CE17}"/>
              </a:ext>
            </a:extLst>
          </p:cNvPr>
          <p:cNvCxnSpPr>
            <a:cxnSpLocks/>
            <a:stCxn id="14" idx="6"/>
            <a:endCxn id="10" idx="4"/>
          </p:cNvCxnSpPr>
          <p:nvPr/>
        </p:nvCxnSpPr>
        <p:spPr>
          <a:xfrm flipV="1">
            <a:off x="1272505" y="1697094"/>
            <a:ext cx="1362070" cy="89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07449D30-432D-4FA2-8A57-71EC770949C3}"/>
              </a:ext>
            </a:extLst>
          </p:cNvPr>
          <p:cNvSpPr/>
          <p:nvPr/>
        </p:nvSpPr>
        <p:spPr>
          <a:xfrm rot="19768281">
            <a:off x="991951" y="1557398"/>
            <a:ext cx="132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sendInfoPos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DC2A40AD-972F-4E39-8BFF-99B62243B8B2}"/>
              </a:ext>
            </a:extLst>
          </p:cNvPr>
          <p:cNvSpPr/>
          <p:nvPr/>
        </p:nvSpPr>
        <p:spPr>
          <a:xfrm>
            <a:off x="4053796" y="2550118"/>
            <a:ext cx="1141962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planPath</a:t>
            </a:r>
            <a:endParaRPr lang="it-IT" sz="1200" dirty="0"/>
          </a:p>
          <a:p>
            <a:pPr algn="ctr"/>
            <a:r>
              <a:rPr lang="it-IT" sz="1200" dirty="0"/>
              <a:t>To</a:t>
            </a:r>
          </a:p>
          <a:p>
            <a:pPr algn="ctr"/>
            <a:r>
              <a:rPr lang="it-IT" sz="1200" dirty="0"/>
              <a:t>Appliance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6FDF635-9FEB-4E53-AF5E-7D39B17738C1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016413" y="1538932"/>
            <a:ext cx="5513" cy="125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10B7B8B0-CE8F-46ED-8518-DD7517BBDE48}"/>
              </a:ext>
            </a:extLst>
          </p:cNvPr>
          <p:cNvCxnSpPr>
            <a:cxnSpLocks/>
            <a:stCxn id="10" idx="5"/>
            <a:endCxn id="52" idx="0"/>
          </p:cNvCxnSpPr>
          <p:nvPr/>
        </p:nvCxnSpPr>
        <p:spPr>
          <a:xfrm>
            <a:off x="3016413" y="1538932"/>
            <a:ext cx="1608364" cy="101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C58EB8D-C97A-40E8-8334-E878911AE9FB}"/>
              </a:ext>
            </a:extLst>
          </p:cNvPr>
          <p:cNvCxnSpPr>
            <a:cxnSpLocks/>
            <a:stCxn id="10" idx="5"/>
            <a:endCxn id="13" idx="2"/>
          </p:cNvCxnSpPr>
          <p:nvPr/>
        </p:nvCxnSpPr>
        <p:spPr>
          <a:xfrm>
            <a:off x="3016413" y="1538932"/>
            <a:ext cx="2119545" cy="42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1E85AAB-969F-40D4-813C-792C64A82A03}"/>
              </a:ext>
            </a:extLst>
          </p:cNvPr>
          <p:cNvSpPr txBox="1"/>
          <p:nvPr/>
        </p:nvSpPr>
        <p:spPr>
          <a:xfrm rot="647342">
            <a:off x="3692550" y="1449231"/>
            <a:ext cx="1086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</a:rPr>
              <a:t>reachTable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8DD0F486-E211-46EA-80CA-80AC4F013470}"/>
              </a:ext>
            </a:extLst>
          </p:cNvPr>
          <p:cNvSpPr txBox="1"/>
          <p:nvPr/>
        </p:nvSpPr>
        <p:spPr>
          <a:xfrm rot="2016175">
            <a:off x="3024041" y="1994406"/>
            <a:ext cx="1469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</a:rPr>
              <a:t>reachAppliance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73179C9-59BA-4771-8C10-B5A2D1278F7C}"/>
              </a:ext>
            </a:extLst>
          </p:cNvPr>
          <p:cNvSpPr txBox="1"/>
          <p:nvPr/>
        </p:nvSpPr>
        <p:spPr>
          <a:xfrm>
            <a:off x="2056038" y="219568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goHome</a:t>
            </a:r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85D1312E-3FDA-4EE6-BD22-7F599EACF787}"/>
              </a:ext>
            </a:extLst>
          </p:cNvPr>
          <p:cNvSpPr/>
          <p:nvPr/>
        </p:nvSpPr>
        <p:spPr>
          <a:xfrm>
            <a:off x="353728" y="4273832"/>
            <a:ext cx="1218003" cy="11194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</a:t>
            </a:r>
            <a:endParaRPr lang="it-IT" sz="1200" dirty="0"/>
          </a:p>
          <a:p>
            <a:pPr algn="ctr"/>
            <a:r>
              <a:rPr lang="it-IT" sz="1200" dirty="0" err="1"/>
              <a:t>Requested</a:t>
            </a:r>
            <a:endParaRPr lang="it-IT" sz="1200" dirty="0"/>
          </a:p>
          <a:p>
            <a:pPr algn="ctr"/>
            <a:r>
              <a:rPr lang="it-IT" sz="1200" dirty="0"/>
              <a:t>Goal</a:t>
            </a: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EA30ED0A-2E11-42D9-9B35-C1F686734780}"/>
              </a:ext>
            </a:extLst>
          </p:cNvPr>
          <p:cNvSpPr/>
          <p:nvPr/>
        </p:nvSpPr>
        <p:spPr>
          <a:xfrm>
            <a:off x="2237504" y="462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makeThePlan</a:t>
            </a:r>
            <a:endParaRPr lang="it-IT" sz="1200" dirty="0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88F53405-6020-4102-9994-A080E6817779}"/>
              </a:ext>
            </a:extLst>
          </p:cNvPr>
          <p:cNvSpPr/>
          <p:nvPr/>
        </p:nvSpPr>
        <p:spPr>
          <a:xfrm>
            <a:off x="4031086" y="462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execute</a:t>
            </a:r>
            <a:endParaRPr lang="it-IT" sz="1200" dirty="0"/>
          </a:p>
          <a:p>
            <a:pPr algn="ctr"/>
            <a:r>
              <a:rPr lang="it-IT" sz="1200" dirty="0" err="1"/>
              <a:t>PlannedActions</a:t>
            </a:r>
            <a:endParaRPr lang="it-IT" sz="1200" dirty="0"/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BAFC57F3-FAA6-4A34-AE79-07E24422C3C6}"/>
              </a:ext>
            </a:extLst>
          </p:cNvPr>
          <p:cNvSpPr txBox="1"/>
          <p:nvPr/>
        </p:nvSpPr>
        <p:spPr>
          <a:xfrm>
            <a:off x="1456112" y="3946099"/>
            <a:ext cx="10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startGoal</a:t>
            </a:r>
            <a:endParaRPr lang="it-IT" dirty="0">
              <a:solidFill>
                <a:srgbClr val="00B050"/>
              </a:solidFill>
            </a:endParaRP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145ED54C-634D-4316-8176-CC2C3B27910F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>
            <a:off x="1571731" y="4833576"/>
            <a:ext cx="665773" cy="33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A7B75BE9-33E1-4833-9B6F-4B934C853203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3317504" y="5166757"/>
            <a:ext cx="713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9FBAEB14-086E-4B5E-B764-2AB22D59C354}"/>
              </a:ext>
            </a:extLst>
          </p:cNvPr>
          <p:cNvSpPr/>
          <p:nvPr/>
        </p:nvSpPr>
        <p:spPr>
          <a:xfrm>
            <a:off x="6104069" y="545242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check</a:t>
            </a:r>
          </a:p>
          <a:p>
            <a:pPr algn="ctr"/>
            <a:r>
              <a:rPr lang="it-IT" sz="1200" dirty="0" err="1"/>
              <a:t>AndDo</a:t>
            </a:r>
            <a:endParaRPr lang="it-IT" sz="1200" dirty="0"/>
          </a:p>
          <a:p>
            <a:pPr algn="ctr"/>
            <a:r>
              <a:rPr lang="it-IT" sz="1200" dirty="0"/>
              <a:t>Action</a:t>
            </a:r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86B3A778-8217-44CE-B0A6-B0752A751A0E}"/>
              </a:ext>
            </a:extLst>
          </p:cNvPr>
          <p:cNvSpPr/>
          <p:nvPr/>
        </p:nvSpPr>
        <p:spPr>
          <a:xfrm>
            <a:off x="6449260" y="32347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control</a:t>
            </a:r>
          </a:p>
          <a:p>
            <a:pPr algn="ctr"/>
            <a:r>
              <a:rPr lang="it-IT" sz="1200" dirty="0" err="1"/>
              <a:t>Direction</a:t>
            </a:r>
            <a:endParaRPr lang="it-IT" sz="1200" dirty="0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C0138C47-315C-4DAC-AD65-2EFC73F551D8}"/>
              </a:ext>
            </a:extLst>
          </p:cNvPr>
          <p:cNvSpPr/>
          <p:nvPr/>
        </p:nvSpPr>
        <p:spPr>
          <a:xfrm>
            <a:off x="7094770" y="184264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goalOk</a:t>
            </a:r>
            <a:endParaRPr lang="it-IT" sz="1200" dirty="0"/>
          </a:p>
        </p:txBody>
      </p: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9DB6D6D8-E175-410A-8DCA-EA5C8EAFD2BE}"/>
              </a:ext>
            </a:extLst>
          </p:cNvPr>
          <p:cNvCxnSpPr>
            <a:cxnSpLocks/>
            <a:stCxn id="89" idx="7"/>
            <a:endCxn id="90" idx="4"/>
          </p:cNvCxnSpPr>
          <p:nvPr/>
        </p:nvCxnSpPr>
        <p:spPr>
          <a:xfrm flipV="1">
            <a:off x="7371098" y="2922643"/>
            <a:ext cx="263672" cy="47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6073C11E-0062-43B2-95F1-35C3B21DF5D0}"/>
              </a:ext>
            </a:extLst>
          </p:cNvPr>
          <p:cNvCxnSpPr>
            <a:cxnSpLocks/>
            <a:stCxn id="74" idx="7"/>
            <a:endCxn id="89" idx="3"/>
          </p:cNvCxnSpPr>
          <p:nvPr/>
        </p:nvCxnSpPr>
        <p:spPr>
          <a:xfrm flipV="1">
            <a:off x="4952924" y="4156538"/>
            <a:ext cx="1654498" cy="62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383C9AA5-5346-45EB-BCFE-E7261F0C09A3}"/>
              </a:ext>
            </a:extLst>
          </p:cNvPr>
          <p:cNvSpPr/>
          <p:nvPr/>
        </p:nvSpPr>
        <p:spPr>
          <a:xfrm rot="1337369">
            <a:off x="4915360" y="5540483"/>
            <a:ext cx="1180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 err="1">
                <a:solidFill>
                  <a:srgbClr val="FFC000"/>
                </a:solidFill>
              </a:rPr>
              <a:t>Curmove.length</a:t>
            </a:r>
            <a:endParaRPr lang="it-IT" sz="1200" dirty="0">
              <a:solidFill>
                <a:srgbClr val="FFC000"/>
              </a:solidFill>
            </a:endParaRPr>
          </a:p>
          <a:p>
            <a:r>
              <a:rPr lang="it-IT" sz="1200" dirty="0">
                <a:solidFill>
                  <a:srgbClr val="FFC000"/>
                </a:solidFill>
              </a:rPr>
              <a:t>&gt;0</a:t>
            </a:r>
          </a:p>
        </p:txBody>
      </p: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234BD882-F2B4-480A-9B73-3F5CFD494E97}"/>
              </a:ext>
            </a:extLst>
          </p:cNvPr>
          <p:cNvCxnSpPr>
            <a:cxnSpLocks/>
            <a:stCxn id="74" idx="5"/>
            <a:endCxn id="88" idx="2"/>
          </p:cNvCxnSpPr>
          <p:nvPr/>
        </p:nvCxnSpPr>
        <p:spPr>
          <a:xfrm>
            <a:off x="4952924" y="5548595"/>
            <a:ext cx="1151145" cy="44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e 117">
            <a:extLst>
              <a:ext uri="{FF2B5EF4-FFF2-40B4-BE49-F238E27FC236}">
                <a16:creationId xmlns:a16="http://schemas.microsoft.com/office/drawing/2014/main" id="{D900F611-A4C4-48BB-A6A1-EDBD89FAD4E9}"/>
              </a:ext>
            </a:extLst>
          </p:cNvPr>
          <p:cNvSpPr/>
          <p:nvPr/>
        </p:nvSpPr>
        <p:spPr>
          <a:xfrm>
            <a:off x="8345751" y="3910295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Rotation</a:t>
            </a:r>
            <a:endParaRPr lang="it-IT" sz="1200" dirty="0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1D761933-2999-400B-9975-936FE5B7DDB9}"/>
              </a:ext>
            </a:extLst>
          </p:cNvPr>
          <p:cNvSpPr/>
          <p:nvPr/>
        </p:nvSpPr>
        <p:spPr>
          <a:xfrm>
            <a:off x="8468241" y="544829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ForwardMove</a:t>
            </a:r>
            <a:endParaRPr lang="it-IT" sz="1200" dirty="0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E9739665-1D64-4B4C-B11D-B65147683D48}"/>
              </a:ext>
            </a:extLst>
          </p:cNvPr>
          <p:cNvSpPr/>
          <p:nvPr/>
        </p:nvSpPr>
        <p:spPr>
          <a:xfrm>
            <a:off x="10587433" y="408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</a:t>
            </a:r>
          </a:p>
          <a:p>
            <a:pPr algn="ctr"/>
            <a:r>
              <a:rPr lang="it-IT" sz="1200" dirty="0" err="1"/>
              <a:t>StepOk</a:t>
            </a:r>
            <a:endParaRPr lang="it-IT" sz="1200" dirty="0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278768E3-41A7-48DD-AEB8-37DBC1E575E0}"/>
              </a:ext>
            </a:extLst>
          </p:cNvPr>
          <p:cNvSpPr/>
          <p:nvPr/>
        </p:nvSpPr>
        <p:spPr>
          <a:xfrm>
            <a:off x="10488326" y="544829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</a:t>
            </a:r>
          </a:p>
          <a:p>
            <a:pPr algn="ctr"/>
            <a:r>
              <a:rPr lang="it-IT" sz="1200" dirty="0" err="1"/>
              <a:t>StepFail</a:t>
            </a:r>
            <a:endParaRPr lang="it-IT" sz="1200" dirty="0"/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2E5AC1E6-4FA1-48D1-B4AA-4B73D24EAA14}"/>
              </a:ext>
            </a:extLst>
          </p:cNvPr>
          <p:cNvCxnSpPr>
            <a:cxnSpLocks/>
            <a:stCxn id="88" idx="6"/>
            <a:endCxn id="119" idx="2"/>
          </p:cNvCxnSpPr>
          <p:nvPr/>
        </p:nvCxnSpPr>
        <p:spPr>
          <a:xfrm flipV="1">
            <a:off x="7184069" y="5988296"/>
            <a:ext cx="1284172" cy="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ADF333A7-92AE-4690-88E5-FC82D71DB349}"/>
              </a:ext>
            </a:extLst>
          </p:cNvPr>
          <p:cNvSpPr/>
          <p:nvPr/>
        </p:nvSpPr>
        <p:spPr>
          <a:xfrm>
            <a:off x="7130493" y="5950095"/>
            <a:ext cx="1349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 err="1">
                <a:solidFill>
                  <a:srgbClr val="FFC000"/>
                </a:solidFill>
              </a:rPr>
              <a:t>curmoveIsForward</a:t>
            </a:r>
            <a:endParaRPr lang="it-IT" sz="1200" dirty="0">
              <a:solidFill>
                <a:srgbClr val="FFC000"/>
              </a:solidFill>
            </a:endParaRPr>
          </a:p>
        </p:txBody>
      </p: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9AE4412A-066A-49AB-B835-C5131CE89C3D}"/>
              </a:ext>
            </a:extLst>
          </p:cNvPr>
          <p:cNvCxnSpPr>
            <a:cxnSpLocks/>
            <a:stCxn id="88" idx="6"/>
            <a:endCxn id="118" idx="3"/>
          </p:cNvCxnSpPr>
          <p:nvPr/>
        </p:nvCxnSpPr>
        <p:spPr>
          <a:xfrm flipV="1">
            <a:off x="7184069" y="4832133"/>
            <a:ext cx="1319844" cy="116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BF698772-6602-4C28-A5F4-A915B70E2EFD}"/>
              </a:ext>
            </a:extLst>
          </p:cNvPr>
          <p:cNvCxnSpPr>
            <a:cxnSpLocks/>
            <a:stCxn id="119" idx="6"/>
            <a:endCxn id="120" idx="2"/>
          </p:cNvCxnSpPr>
          <p:nvPr/>
        </p:nvCxnSpPr>
        <p:spPr>
          <a:xfrm flipV="1">
            <a:off x="9548241" y="4626757"/>
            <a:ext cx="1039192" cy="136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EC77687D-5494-4844-8F60-68CDEB72E869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9548241" y="5988296"/>
            <a:ext cx="940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A7EA826F-36A4-4025-B168-AE628615B2A5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962730" y="4265569"/>
            <a:ext cx="4716306" cy="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5FE53655-DBB2-43EB-88E4-2DD6C13AA427}"/>
              </a:ext>
            </a:extLst>
          </p:cNvPr>
          <p:cNvCxnSpPr>
            <a:cxnSpLocks/>
          </p:cNvCxnSpPr>
          <p:nvPr/>
        </p:nvCxnSpPr>
        <p:spPr>
          <a:xfrm flipH="1">
            <a:off x="4624776" y="3630118"/>
            <a:ext cx="1" cy="643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2194AC51-1C4C-4362-A97D-92FC1BC17C8E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5675958" y="2505974"/>
            <a:ext cx="0" cy="17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diritto 147">
            <a:extLst>
              <a:ext uri="{FF2B5EF4-FFF2-40B4-BE49-F238E27FC236}">
                <a16:creationId xmlns:a16="http://schemas.microsoft.com/office/drawing/2014/main" id="{CEBAE825-A961-4173-90E1-438F77689EF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3021926" y="3874730"/>
            <a:ext cx="0" cy="394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FCD8F30B-154D-4F59-B855-156B9535F8A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634575" y="63397"/>
            <a:ext cx="0" cy="55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ttore diritto 172">
            <a:extLst>
              <a:ext uri="{FF2B5EF4-FFF2-40B4-BE49-F238E27FC236}">
                <a16:creationId xmlns:a16="http://schemas.microsoft.com/office/drawing/2014/main" id="{B421D2B9-11E6-4D3E-B869-EE7E2C63918E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7634770" y="63397"/>
            <a:ext cx="0" cy="177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id="{5A3F888A-5F14-439C-B22A-1DBEF694CF0B}"/>
              </a:ext>
            </a:extLst>
          </p:cNvPr>
          <p:cNvCxnSpPr/>
          <p:nvPr/>
        </p:nvCxnSpPr>
        <p:spPr>
          <a:xfrm>
            <a:off x="2634575" y="63397"/>
            <a:ext cx="5013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CAB5A3F6-DF61-423B-98E8-879498FA390F}"/>
              </a:ext>
            </a:extLst>
          </p:cNvPr>
          <p:cNvCxnSpPr>
            <a:cxnSpLocks/>
          </p:cNvCxnSpPr>
          <p:nvPr/>
        </p:nvCxnSpPr>
        <p:spPr>
          <a:xfrm>
            <a:off x="12037628" y="4626757"/>
            <a:ext cx="0" cy="2066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>
            <a:extLst>
              <a:ext uri="{FF2B5EF4-FFF2-40B4-BE49-F238E27FC236}">
                <a16:creationId xmlns:a16="http://schemas.microsoft.com/office/drawing/2014/main" id="{4F4B39B4-8C84-4B51-8950-60BBE4A24D3C}"/>
              </a:ext>
            </a:extLst>
          </p:cNvPr>
          <p:cNvCxnSpPr>
            <a:stCxn id="118" idx="2"/>
            <a:endCxn id="74" idx="6"/>
          </p:cNvCxnSpPr>
          <p:nvPr/>
        </p:nvCxnSpPr>
        <p:spPr>
          <a:xfrm flipH="1">
            <a:off x="5111086" y="4450295"/>
            <a:ext cx="3234665" cy="716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ttore diritto 199">
            <a:extLst>
              <a:ext uri="{FF2B5EF4-FFF2-40B4-BE49-F238E27FC236}">
                <a16:creationId xmlns:a16="http://schemas.microsoft.com/office/drawing/2014/main" id="{E3AD54CB-D45C-4318-B1EA-1C567B089A6C}"/>
              </a:ext>
            </a:extLst>
          </p:cNvPr>
          <p:cNvCxnSpPr>
            <a:cxnSpLocks/>
          </p:cNvCxnSpPr>
          <p:nvPr/>
        </p:nvCxnSpPr>
        <p:spPr>
          <a:xfrm>
            <a:off x="4571086" y="6693578"/>
            <a:ext cx="7466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ttore diritto 205">
            <a:extLst>
              <a:ext uri="{FF2B5EF4-FFF2-40B4-BE49-F238E27FC236}">
                <a16:creationId xmlns:a16="http://schemas.microsoft.com/office/drawing/2014/main" id="{5DA1197F-AA37-43F9-924A-AB6CBD6D49AB}"/>
              </a:ext>
            </a:extLst>
          </p:cNvPr>
          <p:cNvCxnSpPr>
            <a:cxnSpLocks/>
            <a:stCxn id="120" idx="6"/>
          </p:cNvCxnSpPr>
          <p:nvPr/>
        </p:nvCxnSpPr>
        <p:spPr>
          <a:xfrm>
            <a:off x="11667433" y="4626757"/>
            <a:ext cx="370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ttore diritto 207">
            <a:extLst>
              <a:ext uri="{FF2B5EF4-FFF2-40B4-BE49-F238E27FC236}">
                <a16:creationId xmlns:a16="http://schemas.microsoft.com/office/drawing/2014/main" id="{D8B4D73E-6D8F-4A86-B5B2-1C0C6E5CB6A3}"/>
              </a:ext>
            </a:extLst>
          </p:cNvPr>
          <p:cNvCxnSpPr>
            <a:cxnSpLocks/>
            <a:stCxn id="121" idx="6"/>
          </p:cNvCxnSpPr>
          <p:nvPr/>
        </p:nvCxnSpPr>
        <p:spPr>
          <a:xfrm>
            <a:off x="11568326" y="5988296"/>
            <a:ext cx="4693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9EDEF264-265B-4303-B2F6-51B5399F5D1C}"/>
              </a:ext>
            </a:extLst>
          </p:cNvPr>
          <p:cNvCxnSpPr>
            <a:cxnSpLocks/>
            <a:endCxn id="74" idx="4"/>
          </p:cNvCxnSpPr>
          <p:nvPr/>
        </p:nvCxnSpPr>
        <p:spPr>
          <a:xfrm flipV="1">
            <a:off x="4571086" y="5706757"/>
            <a:ext cx="0" cy="986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F81ADE4B-0A76-4028-9925-2F6A43983448}"/>
              </a:ext>
            </a:extLst>
          </p:cNvPr>
          <p:cNvSpPr txBox="1"/>
          <p:nvPr/>
        </p:nvSpPr>
        <p:spPr>
          <a:xfrm rot="18590295">
            <a:off x="9521892" y="5021224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217" name="CasellaDiTesto 216">
            <a:extLst>
              <a:ext uri="{FF2B5EF4-FFF2-40B4-BE49-F238E27FC236}">
                <a16:creationId xmlns:a16="http://schemas.microsoft.com/office/drawing/2014/main" id="{D266E00C-27C0-467D-95DC-8FB4C89ADA3B}"/>
              </a:ext>
            </a:extLst>
          </p:cNvPr>
          <p:cNvSpPr txBox="1"/>
          <p:nvPr/>
        </p:nvSpPr>
        <p:spPr>
          <a:xfrm>
            <a:off x="9548109" y="5941947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F2C7A738-E0C3-489B-99C2-08E22A95B143}"/>
              </a:ext>
            </a:extLst>
          </p:cNvPr>
          <p:cNvSpPr/>
          <p:nvPr/>
        </p:nvSpPr>
        <p:spPr>
          <a:xfrm rot="20342257">
            <a:off x="5196888" y="4237905"/>
            <a:ext cx="1180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solidFill>
                  <a:srgbClr val="FFC000"/>
                </a:solidFill>
              </a:rPr>
              <a:t>Curmove.length</a:t>
            </a:r>
          </a:p>
          <a:p>
            <a:r>
              <a:rPr lang="it-IT" sz="1200" dirty="0">
                <a:solidFill>
                  <a:srgbClr val="FFC000"/>
                </a:solidFill>
              </a:rPr>
              <a:t>&lt;=0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1E7FA91B-0AE1-4316-8D1A-71611E5C962B}"/>
              </a:ext>
            </a:extLst>
          </p:cNvPr>
          <p:cNvSpPr/>
          <p:nvPr/>
        </p:nvSpPr>
        <p:spPr>
          <a:xfrm rot="19089060">
            <a:off x="7050125" y="5204720"/>
            <a:ext cx="1398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solidFill>
                  <a:srgbClr val="FFC000"/>
                </a:solidFill>
              </a:rPr>
              <a:t>!</a:t>
            </a:r>
            <a:r>
              <a:rPr lang="it-IT" sz="1200" dirty="0" err="1">
                <a:solidFill>
                  <a:srgbClr val="FFC000"/>
                </a:solidFill>
              </a:rPr>
              <a:t>curmoveIsForward</a:t>
            </a:r>
            <a:endParaRPr lang="it-IT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581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9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Prepare</a:t>
            </a:r>
            <a:r>
              <a:rPr lang="it-IT" dirty="0"/>
              <a:t> 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11EF9F5C-ACAD-49A7-AC32-4AAD16666266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1263255-8511-4827-902A-B1D30E371E3E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6BEF86EE-04C5-46A0-9183-0663A2F79A2B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246C186-7766-4F49-98A2-849247C320E5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2641515" y="184949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F3A8850-6233-45BE-971D-C3AD364CCC46}"/>
              </a:ext>
            </a:extLst>
          </p:cNvPr>
          <p:cNvSpPr txBox="1"/>
          <p:nvPr/>
        </p:nvSpPr>
        <p:spPr>
          <a:xfrm>
            <a:off x="1272505" y="2071992"/>
            <a:ext cx="134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startPrepare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45D6B1AA-F81F-455F-B3CA-CF333D08B30C}"/>
              </a:ext>
            </a:extLst>
          </p:cNvPr>
          <p:cNvSpPr/>
          <p:nvPr/>
        </p:nvSpPr>
        <p:spPr>
          <a:xfrm>
            <a:off x="2101515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B69E65FB-5C5F-4993-B1CA-21F617FD74D1}"/>
              </a:ext>
            </a:extLst>
          </p:cNvPr>
          <p:cNvSpPr/>
          <p:nvPr/>
        </p:nvSpPr>
        <p:spPr>
          <a:xfrm>
            <a:off x="436345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inPantry</a:t>
            </a:r>
            <a:endParaRPr lang="it-IT" sz="1200" dirty="0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A3FB73A-C5AF-48D2-A09B-25238CE00639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3181515" y="3178399"/>
            <a:ext cx="118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D4BFF3-A169-49F3-B449-96AC1083C15D}"/>
              </a:ext>
            </a:extLst>
          </p:cNvPr>
          <p:cNvSpPr txBox="1"/>
          <p:nvPr/>
        </p:nvSpPr>
        <p:spPr>
          <a:xfrm>
            <a:off x="3138566" y="2870622"/>
            <a:ext cx="1290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pantryReached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B1431C6-9EB3-4854-8AAC-5F5BFA602E3B}"/>
              </a:ext>
            </a:extLst>
          </p:cNvPr>
          <p:cNvSpPr/>
          <p:nvPr/>
        </p:nvSpPr>
        <p:spPr>
          <a:xfrm>
            <a:off x="6635532" y="263438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65F467D1-201D-4ACE-A03A-EAB60AC28B18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 flipV="1">
            <a:off x="5443450" y="3174388"/>
            <a:ext cx="1192082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497209E-B9A3-4BA2-83E3-869F7849B660}"/>
              </a:ext>
            </a:extLst>
          </p:cNvPr>
          <p:cNvSpPr txBox="1"/>
          <p:nvPr/>
        </p:nvSpPr>
        <p:spPr>
          <a:xfrm>
            <a:off x="5413826" y="287062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1E26FEF-CBDE-4C43-B37D-14AF746B11A0}"/>
              </a:ext>
            </a:extLst>
          </p:cNvPr>
          <p:cNvCxnSpPr>
            <a:cxnSpLocks/>
            <a:stCxn id="65" idx="3"/>
            <a:endCxn id="78" idx="1"/>
          </p:cNvCxnSpPr>
          <p:nvPr/>
        </p:nvCxnSpPr>
        <p:spPr>
          <a:xfrm>
            <a:off x="6793694" y="3556226"/>
            <a:ext cx="4711" cy="11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F9D5C36-C720-43DB-BD33-DB5BC3C8093D}"/>
              </a:ext>
            </a:extLst>
          </p:cNvPr>
          <p:cNvSpPr txBox="1"/>
          <p:nvPr/>
        </p:nvSpPr>
        <p:spPr>
          <a:xfrm>
            <a:off x="5271268" y="4122085"/>
            <a:ext cx="153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fridgeReached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3CC511C-B181-4295-AE2E-CD0828889B68}"/>
              </a:ext>
            </a:extLst>
          </p:cNvPr>
          <p:cNvSpPr/>
          <p:nvPr/>
        </p:nvSpPr>
        <p:spPr>
          <a:xfrm>
            <a:off x="6640243" y="452978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30CACC40-5ED0-4F47-BE1D-D4C7093EBC44}"/>
              </a:ext>
            </a:extLst>
          </p:cNvPr>
          <p:cNvCxnSpPr>
            <a:cxnSpLocks/>
            <a:stCxn id="78" idx="7"/>
            <a:endCxn id="65" idx="5"/>
          </p:cNvCxnSpPr>
          <p:nvPr/>
        </p:nvCxnSpPr>
        <p:spPr>
          <a:xfrm flipH="1" flipV="1">
            <a:off x="7557370" y="3556226"/>
            <a:ext cx="4711" cy="11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27AFC542-92BD-4542-9AB4-2588633D73FF}"/>
              </a:ext>
            </a:extLst>
          </p:cNvPr>
          <p:cNvCxnSpPr>
            <a:cxnSpLocks/>
            <a:stCxn id="65" idx="6"/>
            <a:endCxn id="26" idx="2"/>
          </p:cNvCxnSpPr>
          <p:nvPr/>
        </p:nvCxnSpPr>
        <p:spPr>
          <a:xfrm>
            <a:off x="7715532" y="3174388"/>
            <a:ext cx="126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15A609FA-1E2C-47C1-ABD1-8EF2D00B4AD2}"/>
              </a:ext>
            </a:extLst>
          </p:cNvPr>
          <p:cNvSpPr txBox="1"/>
          <p:nvPr/>
        </p:nvSpPr>
        <p:spPr>
          <a:xfrm>
            <a:off x="7705587" y="2870622"/>
            <a:ext cx="123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89390C-9644-4A2E-9280-91DB5C211945}"/>
              </a:ext>
            </a:extLst>
          </p:cNvPr>
          <p:cNvSpPr/>
          <p:nvPr/>
        </p:nvSpPr>
        <p:spPr>
          <a:xfrm>
            <a:off x="8979243" y="25443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DDFF0AE-978A-45C3-A0F0-5DD0D2003137}"/>
              </a:ext>
            </a:extLst>
          </p:cNvPr>
          <p:cNvSpPr/>
          <p:nvPr/>
        </p:nvSpPr>
        <p:spPr>
          <a:xfrm>
            <a:off x="9072471" y="263908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endPrepare</a:t>
            </a:r>
            <a:endParaRPr lang="it-IT" sz="12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A078165-753F-44FB-8499-5F5CCEAC57B8}"/>
              </a:ext>
            </a:extLst>
          </p:cNvPr>
          <p:cNvSpPr txBox="1"/>
          <p:nvPr/>
        </p:nvSpPr>
        <p:spPr>
          <a:xfrm>
            <a:off x="7557370" y="415286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3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e 122">
            <a:extLst>
              <a:ext uri="{FF2B5EF4-FFF2-40B4-BE49-F238E27FC236}">
                <a16:creationId xmlns:a16="http://schemas.microsoft.com/office/drawing/2014/main" id="{13259DBA-879B-41AD-B5FD-7F284263A598}"/>
              </a:ext>
            </a:extLst>
          </p:cNvPr>
          <p:cNvSpPr/>
          <p:nvPr/>
        </p:nvSpPr>
        <p:spPr>
          <a:xfrm>
            <a:off x="9421496" y="2265449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764A195E-60EF-48B4-B0DA-592EA83B8FBE}"/>
              </a:ext>
            </a:extLst>
          </p:cNvPr>
          <p:cNvSpPr/>
          <p:nvPr/>
        </p:nvSpPr>
        <p:spPr>
          <a:xfrm>
            <a:off x="439734" y="39790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5556000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</a:t>
            </a:r>
          </a:p>
          <a:p>
            <a:pPr algn="ctr"/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4228098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DoStep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5556000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Table</a:t>
            </a:r>
            <a:r>
              <a:rPr lang="it-IT" sz="1200" dirty="0"/>
              <a:t> </a:t>
            </a:r>
            <a:r>
              <a:rPr lang="it-IT" sz="1200" dirty="0" err="1"/>
              <a:t>Found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529931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Load</a:t>
            </a:r>
            <a:r>
              <a:rPr lang="it-IT" sz="1200" dirty="0"/>
              <a:t> </a:t>
            </a:r>
            <a:r>
              <a:rPr lang="it-IT" sz="1200" dirty="0" err="1"/>
              <a:t>Map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531200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Warning</a:t>
            </a:r>
            <a:endParaRPr lang="it-IT" sz="12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2347565" y="260540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Init</a:t>
            </a:r>
            <a:endParaRPr lang="it-IT" sz="12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531200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768098" y="1698626"/>
            <a:ext cx="787902" cy="89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</p:cNvCxnSpPr>
          <p:nvPr/>
        </p:nvCxnSpPr>
        <p:spPr>
          <a:xfrm flipV="1">
            <a:off x="1609931" y="3143404"/>
            <a:ext cx="769718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1069931" y="2238626"/>
            <a:ext cx="1269" cy="35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1069931" y="3678378"/>
            <a:ext cx="1269" cy="3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3427565" y="3138378"/>
            <a:ext cx="800533" cy="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113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1FF16448-479C-47BF-9556-82763BDD9356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4768098" y="3678378"/>
            <a:ext cx="787902" cy="92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e 70">
            <a:extLst>
              <a:ext uri="{FF2B5EF4-FFF2-40B4-BE49-F238E27FC236}">
                <a16:creationId xmlns:a16="http://schemas.microsoft.com/office/drawing/2014/main" id="{2EADA9E3-9CF7-49C7-A391-2FE0F1E992EA}"/>
              </a:ext>
            </a:extLst>
          </p:cNvPr>
          <p:cNvSpPr/>
          <p:nvPr/>
        </p:nvSpPr>
        <p:spPr>
          <a:xfrm>
            <a:off x="7632898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Rotate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08DC3F8F-69A4-465B-B84E-143DC29A3F1A}"/>
              </a:ext>
            </a:extLst>
          </p:cNvPr>
          <p:cNvCxnSpPr>
            <a:cxnSpLocks/>
            <a:stCxn id="4" idx="6"/>
            <a:endCxn id="71" idx="2"/>
          </p:cNvCxnSpPr>
          <p:nvPr/>
        </p:nvCxnSpPr>
        <p:spPr>
          <a:xfrm>
            <a:off x="6636000" y="1698626"/>
            <a:ext cx="99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e 74">
            <a:extLst>
              <a:ext uri="{FF2B5EF4-FFF2-40B4-BE49-F238E27FC236}">
                <a16:creationId xmlns:a16="http://schemas.microsoft.com/office/drawing/2014/main" id="{E17BA9DB-E0EC-4C38-AC81-40F783571F7E}"/>
              </a:ext>
            </a:extLst>
          </p:cNvPr>
          <p:cNvSpPr/>
          <p:nvPr/>
        </p:nvSpPr>
        <p:spPr>
          <a:xfrm>
            <a:off x="7632898" y="357782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Explore</a:t>
            </a:r>
            <a:r>
              <a:rPr lang="it-IT" sz="1200" dirty="0"/>
              <a:t> Edge</a:t>
            </a: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B274F1E4-A893-4C6D-B235-768754E3DC37}"/>
              </a:ext>
            </a:extLst>
          </p:cNvPr>
          <p:cNvSpPr/>
          <p:nvPr/>
        </p:nvSpPr>
        <p:spPr>
          <a:xfrm>
            <a:off x="7632898" y="55675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Prepare</a:t>
            </a:r>
            <a:r>
              <a:rPr lang="it-IT" sz="1100" dirty="0"/>
              <a:t> </a:t>
            </a:r>
            <a:r>
              <a:rPr lang="it-IT" sz="1100" dirty="0" err="1"/>
              <a:t>ToExplore</a:t>
            </a:r>
            <a:r>
              <a:rPr lang="it-IT" sz="1100" dirty="0"/>
              <a:t> Edge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75E2E8E-E94C-4F41-A671-35946872AF5F}"/>
              </a:ext>
            </a:extLst>
          </p:cNvPr>
          <p:cNvCxnSpPr>
            <a:cxnSpLocks/>
            <a:stCxn id="6" idx="5"/>
            <a:endCxn id="76" idx="2"/>
          </p:cNvCxnSpPr>
          <p:nvPr/>
        </p:nvCxnSpPr>
        <p:spPr>
          <a:xfrm>
            <a:off x="6477838" y="4982054"/>
            <a:ext cx="1155060" cy="112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6E9D070D-902E-48C5-A8E4-3F0CE2F87F75}"/>
              </a:ext>
            </a:extLst>
          </p:cNvPr>
          <p:cNvCxnSpPr>
            <a:cxnSpLocks/>
            <a:stCxn id="6" idx="7"/>
            <a:endCxn id="75" idx="2"/>
          </p:cNvCxnSpPr>
          <p:nvPr/>
        </p:nvCxnSpPr>
        <p:spPr>
          <a:xfrm flipV="1">
            <a:off x="6477838" y="4117827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7AD432A4-FA66-4EBE-888E-8D8D6EC3A22D}"/>
              </a:ext>
            </a:extLst>
          </p:cNvPr>
          <p:cNvCxnSpPr>
            <a:cxnSpLocks/>
            <a:stCxn id="75" idx="3"/>
            <a:endCxn id="6" idx="6"/>
          </p:cNvCxnSpPr>
          <p:nvPr/>
        </p:nvCxnSpPr>
        <p:spPr>
          <a:xfrm flipH="1">
            <a:off x="6636000" y="4499665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31C8CDF6-C90C-4892-8A31-15CA3823C9E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149936" y="2080464"/>
            <a:ext cx="564226" cy="6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1DB6DA2C-A39A-461C-ABEE-AF209CAD6E7F}"/>
              </a:ext>
            </a:extLst>
          </p:cNvPr>
          <p:cNvCxnSpPr>
            <a:cxnSpLocks/>
            <a:stCxn id="71" idx="0"/>
            <a:endCxn id="5" idx="1"/>
          </p:cNvCxnSpPr>
          <p:nvPr/>
        </p:nvCxnSpPr>
        <p:spPr>
          <a:xfrm rot="16200000" flipH="1" flipV="1">
            <a:off x="5480622" y="64264"/>
            <a:ext cx="1597914" cy="3786638"/>
          </a:xfrm>
          <a:prstGeom prst="bentConnector3">
            <a:avLst>
              <a:gd name="adj1" fmla="val -143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124226C1-FB7B-4B70-A335-D915E249FD3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2238626"/>
            <a:ext cx="0" cy="182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9EC61860-51ED-4407-9D34-CFF507BD7F0D}"/>
              </a:ext>
            </a:extLst>
          </p:cNvPr>
          <p:cNvCxnSpPr>
            <a:cxnSpLocks/>
            <a:stCxn id="76" idx="0"/>
            <a:endCxn id="75" idx="4"/>
          </p:cNvCxnSpPr>
          <p:nvPr/>
        </p:nvCxnSpPr>
        <p:spPr>
          <a:xfrm flipV="1">
            <a:off x="8172898" y="4657827"/>
            <a:ext cx="0" cy="90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e 99">
            <a:extLst>
              <a:ext uri="{FF2B5EF4-FFF2-40B4-BE49-F238E27FC236}">
                <a16:creationId xmlns:a16="http://schemas.microsoft.com/office/drawing/2014/main" id="{3C8D50C2-B096-4E3B-964E-CE12BF4CDC39}"/>
              </a:ext>
            </a:extLst>
          </p:cNvPr>
          <p:cNvSpPr/>
          <p:nvPr/>
        </p:nvSpPr>
        <p:spPr>
          <a:xfrm>
            <a:off x="9502069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GoHome</a:t>
            </a:r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DFBAD521-4F71-4DED-A1A6-99BF7E52C1E1}"/>
              </a:ext>
            </a:extLst>
          </p:cNvPr>
          <p:cNvCxnSpPr>
            <a:cxnSpLocks/>
            <a:stCxn id="71" idx="6"/>
            <a:endCxn id="123" idx="1"/>
          </p:cNvCxnSpPr>
          <p:nvPr/>
        </p:nvCxnSpPr>
        <p:spPr>
          <a:xfrm>
            <a:off x="8712898" y="1698626"/>
            <a:ext cx="893121" cy="75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FF7A4873-A191-42D6-96E3-1806D319EAD2}"/>
              </a:ext>
            </a:extLst>
          </p:cNvPr>
          <p:cNvCxnSpPr>
            <a:cxnSpLocks/>
            <a:stCxn id="75" idx="7"/>
            <a:endCxn id="123" idx="3"/>
          </p:cNvCxnSpPr>
          <p:nvPr/>
        </p:nvCxnSpPr>
        <p:spPr>
          <a:xfrm flipV="1">
            <a:off x="8554736" y="3340926"/>
            <a:ext cx="1051283" cy="39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1C1CD5B2-08DD-498E-9C22-0DCFF001DFC2}"/>
              </a:ext>
            </a:extLst>
          </p:cNvPr>
          <p:cNvSpPr txBox="1"/>
          <p:nvPr/>
        </p:nvSpPr>
        <p:spPr>
          <a:xfrm>
            <a:off x="1082199" y="2247830"/>
            <a:ext cx="150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scanningTable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18EB9955-798F-42F3-AE3C-1E1F385CFB5A}"/>
              </a:ext>
            </a:extLst>
          </p:cNvPr>
          <p:cNvSpPr/>
          <p:nvPr/>
        </p:nvSpPr>
        <p:spPr>
          <a:xfrm>
            <a:off x="3355080" y="3343260"/>
            <a:ext cx="1031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startStep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702453B1-478C-4065-AC5A-D308FDC48287}"/>
              </a:ext>
            </a:extLst>
          </p:cNvPr>
          <p:cNvSpPr/>
          <p:nvPr/>
        </p:nvSpPr>
        <p:spPr>
          <a:xfrm>
            <a:off x="4524547" y="4314999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29E3BD52-CC5D-4C9B-904D-264B41A90E83}"/>
              </a:ext>
            </a:extLst>
          </p:cNvPr>
          <p:cNvSpPr/>
          <p:nvPr/>
        </p:nvSpPr>
        <p:spPr>
          <a:xfrm>
            <a:off x="4512930" y="1676540"/>
            <a:ext cx="84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AE565BB1-62D0-4FEB-9805-8A37FE3D4929}"/>
              </a:ext>
            </a:extLst>
          </p:cNvPr>
          <p:cNvSpPr/>
          <p:nvPr/>
        </p:nvSpPr>
        <p:spPr>
          <a:xfrm rot="18508208">
            <a:off x="5123337" y="2247646"/>
            <a:ext cx="1222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Continue</a:t>
            </a:r>
          </a:p>
          <a:p>
            <a:r>
              <a:rPr lang="it-IT" dirty="0">
                <a:solidFill>
                  <a:srgbClr val="00B050"/>
                </a:solidFill>
              </a:rPr>
              <a:t>Step</a:t>
            </a: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E969042F-2C48-405C-88B5-EF985174EB6B}"/>
              </a:ext>
            </a:extLst>
          </p:cNvPr>
          <p:cNvSpPr/>
          <p:nvPr/>
        </p:nvSpPr>
        <p:spPr>
          <a:xfrm>
            <a:off x="6670591" y="1314578"/>
            <a:ext cx="950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endRow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883AD88-DEB3-4A04-9067-22E7F4CB2B3B}"/>
              </a:ext>
            </a:extLst>
          </p:cNvPr>
          <p:cNvSpPr/>
          <p:nvPr/>
        </p:nvSpPr>
        <p:spPr>
          <a:xfrm>
            <a:off x="6085528" y="2946443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8A47DBE9-9DD1-4360-8721-A2430F172A4F}"/>
              </a:ext>
            </a:extLst>
          </p:cNvPr>
          <p:cNvSpPr/>
          <p:nvPr/>
        </p:nvSpPr>
        <p:spPr>
          <a:xfrm>
            <a:off x="6788910" y="4558495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5F1CF6B5-75D3-4F9E-AAF6-E1630015AB1A}"/>
              </a:ext>
            </a:extLst>
          </p:cNvPr>
          <p:cNvSpPr/>
          <p:nvPr/>
        </p:nvSpPr>
        <p:spPr>
          <a:xfrm>
            <a:off x="8844705" y="3518724"/>
            <a:ext cx="10243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end</a:t>
            </a:r>
          </a:p>
          <a:p>
            <a:r>
              <a:rPr lang="it-IT" dirty="0">
                <a:solidFill>
                  <a:srgbClr val="00B050"/>
                </a:solidFill>
              </a:rPr>
              <a:t>Scanning</a:t>
            </a:r>
          </a:p>
          <a:p>
            <a:r>
              <a:rPr lang="it-IT" dirty="0" err="1">
                <a:solidFill>
                  <a:srgbClr val="00B050"/>
                </a:solidFill>
              </a:rPr>
              <a:t>Table</a:t>
            </a:r>
            <a:r>
              <a:rPr lang="it-IT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88031A0C-3AA7-4A48-BCD7-FD5249214357}"/>
              </a:ext>
            </a:extLst>
          </p:cNvPr>
          <p:cNvSpPr/>
          <p:nvPr/>
        </p:nvSpPr>
        <p:spPr>
          <a:xfrm>
            <a:off x="1106511" y="3578798"/>
            <a:ext cx="1440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«</a:t>
            </a:r>
            <a:r>
              <a:rPr lang="it-IT" dirty="0" err="1">
                <a:solidFill>
                  <a:srgbClr val="FFC000"/>
                </a:solidFill>
              </a:rPr>
              <a:t>mapempty</a:t>
            </a:r>
            <a:r>
              <a:rPr lang="it-IT" dirty="0">
                <a:solidFill>
                  <a:srgbClr val="FFC000"/>
                </a:solidFill>
              </a:rPr>
              <a:t>»</a:t>
            </a: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53D49257-4D9F-41AF-91CB-7F857ECE1E24}"/>
              </a:ext>
            </a:extLst>
          </p:cNvPr>
          <p:cNvSpPr/>
          <p:nvPr/>
        </p:nvSpPr>
        <p:spPr>
          <a:xfrm>
            <a:off x="4932949" y="505590"/>
            <a:ext cx="2009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!= mapMaxY-2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EF046647-6981-4D79-A311-2BABB016831D}"/>
              </a:ext>
            </a:extLst>
          </p:cNvPr>
          <p:cNvSpPr/>
          <p:nvPr/>
        </p:nvSpPr>
        <p:spPr>
          <a:xfrm>
            <a:off x="5982372" y="5641840"/>
            <a:ext cx="1280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 err="1">
                <a:solidFill>
                  <a:srgbClr val="FFC000"/>
                </a:solidFill>
              </a:rPr>
              <a:t>stepAround</a:t>
            </a:r>
            <a:endParaRPr lang="it-IT" dirty="0">
              <a:solidFill>
                <a:srgbClr val="FFC000"/>
              </a:solidFill>
            </a:endParaRPr>
          </a:p>
          <a:p>
            <a:pPr algn="ctr"/>
            <a:r>
              <a:rPr lang="it-IT" dirty="0">
                <a:solidFill>
                  <a:srgbClr val="FFC000"/>
                </a:solidFill>
              </a:rPr>
              <a:t>%2==0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3AB96D5D-916F-4C0E-A0CF-96FE191089BD}"/>
              </a:ext>
            </a:extLst>
          </p:cNvPr>
          <p:cNvSpPr/>
          <p:nvPr/>
        </p:nvSpPr>
        <p:spPr>
          <a:xfrm>
            <a:off x="6340308" y="3558592"/>
            <a:ext cx="1280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 err="1">
                <a:solidFill>
                  <a:srgbClr val="FFC000"/>
                </a:solidFill>
              </a:rPr>
              <a:t>stepAround</a:t>
            </a:r>
            <a:endParaRPr lang="it-IT" dirty="0">
              <a:solidFill>
                <a:srgbClr val="FFC000"/>
              </a:solidFill>
            </a:endParaRPr>
          </a:p>
          <a:p>
            <a:pPr algn="ctr"/>
            <a:r>
              <a:rPr lang="it-IT" dirty="0">
                <a:solidFill>
                  <a:srgbClr val="FFC000"/>
                </a:solidFill>
              </a:rPr>
              <a:t>%2!=0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E884019-8EC2-4AA0-A012-E84EFAB963CC}"/>
              </a:ext>
            </a:extLst>
          </p:cNvPr>
          <p:cNvSpPr/>
          <p:nvPr/>
        </p:nvSpPr>
        <p:spPr>
          <a:xfrm>
            <a:off x="8989564" y="1588250"/>
            <a:ext cx="2049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== mapMaxY-2</a:t>
            </a:r>
          </a:p>
        </p:txBody>
      </p:sp>
    </p:spTree>
    <p:extLst>
      <p:ext uri="{BB962C8B-B14F-4D97-AF65-F5344CB8AC3E}">
        <p14:creationId xmlns:p14="http://schemas.microsoft.com/office/powerpoint/2010/main" val="893642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e 42">
            <a:extLst>
              <a:ext uri="{FF2B5EF4-FFF2-40B4-BE49-F238E27FC236}">
                <a16:creationId xmlns:a16="http://schemas.microsoft.com/office/drawing/2014/main" id="{BC216960-6820-43AE-9342-AB537E74F970}"/>
              </a:ext>
            </a:extLst>
          </p:cNvPr>
          <p:cNvSpPr/>
          <p:nvPr/>
        </p:nvSpPr>
        <p:spPr>
          <a:xfrm>
            <a:off x="9373141" y="2548399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1AE17FA-2156-4489-B05A-907C4E71E250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206E3E5-816A-4A4C-B9D4-D9D713841C36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D12FDF-4BAE-42C2-8C40-8735EE25EFB7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B81A14-53A5-42FC-A86A-6742224508D7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4A940A-1DB4-4765-B08D-03CC21FA7A21}"/>
              </a:ext>
            </a:extLst>
          </p:cNvPr>
          <p:cNvSpPr txBox="1"/>
          <p:nvPr/>
        </p:nvSpPr>
        <p:spPr>
          <a:xfrm>
            <a:off x="185565" y="24776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Clear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43ED5CF-F44A-4E47-922C-7E9BDBE9431F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70D8F7D-4E82-4B5D-9C3B-4697C4BE8691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F4F4771-0235-41F8-8390-5134B09373CC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11A5E42-7024-4305-83A1-CB7B0E9095B3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 flipH="1">
            <a:off x="2640070" y="1849494"/>
            <a:ext cx="1445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44446C-6FF4-4B18-B81C-ED292AD964D7}"/>
              </a:ext>
            </a:extLst>
          </p:cNvPr>
          <p:cNvSpPr txBox="1"/>
          <p:nvPr/>
        </p:nvSpPr>
        <p:spPr>
          <a:xfrm>
            <a:off x="1741426" y="2021503"/>
            <a:ext cx="89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startClear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1A73394E-3C35-4B96-9704-D4ED7D65DD2E}"/>
              </a:ext>
            </a:extLst>
          </p:cNvPr>
          <p:cNvSpPr/>
          <p:nvPr/>
        </p:nvSpPr>
        <p:spPr>
          <a:xfrm>
            <a:off x="210007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reachTable</a:t>
            </a:r>
            <a:endParaRPr lang="it-IT" sz="120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42FD540-045E-4D13-A683-F6A29F82AF5F}"/>
              </a:ext>
            </a:extLst>
          </p:cNvPr>
          <p:cNvSpPr/>
          <p:nvPr/>
        </p:nvSpPr>
        <p:spPr>
          <a:xfrm>
            <a:off x="946854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endClear</a:t>
            </a:r>
            <a:endParaRPr lang="it-IT" sz="120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E00664EC-F1B9-4A42-BB77-FB4838C4D0F8}"/>
              </a:ext>
            </a:extLst>
          </p:cNvPr>
          <p:cNvSpPr/>
          <p:nvPr/>
        </p:nvSpPr>
        <p:spPr>
          <a:xfrm>
            <a:off x="6900476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30D05FE-FD32-44DE-B174-2B9B500B0527}"/>
              </a:ext>
            </a:extLst>
          </p:cNvPr>
          <p:cNvSpPr/>
          <p:nvPr/>
        </p:nvSpPr>
        <p:spPr>
          <a:xfrm>
            <a:off x="4643484" y="48751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inDish</a:t>
            </a:r>
            <a:endParaRPr lang="it-IT" sz="1200" dirty="0"/>
          </a:p>
          <a:p>
            <a:pPr algn="ctr"/>
            <a:r>
              <a:rPr lang="it-IT" sz="1200" dirty="0" err="1"/>
              <a:t>Washer</a:t>
            </a:r>
            <a:endParaRPr lang="it-IT" sz="120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FFC7574-F944-495B-A3EC-732B934C03C6}"/>
              </a:ext>
            </a:extLst>
          </p:cNvPr>
          <p:cNvSpPr/>
          <p:nvPr/>
        </p:nvSpPr>
        <p:spPr>
          <a:xfrm>
            <a:off x="4643484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68DF950-9B0E-4C7F-A8B4-F1DD97306DF1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180070" y="3178399"/>
            <a:ext cx="1463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4D6F62F-1759-4B92-AAA9-3D4E7E63C17D}"/>
              </a:ext>
            </a:extLst>
          </p:cNvPr>
          <p:cNvSpPr txBox="1"/>
          <p:nvPr/>
        </p:nvSpPr>
        <p:spPr>
          <a:xfrm>
            <a:off x="3180070" y="2809067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19F5C2E-FC5D-45F9-9589-242FFECF786B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>
          <a:xfrm>
            <a:off x="5723484" y="3178399"/>
            <a:ext cx="117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65EA2F4-E01F-4607-999C-74EA846AA913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>
            <a:off x="5183484" y="3718399"/>
            <a:ext cx="0" cy="11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E244C15-BAAF-47ED-98D3-D62127B25701}"/>
              </a:ext>
            </a:extLst>
          </p:cNvPr>
          <p:cNvCxnSpPr>
            <a:cxnSpLocks/>
            <a:stCxn id="16" idx="6"/>
            <a:endCxn id="43" idx="2"/>
          </p:cNvCxnSpPr>
          <p:nvPr/>
        </p:nvCxnSpPr>
        <p:spPr>
          <a:xfrm>
            <a:off x="7980476" y="3178399"/>
            <a:ext cx="1392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1273249E-EEDC-41C0-BBB2-949233B4A17B}"/>
              </a:ext>
            </a:extLst>
          </p:cNvPr>
          <p:cNvSpPr/>
          <p:nvPr/>
        </p:nvSpPr>
        <p:spPr>
          <a:xfrm>
            <a:off x="5692141" y="2839844"/>
            <a:ext cx="123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fridgeReached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13DB6892-6188-4422-A9CA-3DE4AA911EDA}"/>
              </a:ext>
            </a:extLst>
          </p:cNvPr>
          <p:cNvSpPr/>
          <p:nvPr/>
        </p:nvSpPr>
        <p:spPr>
          <a:xfrm>
            <a:off x="8008570" y="2873600"/>
            <a:ext cx="12314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8783EB5E-B91B-43B5-B94D-CDDE16BBE5F1}"/>
              </a:ext>
            </a:extLst>
          </p:cNvPr>
          <p:cNvSpPr/>
          <p:nvPr/>
        </p:nvSpPr>
        <p:spPr>
          <a:xfrm>
            <a:off x="5155713" y="4044857"/>
            <a:ext cx="1669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dishWasherReached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8AF4600-4F8D-4CAE-B070-85BB432A5F53}"/>
              </a:ext>
            </a:extLst>
          </p:cNvPr>
          <p:cNvCxnSpPr>
            <a:cxnSpLocks/>
            <a:stCxn id="17" idx="2"/>
            <a:endCxn id="14" idx="4"/>
          </p:cNvCxnSpPr>
          <p:nvPr/>
        </p:nvCxnSpPr>
        <p:spPr>
          <a:xfrm flipH="1" flipV="1">
            <a:off x="2640070" y="3718399"/>
            <a:ext cx="2003414" cy="169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518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FABAB9-49D7-426D-85F0-21564EAE7AE8}"/>
              </a:ext>
            </a:extLst>
          </p:cNvPr>
          <p:cNvSpPr txBox="1"/>
          <p:nvPr/>
        </p:nvSpPr>
        <p:spPr>
          <a:xfrm>
            <a:off x="185565" y="24776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Kb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CA49F91-28E1-4D73-911E-D0EC88B5336D}"/>
              </a:ext>
            </a:extLst>
          </p:cNvPr>
          <p:cNvSpPr/>
          <p:nvPr/>
        </p:nvSpPr>
        <p:spPr>
          <a:xfrm>
            <a:off x="185565" y="281861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92D996B-FCD1-4A7E-ADEF-BFFB166C90CD}"/>
              </a:ext>
            </a:extLst>
          </p:cNvPr>
          <p:cNvSpPr/>
          <p:nvPr/>
        </p:nvSpPr>
        <p:spPr>
          <a:xfrm>
            <a:off x="5800712" y="281861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C839B15-3A02-4868-ADF4-99C7B1F1F2D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265565" y="3358614"/>
            <a:ext cx="4535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D688AA2D-08C1-4956-A9F1-CF120BC79AA7}"/>
              </a:ext>
            </a:extLst>
          </p:cNvPr>
          <p:cNvSpPr/>
          <p:nvPr/>
        </p:nvSpPr>
        <p:spPr>
          <a:xfrm>
            <a:off x="2577614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objFromRobot</a:t>
            </a:r>
            <a:endParaRPr lang="it-IT" sz="12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72A478B-E3AC-4AA9-8E51-3FDE249EDC43}"/>
              </a:ext>
            </a:extLst>
          </p:cNvPr>
          <p:cNvSpPr/>
          <p:nvPr/>
        </p:nvSpPr>
        <p:spPr>
          <a:xfrm>
            <a:off x="5800712" y="25440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food From Robot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EEB7601-84BA-485C-8CA5-B993C7215E12}"/>
              </a:ext>
            </a:extLst>
          </p:cNvPr>
          <p:cNvSpPr/>
          <p:nvPr/>
        </p:nvSpPr>
        <p:spPr>
          <a:xfrm>
            <a:off x="9614386" y="1136572"/>
            <a:ext cx="119996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objTo</a:t>
            </a:r>
            <a:r>
              <a:rPr lang="it-IT" sz="1200" dirty="0"/>
              <a:t> Robot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CC656C06-D89C-4D0D-A43A-BFCDFF79EB65}"/>
              </a:ext>
            </a:extLst>
          </p:cNvPr>
          <p:cNvSpPr/>
          <p:nvPr/>
        </p:nvSpPr>
        <p:spPr>
          <a:xfrm>
            <a:off x="9357889" y="5166515"/>
            <a:ext cx="119996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foodTo</a:t>
            </a:r>
            <a:r>
              <a:rPr lang="it-IT" sz="1200" dirty="0"/>
              <a:t> Robot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46B2DA4-7B23-4BE2-8B9D-4B72ABA4CBFD}"/>
              </a:ext>
            </a:extLst>
          </p:cNvPr>
          <p:cNvSpPr/>
          <p:nvPr/>
        </p:nvSpPr>
        <p:spPr>
          <a:xfrm>
            <a:off x="3919163" y="524603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Expose</a:t>
            </a:r>
            <a:endParaRPr lang="it-IT" sz="1200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7A9E75B-B657-4779-953F-25C8813BDBBE}"/>
              </a:ext>
            </a:extLst>
          </p:cNvPr>
          <p:cNvCxnSpPr>
            <a:cxnSpLocks/>
            <a:stCxn id="7" idx="2"/>
            <a:endCxn id="10" idx="4"/>
          </p:cNvCxnSpPr>
          <p:nvPr/>
        </p:nvCxnSpPr>
        <p:spPr>
          <a:xfrm flipH="1" flipV="1">
            <a:off x="3117614" y="1697094"/>
            <a:ext cx="2683098" cy="166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D8E8F07-3C3E-4DAA-91F7-9204103BC862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499452" y="1538932"/>
            <a:ext cx="2459422" cy="143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D08E369-BA24-40AF-9420-8A9C49051B96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flipV="1">
            <a:off x="5958874" y="1176242"/>
            <a:ext cx="0" cy="180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C7C9A4F-7C0B-45E0-BBF2-14F68E2772B3}"/>
              </a:ext>
            </a:extLst>
          </p:cNvPr>
          <p:cNvCxnSpPr>
            <a:cxnSpLocks/>
            <a:stCxn id="11" idx="5"/>
            <a:endCxn id="7" idx="7"/>
          </p:cNvCxnSpPr>
          <p:nvPr/>
        </p:nvCxnSpPr>
        <p:spPr>
          <a:xfrm>
            <a:off x="6722550" y="1176242"/>
            <a:ext cx="0" cy="180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3D11502-277A-4A47-8E63-8C2C64881679}"/>
              </a:ext>
            </a:extLst>
          </p:cNvPr>
          <p:cNvCxnSpPr>
            <a:cxnSpLocks/>
            <a:stCxn id="7" idx="7"/>
            <a:endCxn id="12" idx="2"/>
          </p:cNvCxnSpPr>
          <p:nvPr/>
        </p:nvCxnSpPr>
        <p:spPr>
          <a:xfrm flipV="1">
            <a:off x="6722550" y="1697094"/>
            <a:ext cx="2891836" cy="127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396F96C3-D33A-4096-A67B-0B869B33891A}"/>
              </a:ext>
            </a:extLst>
          </p:cNvPr>
          <p:cNvCxnSpPr>
            <a:cxnSpLocks/>
            <a:stCxn id="12" idx="3"/>
            <a:endCxn id="7" idx="6"/>
          </p:cNvCxnSpPr>
          <p:nvPr/>
        </p:nvCxnSpPr>
        <p:spPr>
          <a:xfrm flipH="1">
            <a:off x="6880712" y="2093442"/>
            <a:ext cx="2909404" cy="126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EA8A496-7651-4967-9D3B-F879DB0C1C49}"/>
              </a:ext>
            </a:extLst>
          </p:cNvPr>
          <p:cNvCxnSpPr>
            <a:cxnSpLocks/>
            <a:stCxn id="16" idx="1"/>
            <a:endCxn id="7" idx="2"/>
          </p:cNvCxnSpPr>
          <p:nvPr/>
        </p:nvCxnSpPr>
        <p:spPr>
          <a:xfrm flipV="1">
            <a:off x="4077325" y="3358614"/>
            <a:ext cx="1723387" cy="204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662C0646-2371-4BD9-B6B7-ABA3169CBB2C}"/>
              </a:ext>
            </a:extLst>
          </p:cNvPr>
          <p:cNvCxnSpPr>
            <a:cxnSpLocks/>
            <a:stCxn id="7" idx="4"/>
            <a:endCxn id="16" idx="6"/>
          </p:cNvCxnSpPr>
          <p:nvPr/>
        </p:nvCxnSpPr>
        <p:spPr>
          <a:xfrm flipH="1">
            <a:off x="4999163" y="3898614"/>
            <a:ext cx="1341549" cy="188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53AAA67A-D08C-470B-A375-9EE4E160C286}"/>
              </a:ext>
            </a:extLst>
          </p:cNvPr>
          <p:cNvCxnSpPr>
            <a:cxnSpLocks/>
            <a:stCxn id="7" idx="7"/>
            <a:endCxn id="13" idx="1"/>
          </p:cNvCxnSpPr>
          <p:nvPr/>
        </p:nvCxnSpPr>
        <p:spPr>
          <a:xfrm>
            <a:off x="6722550" y="2976776"/>
            <a:ext cx="2811069" cy="235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3C60BE11-AB40-49A5-9B6D-53E91E29E02E}"/>
              </a:ext>
            </a:extLst>
          </p:cNvPr>
          <p:cNvCxnSpPr>
            <a:cxnSpLocks/>
            <a:stCxn id="13" idx="3"/>
            <a:endCxn id="7" idx="5"/>
          </p:cNvCxnSpPr>
          <p:nvPr/>
        </p:nvCxnSpPr>
        <p:spPr>
          <a:xfrm flipH="1" flipV="1">
            <a:off x="6722550" y="3740452"/>
            <a:ext cx="2811069" cy="238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tangolo 85">
            <a:extLst>
              <a:ext uri="{FF2B5EF4-FFF2-40B4-BE49-F238E27FC236}">
                <a16:creationId xmlns:a16="http://schemas.microsoft.com/office/drawing/2014/main" id="{4B062027-39CE-4E59-9126-C196A03FDFF7}"/>
              </a:ext>
            </a:extLst>
          </p:cNvPr>
          <p:cNvSpPr/>
          <p:nvPr/>
        </p:nvSpPr>
        <p:spPr>
          <a:xfrm rot="1925793">
            <a:off x="3126659" y="2470921"/>
            <a:ext cx="2367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moveObjToDomesticResource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2317445C-6AE4-44D3-8339-8626EE124615}"/>
              </a:ext>
            </a:extLst>
          </p:cNvPr>
          <p:cNvSpPr/>
          <p:nvPr/>
        </p:nvSpPr>
        <p:spPr>
          <a:xfrm>
            <a:off x="4503631" y="1464634"/>
            <a:ext cx="1537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moveFoodTo</a:t>
            </a:r>
            <a:endParaRPr lang="it-IT" sz="1400" dirty="0">
              <a:solidFill>
                <a:srgbClr val="00B050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DomesticResource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BB2B1BCE-A460-4681-8368-0DED671513DF}"/>
              </a:ext>
            </a:extLst>
          </p:cNvPr>
          <p:cNvSpPr/>
          <p:nvPr/>
        </p:nvSpPr>
        <p:spPr>
          <a:xfrm rot="20096669">
            <a:off x="7361707" y="2003531"/>
            <a:ext cx="1499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moveObjOnRobot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29F1593C-31A6-4358-A9C5-F5E2205B4CAC}"/>
              </a:ext>
            </a:extLst>
          </p:cNvPr>
          <p:cNvSpPr/>
          <p:nvPr/>
        </p:nvSpPr>
        <p:spPr>
          <a:xfrm rot="2360980">
            <a:off x="7569610" y="3987899"/>
            <a:ext cx="1605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44DA0814-5FA8-4F6E-8579-D44BB220DD12}"/>
              </a:ext>
            </a:extLst>
          </p:cNvPr>
          <p:cNvSpPr/>
          <p:nvPr/>
        </p:nvSpPr>
        <p:spPr>
          <a:xfrm rot="18270332">
            <a:off x="5034187" y="4874815"/>
            <a:ext cx="699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expose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548909A-CBC5-4677-8BB5-122A914C07FE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70708F-2553-45F5-9C6A-F57DE0A256F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945088B-B5E0-4E6B-AE6E-6D045DFFD6BE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98D9F5-CF75-4228-9CC6-69D74F2703FA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</p:spTree>
    <p:extLst>
      <p:ext uri="{BB962C8B-B14F-4D97-AF65-F5344CB8AC3E}">
        <p14:creationId xmlns:p14="http://schemas.microsoft.com/office/powerpoint/2010/main" val="2706372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7AAC962-F07F-4101-A4B5-7CF5A85AAD0C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9B90F0-0214-420B-9C1B-887EC51090FE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92E6349-FC9C-4922-A663-977EDA93382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352B9A-FCE4-4523-B26B-BE07ED551584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1F7E690-590C-4B33-9528-A4E1709610D6}"/>
              </a:ext>
            </a:extLst>
          </p:cNvPr>
          <p:cNvSpPr txBox="1"/>
          <p:nvPr/>
        </p:nvSpPr>
        <p:spPr>
          <a:xfrm>
            <a:off x="185565" y="247762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Fridge</a:t>
            </a:r>
            <a:r>
              <a:rPr lang="it-IT" dirty="0"/>
              <a:t> – SPRINT 5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4CDD232-296E-4019-866B-7F128E3CC65E}"/>
              </a:ext>
            </a:extLst>
          </p:cNvPr>
          <p:cNvSpPr/>
          <p:nvPr/>
        </p:nvSpPr>
        <p:spPr>
          <a:xfrm>
            <a:off x="693727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06671F0-DB12-49C9-98E3-71AE09361D0F}"/>
              </a:ext>
            </a:extLst>
          </p:cNvPr>
          <p:cNvSpPr/>
          <p:nvPr/>
        </p:nvSpPr>
        <p:spPr>
          <a:xfrm>
            <a:off x="3404019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AC38EE7-EB40-4010-8DB4-DE82A0A5F78E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773727" y="2889000"/>
            <a:ext cx="163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2783E35-5B68-4E6C-AF71-2472D4F82FF6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4484019" y="1157094"/>
            <a:ext cx="2875709" cy="173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0C64754F-EC41-4671-9BE6-1DBB8401AC02}"/>
              </a:ext>
            </a:extLst>
          </p:cNvPr>
          <p:cNvSpPr/>
          <p:nvPr/>
        </p:nvSpPr>
        <p:spPr>
          <a:xfrm>
            <a:off x="7359728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putIn</a:t>
            </a:r>
            <a:r>
              <a:rPr lang="it-IT" sz="1200" dirty="0"/>
              <a:t> </a:t>
            </a:r>
            <a:r>
              <a:rPr lang="it-IT" sz="1200" dirty="0" err="1"/>
              <a:t>Fridge</a:t>
            </a:r>
            <a:endParaRPr lang="it-IT" sz="12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5DADDD6-59FD-4020-8B73-5030823F7DD6}"/>
              </a:ext>
            </a:extLst>
          </p:cNvPr>
          <p:cNvSpPr txBox="1"/>
          <p:nvPr/>
        </p:nvSpPr>
        <p:spPr>
          <a:xfrm rot="2009572">
            <a:off x="4847757" y="3815113"/>
            <a:ext cx="216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moveSpecificFoodOnRobot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87D012B-E195-46FD-B5F4-EDE1F3E9370D}"/>
              </a:ext>
            </a:extLst>
          </p:cNvPr>
          <p:cNvSpPr txBox="1"/>
          <p:nvPr/>
        </p:nvSpPr>
        <p:spPr>
          <a:xfrm rot="19710299">
            <a:off x="5023562" y="1776579"/>
            <a:ext cx="157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moveFoodToFridge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5F84BC8E-94A3-4FC3-9238-5D7D78D181E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H="1" flipV="1">
            <a:off x="5055921" y="-494808"/>
            <a:ext cx="1731906" cy="3955709"/>
          </a:xfrm>
          <a:prstGeom prst="bentConnector3">
            <a:avLst>
              <a:gd name="adj1" fmla="val -131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D0ED9B6E-A673-43C1-90FA-6B4D5EABE710}"/>
              </a:ext>
            </a:extLst>
          </p:cNvPr>
          <p:cNvSpPr/>
          <p:nvPr/>
        </p:nvSpPr>
        <p:spPr>
          <a:xfrm>
            <a:off x="7359728" y="416814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take From </a:t>
            </a:r>
            <a:r>
              <a:rPr lang="it-IT" sz="1200" dirty="0" err="1"/>
              <a:t>Fridge</a:t>
            </a:r>
            <a:endParaRPr lang="it-IT" sz="1200" dirty="0"/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BD82E3C7-E78E-49CD-B205-B43C41256776}"/>
              </a:ext>
            </a:extLst>
          </p:cNvPr>
          <p:cNvCxnSpPr>
            <a:cxnSpLocks/>
            <a:stCxn id="10" idx="6"/>
            <a:endCxn id="32" idx="2"/>
          </p:cNvCxnSpPr>
          <p:nvPr/>
        </p:nvCxnSpPr>
        <p:spPr>
          <a:xfrm>
            <a:off x="4484019" y="2889000"/>
            <a:ext cx="2875709" cy="181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4DA31915-3A92-4D98-AD7A-941513A64770}"/>
              </a:ext>
            </a:extLst>
          </p:cNvPr>
          <p:cNvCxnSpPr>
            <a:cxnSpLocks/>
            <a:stCxn id="32" idx="4"/>
            <a:endCxn id="10" idx="4"/>
          </p:cNvCxnSpPr>
          <p:nvPr/>
        </p:nvCxnSpPr>
        <p:spPr>
          <a:xfrm rot="5400000" flipH="1">
            <a:off x="5012300" y="2360720"/>
            <a:ext cx="1819147" cy="3955709"/>
          </a:xfrm>
          <a:prstGeom prst="bentConnector3">
            <a:avLst>
              <a:gd name="adj1" fmla="val -125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3542F7EE-EA72-451D-930D-609A79AA90D8}"/>
              </a:ext>
            </a:extLst>
          </p:cNvPr>
          <p:cNvSpPr/>
          <p:nvPr/>
        </p:nvSpPr>
        <p:spPr>
          <a:xfrm>
            <a:off x="7359728" y="23489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coap</a:t>
            </a:r>
            <a:r>
              <a:rPr lang="it-IT" sz="1200" dirty="0"/>
              <a:t> </a:t>
            </a:r>
            <a:r>
              <a:rPr lang="it-IT" sz="1200" dirty="0" err="1"/>
              <a:t>Answer</a:t>
            </a:r>
            <a:endParaRPr lang="it-IT" sz="1200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BE4EB9A-AE15-472E-B675-BEFD93D17770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 flipV="1">
            <a:off x="4484019" y="2888999"/>
            <a:ext cx="28757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F890D3A-C8D2-44E0-BE42-16C6456E726A}"/>
              </a:ext>
            </a:extLst>
          </p:cNvPr>
          <p:cNvSpPr txBox="1"/>
          <p:nvPr/>
        </p:nvSpPr>
        <p:spPr>
          <a:xfrm>
            <a:off x="5296234" y="2607781"/>
            <a:ext cx="172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handleAnswerReply</a:t>
            </a:r>
            <a:r>
              <a:rPr lang="it-IT" sz="1400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FB741CEC-AB74-4E8F-9698-C19016A8C138}"/>
              </a:ext>
            </a:extLst>
          </p:cNvPr>
          <p:cNvCxnSpPr>
            <a:cxnSpLocks/>
            <a:stCxn id="22" idx="6"/>
            <a:endCxn id="10" idx="0"/>
          </p:cNvCxnSpPr>
          <p:nvPr/>
        </p:nvCxnSpPr>
        <p:spPr>
          <a:xfrm flipH="1" flipV="1">
            <a:off x="3944019" y="2349000"/>
            <a:ext cx="4495709" cy="539999"/>
          </a:xfrm>
          <a:prstGeom prst="bentConnector4">
            <a:avLst>
              <a:gd name="adj1" fmla="val -5085"/>
              <a:gd name="adj2" fmla="val 463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5773F19-AC38-464E-BFEB-AA4CE2482DF8}"/>
              </a:ext>
            </a:extLst>
          </p:cNvPr>
          <p:cNvSpPr txBox="1"/>
          <p:nvPr/>
        </p:nvSpPr>
        <p:spPr>
          <a:xfrm>
            <a:off x="9634194" y="6144490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 = da </a:t>
            </a:r>
            <a:r>
              <a:rPr lang="it-IT" dirty="0" err="1"/>
              <a:t>fridgeCoap.kt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492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AddFood</a:t>
            </a:r>
            <a:endParaRPr lang="it-IT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11EF9F5C-ACAD-49A7-AC32-4AAD16666266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1263255-8511-4827-902A-B1D30E371E3E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6BEF86EE-04C5-46A0-9183-0663A2F79A2B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246C186-7766-4F49-98A2-849247C320E5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>
            <a:off x="2641515" y="1849494"/>
            <a:ext cx="0" cy="146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F3A8850-6233-45BE-971D-C3AD364CCC46}"/>
              </a:ext>
            </a:extLst>
          </p:cNvPr>
          <p:cNvSpPr txBox="1"/>
          <p:nvPr/>
        </p:nvSpPr>
        <p:spPr>
          <a:xfrm>
            <a:off x="1733384" y="2322679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addFood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45D6B1AA-F81F-455F-B3CA-CF333D08B30C}"/>
              </a:ext>
            </a:extLst>
          </p:cNvPr>
          <p:cNvSpPr/>
          <p:nvPr/>
        </p:nvSpPr>
        <p:spPr>
          <a:xfrm>
            <a:off x="2101515" y="331712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request</a:t>
            </a:r>
            <a:r>
              <a:rPr lang="it-IT" sz="1200" dirty="0"/>
              <a:t> </a:t>
            </a:r>
            <a:r>
              <a:rPr lang="it-IT" sz="1200" dirty="0" err="1"/>
              <a:t>ForCode</a:t>
            </a:r>
            <a:endParaRPr lang="it-IT" sz="1200" dirty="0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B69E65FB-5C5F-4993-B1CA-21F617FD74D1}"/>
              </a:ext>
            </a:extLst>
          </p:cNvPr>
          <p:cNvSpPr/>
          <p:nvPr/>
        </p:nvSpPr>
        <p:spPr>
          <a:xfrm>
            <a:off x="4363450" y="331712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checkAnswer</a:t>
            </a:r>
            <a:endParaRPr lang="it-IT" sz="1200" dirty="0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A3FB73A-C5AF-48D2-A09B-25238CE00639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3181515" y="3857129"/>
            <a:ext cx="118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D4BFF3-A169-49F3-B449-96AC1083C15D}"/>
              </a:ext>
            </a:extLst>
          </p:cNvPr>
          <p:cNvSpPr txBox="1"/>
          <p:nvPr/>
        </p:nvSpPr>
        <p:spPr>
          <a:xfrm>
            <a:off x="3210817" y="3584510"/>
            <a:ext cx="109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answerFrom</a:t>
            </a:r>
            <a:endParaRPr lang="it-IT" sz="1400" dirty="0">
              <a:solidFill>
                <a:srgbClr val="00B050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FridgeCoap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B1431C6-9EB3-4854-8AAC-5F5BFA602E3B}"/>
              </a:ext>
            </a:extLst>
          </p:cNvPr>
          <p:cNvSpPr/>
          <p:nvPr/>
        </p:nvSpPr>
        <p:spPr>
          <a:xfrm>
            <a:off x="7309599" y="331311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reachFridge</a:t>
            </a:r>
            <a:endParaRPr lang="it-IT" sz="1200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65F467D1-201D-4ACE-A03A-EAB60AC28B18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 flipV="1">
            <a:off x="5443450" y="3853118"/>
            <a:ext cx="1866149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1E26FEF-CBDE-4C43-B37D-14AF746B11A0}"/>
              </a:ext>
            </a:extLst>
          </p:cNvPr>
          <p:cNvCxnSpPr>
            <a:cxnSpLocks/>
            <a:stCxn id="65" idx="4"/>
            <a:endCxn id="78" idx="0"/>
          </p:cNvCxnSpPr>
          <p:nvPr/>
        </p:nvCxnSpPr>
        <p:spPr>
          <a:xfrm>
            <a:off x="7849599" y="4393118"/>
            <a:ext cx="4144" cy="124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F9D5C36-C720-43DB-BD33-DB5BC3C8093D}"/>
              </a:ext>
            </a:extLst>
          </p:cNvPr>
          <p:cNvSpPr txBox="1"/>
          <p:nvPr/>
        </p:nvSpPr>
        <p:spPr>
          <a:xfrm>
            <a:off x="6691384" y="4820849"/>
            <a:ext cx="1236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fridgeReached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3CC511C-B181-4295-AE2E-CD0828889B68}"/>
              </a:ext>
            </a:extLst>
          </p:cNvPr>
          <p:cNvSpPr/>
          <p:nvPr/>
        </p:nvSpPr>
        <p:spPr>
          <a:xfrm>
            <a:off x="7313743" y="563528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30CACC40-5ED0-4F47-BE1D-D4C7093EBC44}"/>
              </a:ext>
            </a:extLst>
          </p:cNvPr>
          <p:cNvCxnSpPr>
            <a:cxnSpLocks/>
            <a:stCxn id="78" idx="6"/>
            <a:endCxn id="44" idx="2"/>
          </p:cNvCxnSpPr>
          <p:nvPr/>
        </p:nvCxnSpPr>
        <p:spPr>
          <a:xfrm flipV="1">
            <a:off x="8393743" y="6173369"/>
            <a:ext cx="1767008" cy="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27AFC542-92BD-4542-9AB4-2588633D73FF}"/>
              </a:ext>
            </a:extLst>
          </p:cNvPr>
          <p:cNvCxnSpPr>
            <a:cxnSpLocks/>
            <a:stCxn id="44" idx="0"/>
            <a:endCxn id="27" idx="4"/>
          </p:cNvCxnSpPr>
          <p:nvPr/>
        </p:nvCxnSpPr>
        <p:spPr>
          <a:xfrm flipH="1" flipV="1">
            <a:off x="10697274" y="4386120"/>
            <a:ext cx="3477" cy="12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15A609FA-1E2C-47C1-ABD1-8EF2D00B4AD2}"/>
              </a:ext>
            </a:extLst>
          </p:cNvPr>
          <p:cNvSpPr txBox="1"/>
          <p:nvPr/>
        </p:nvSpPr>
        <p:spPr>
          <a:xfrm>
            <a:off x="9465783" y="4855856"/>
            <a:ext cx="123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DDFF0AE-978A-45C3-A0F0-5DD0D2003137}"/>
              </a:ext>
            </a:extLst>
          </p:cNvPr>
          <p:cNvSpPr/>
          <p:nvPr/>
        </p:nvSpPr>
        <p:spPr>
          <a:xfrm>
            <a:off x="10157274" y="330612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endAdd</a:t>
            </a:r>
            <a:r>
              <a:rPr lang="it-IT" sz="1200" dirty="0"/>
              <a:t> Food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A078165-753F-44FB-8499-5F5CCEAC57B8}"/>
              </a:ext>
            </a:extLst>
          </p:cNvPr>
          <p:cNvSpPr txBox="1"/>
          <p:nvPr/>
        </p:nvSpPr>
        <p:spPr>
          <a:xfrm>
            <a:off x="8605239" y="584872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5E2F33D-6A34-4844-A4BD-BB2D16127CD2}"/>
              </a:ext>
            </a:extLst>
          </p:cNvPr>
          <p:cNvSpPr/>
          <p:nvPr/>
        </p:nvSpPr>
        <p:spPr>
          <a:xfrm>
            <a:off x="5545385" y="3584510"/>
            <a:ext cx="12790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>
                <a:solidFill>
                  <a:srgbClr val="FFC000"/>
                </a:solidFill>
              </a:rPr>
              <a:t>Answer</a:t>
            </a:r>
            <a:r>
              <a:rPr lang="it-IT" sz="1600" dirty="0">
                <a:solidFill>
                  <a:srgbClr val="FFC000"/>
                </a:solidFill>
              </a:rPr>
              <a:t> = yes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D1DFC79-0204-4E1B-A771-ECA3045E40D9}"/>
              </a:ext>
            </a:extLst>
          </p:cNvPr>
          <p:cNvSpPr/>
          <p:nvPr/>
        </p:nvSpPr>
        <p:spPr>
          <a:xfrm>
            <a:off x="6284389" y="18925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 Warning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67BCF20-512B-42E9-B379-59237D5AFE2C}"/>
              </a:ext>
            </a:extLst>
          </p:cNvPr>
          <p:cNvCxnSpPr>
            <a:cxnSpLocks/>
            <a:stCxn id="61" idx="6"/>
            <a:endCxn id="30" idx="2"/>
          </p:cNvCxnSpPr>
          <p:nvPr/>
        </p:nvCxnSpPr>
        <p:spPr>
          <a:xfrm flipV="1">
            <a:off x="5443450" y="2432559"/>
            <a:ext cx="840939" cy="142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BE368D22-9FCA-414F-A760-92F3C85BE558}"/>
              </a:ext>
            </a:extLst>
          </p:cNvPr>
          <p:cNvSpPr/>
          <p:nvPr/>
        </p:nvSpPr>
        <p:spPr>
          <a:xfrm rot="18124607">
            <a:off x="5176828" y="2875292"/>
            <a:ext cx="1222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>
                <a:solidFill>
                  <a:srgbClr val="FFC000"/>
                </a:solidFill>
              </a:rPr>
              <a:t>Answer</a:t>
            </a:r>
            <a:r>
              <a:rPr lang="it-IT" sz="1600" dirty="0">
                <a:solidFill>
                  <a:srgbClr val="FFC000"/>
                </a:solidFill>
              </a:rPr>
              <a:t> = no</a:t>
            </a: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4A7C105A-DF33-434B-95AF-0D922C56DA09}"/>
              </a:ext>
            </a:extLst>
          </p:cNvPr>
          <p:cNvSpPr/>
          <p:nvPr/>
        </p:nvSpPr>
        <p:spPr>
          <a:xfrm>
            <a:off x="10160751" y="563336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F61249C6-E640-4EA0-B3D2-84B6727FD71F}"/>
              </a:ext>
            </a:extLst>
          </p:cNvPr>
          <p:cNvCxnSpPr>
            <a:stCxn id="27" idx="0"/>
            <a:endCxn id="55" idx="6"/>
          </p:cNvCxnSpPr>
          <p:nvPr/>
        </p:nvCxnSpPr>
        <p:spPr>
          <a:xfrm rot="16200000" flipV="1">
            <a:off x="5941082" y="-1450073"/>
            <a:ext cx="1996626" cy="75157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FD49CD74-5523-4D27-8EA0-C76AD52DE687}"/>
              </a:ext>
            </a:extLst>
          </p:cNvPr>
          <p:cNvCxnSpPr>
            <a:stCxn id="30" idx="0"/>
            <a:endCxn id="55" idx="6"/>
          </p:cNvCxnSpPr>
          <p:nvPr/>
        </p:nvCxnSpPr>
        <p:spPr>
          <a:xfrm rot="16200000" flipV="1">
            <a:off x="4711420" y="-220410"/>
            <a:ext cx="583065" cy="36428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45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AC65EFB-2C94-4453-869B-160D09735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SPRINT 6</a:t>
            </a:r>
          </a:p>
        </p:txBody>
      </p:sp>
    </p:spTree>
    <p:extLst>
      <p:ext uri="{BB962C8B-B14F-4D97-AF65-F5344CB8AC3E}">
        <p14:creationId xmlns:p14="http://schemas.microsoft.com/office/powerpoint/2010/main" val="585463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e 46">
            <a:extLst>
              <a:ext uri="{FF2B5EF4-FFF2-40B4-BE49-F238E27FC236}">
                <a16:creationId xmlns:a16="http://schemas.microsoft.com/office/drawing/2014/main" id="{F93207A9-6CBC-4838-88DF-6FA22DF31197}"/>
              </a:ext>
            </a:extLst>
          </p:cNvPr>
          <p:cNvSpPr/>
          <p:nvPr/>
        </p:nvSpPr>
        <p:spPr>
          <a:xfrm>
            <a:off x="4581250" y="4484485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276186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8686630" y="378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Failed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8686630" y="162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667875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 </a:t>
            </a:r>
            <a:r>
              <a:rPr lang="it-IT" sz="1200" dirty="0" err="1"/>
              <a:t>Ahead</a:t>
            </a:r>
            <a:r>
              <a:rPr lang="it-IT" sz="1200" dirty="0"/>
              <a:t> </a:t>
            </a:r>
            <a:r>
              <a:rPr lang="it-IT" sz="1200" dirty="0" err="1"/>
              <a:t>Move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4680297" y="457756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Wall </a:t>
            </a:r>
            <a:r>
              <a:rPr lang="it-IT" sz="1200" dirty="0" err="1"/>
              <a:t>Found</a:t>
            </a:r>
            <a:endParaRPr lang="it-IT" sz="12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467087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Detect</a:t>
            </a:r>
            <a:endParaRPr lang="it-IT" sz="1200" dirty="0"/>
          </a:p>
          <a:p>
            <a:pPr algn="ctr"/>
            <a:r>
              <a:rPr lang="it-IT" sz="1200" dirty="0"/>
              <a:t>Wall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467087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3841860" y="137975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210870" y="191975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9C45C6F-F4DE-40B9-B5E7-757C47BBE02E}"/>
              </a:ext>
            </a:extLst>
          </p:cNvPr>
          <p:cNvCxnSpPr>
            <a:cxnSpLocks/>
            <a:stCxn id="9" idx="4"/>
            <a:endCxn id="47" idx="0"/>
          </p:cNvCxnSpPr>
          <p:nvPr/>
        </p:nvCxnSpPr>
        <p:spPr>
          <a:xfrm>
            <a:off x="5210870" y="3788659"/>
            <a:ext cx="380" cy="69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>
            <a:off x="5750870" y="3248659"/>
            <a:ext cx="92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7600588" y="2168659"/>
            <a:ext cx="1086042" cy="6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7600588" y="3630497"/>
            <a:ext cx="1244204" cy="31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F459DC3-547A-401A-8FC6-8EBC7DF9AA7D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7758750" y="2550497"/>
            <a:ext cx="108604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4D3E636-74BC-4B10-9FAE-4DAF5EC5AC03}"/>
              </a:ext>
            </a:extLst>
          </p:cNvPr>
          <p:cNvCxnSpPr>
            <a:cxnSpLocks/>
            <a:stCxn id="9" idx="5"/>
            <a:endCxn id="5" idx="2"/>
          </p:cNvCxnSpPr>
          <p:nvPr/>
        </p:nvCxnSpPr>
        <p:spPr>
          <a:xfrm>
            <a:off x="5592708" y="3630497"/>
            <a:ext cx="309392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A47C446-40BB-4C77-9B35-0154A48B209C}"/>
              </a:ext>
            </a:extLst>
          </p:cNvPr>
          <p:cNvSpPr txBox="1"/>
          <p:nvPr/>
        </p:nvSpPr>
        <p:spPr>
          <a:xfrm>
            <a:off x="3278824" y="2124953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scanningPerimeter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9F26D8C-7C51-45C3-849B-1FEB51C9C37D}"/>
              </a:ext>
            </a:extLst>
          </p:cNvPr>
          <p:cNvSpPr txBox="1"/>
          <p:nvPr/>
        </p:nvSpPr>
        <p:spPr>
          <a:xfrm>
            <a:off x="4207069" y="397814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(N&gt;=5)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FE217367-E128-49B0-8FB6-7186365E365D}"/>
              </a:ext>
            </a:extLst>
          </p:cNvPr>
          <p:cNvSpPr/>
          <p:nvPr/>
        </p:nvSpPr>
        <p:spPr>
          <a:xfrm>
            <a:off x="5770617" y="2871802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(N&lt;5)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02CC23D-9155-4241-9F6E-879687EE1913}"/>
              </a:ext>
            </a:extLst>
          </p:cNvPr>
          <p:cNvSpPr txBox="1"/>
          <p:nvPr/>
        </p:nvSpPr>
        <p:spPr>
          <a:xfrm>
            <a:off x="7382652" y="2115383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E19FB2C-BB5A-47FC-A445-6C6DE23B3EDF}"/>
              </a:ext>
            </a:extLst>
          </p:cNvPr>
          <p:cNvSpPr txBox="1"/>
          <p:nvPr/>
        </p:nvSpPr>
        <p:spPr>
          <a:xfrm>
            <a:off x="8143609" y="3390555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255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Room </a:t>
            </a:r>
            <a:r>
              <a:rPr lang="it-IT" dirty="0" err="1"/>
              <a:t>Perimeter</a:t>
            </a:r>
            <a:r>
              <a:rPr lang="it-IT" dirty="0"/>
              <a:t> Explorer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30B95B-EFC6-42E5-ACC9-CF44AEA76503}"/>
              </a:ext>
            </a:extLst>
          </p:cNvPr>
          <p:cNvSpPr txBox="1"/>
          <p:nvPr/>
        </p:nvSpPr>
        <p:spPr>
          <a:xfrm>
            <a:off x="1956500" y="6289362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 = </a:t>
            </a:r>
            <a:r>
              <a:rPr lang="it-IT" dirty="0" err="1"/>
              <a:t>NumWallsFound</a:t>
            </a:r>
            <a:endParaRPr lang="it-IT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5AFB64EE-DD36-463E-95D8-B788ECE8CDD7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FB01F03-DEB2-4E99-A17D-BC8C09AAC8F5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</p:spTree>
    <p:extLst>
      <p:ext uri="{BB962C8B-B14F-4D97-AF65-F5344CB8AC3E}">
        <p14:creationId xmlns:p14="http://schemas.microsoft.com/office/powerpoint/2010/main" val="3999323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e 122">
            <a:extLst>
              <a:ext uri="{FF2B5EF4-FFF2-40B4-BE49-F238E27FC236}">
                <a16:creationId xmlns:a16="http://schemas.microsoft.com/office/drawing/2014/main" id="{13259DBA-879B-41AD-B5FD-7F284263A598}"/>
              </a:ext>
            </a:extLst>
          </p:cNvPr>
          <p:cNvSpPr/>
          <p:nvPr/>
        </p:nvSpPr>
        <p:spPr>
          <a:xfrm>
            <a:off x="9421496" y="2265449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764A195E-60EF-48B4-B0DA-592EA83B8FBE}"/>
              </a:ext>
            </a:extLst>
          </p:cNvPr>
          <p:cNvSpPr/>
          <p:nvPr/>
        </p:nvSpPr>
        <p:spPr>
          <a:xfrm>
            <a:off x="439734" y="39790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5556000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</a:t>
            </a:r>
          </a:p>
          <a:p>
            <a:pPr algn="ctr"/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4228098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DoStep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5556000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Table</a:t>
            </a:r>
            <a:r>
              <a:rPr lang="it-IT" sz="1200" dirty="0"/>
              <a:t> </a:t>
            </a:r>
            <a:r>
              <a:rPr lang="it-IT" sz="1200" dirty="0" err="1"/>
              <a:t>Found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529931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Load</a:t>
            </a:r>
            <a:r>
              <a:rPr lang="it-IT" sz="1200" dirty="0"/>
              <a:t> </a:t>
            </a:r>
            <a:r>
              <a:rPr lang="it-IT" sz="1200" dirty="0" err="1"/>
              <a:t>Map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531200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Warning</a:t>
            </a:r>
            <a:endParaRPr lang="it-IT" sz="12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2347565" y="260540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Init</a:t>
            </a:r>
            <a:endParaRPr lang="it-IT" sz="12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531200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768098" y="1698626"/>
            <a:ext cx="787902" cy="89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</p:cNvCxnSpPr>
          <p:nvPr/>
        </p:nvCxnSpPr>
        <p:spPr>
          <a:xfrm flipV="1">
            <a:off x="1609931" y="3143404"/>
            <a:ext cx="769718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1069931" y="2238626"/>
            <a:ext cx="1269" cy="35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1069931" y="3678378"/>
            <a:ext cx="1269" cy="3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3427565" y="3138378"/>
            <a:ext cx="800533" cy="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113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1FF16448-479C-47BF-9556-82763BDD9356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4768098" y="3678378"/>
            <a:ext cx="787902" cy="92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e 70">
            <a:extLst>
              <a:ext uri="{FF2B5EF4-FFF2-40B4-BE49-F238E27FC236}">
                <a16:creationId xmlns:a16="http://schemas.microsoft.com/office/drawing/2014/main" id="{2EADA9E3-9CF7-49C7-A391-2FE0F1E992EA}"/>
              </a:ext>
            </a:extLst>
          </p:cNvPr>
          <p:cNvSpPr/>
          <p:nvPr/>
        </p:nvSpPr>
        <p:spPr>
          <a:xfrm>
            <a:off x="7632898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Rotate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08DC3F8F-69A4-465B-B84E-143DC29A3F1A}"/>
              </a:ext>
            </a:extLst>
          </p:cNvPr>
          <p:cNvCxnSpPr>
            <a:cxnSpLocks/>
            <a:stCxn id="4" idx="6"/>
            <a:endCxn id="71" idx="2"/>
          </p:cNvCxnSpPr>
          <p:nvPr/>
        </p:nvCxnSpPr>
        <p:spPr>
          <a:xfrm>
            <a:off x="6636000" y="1698626"/>
            <a:ext cx="99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e 74">
            <a:extLst>
              <a:ext uri="{FF2B5EF4-FFF2-40B4-BE49-F238E27FC236}">
                <a16:creationId xmlns:a16="http://schemas.microsoft.com/office/drawing/2014/main" id="{E17BA9DB-E0EC-4C38-AC81-40F783571F7E}"/>
              </a:ext>
            </a:extLst>
          </p:cNvPr>
          <p:cNvSpPr/>
          <p:nvPr/>
        </p:nvSpPr>
        <p:spPr>
          <a:xfrm>
            <a:off x="7632898" y="357782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Explore</a:t>
            </a:r>
            <a:r>
              <a:rPr lang="it-IT" sz="1200" dirty="0"/>
              <a:t> Edge</a:t>
            </a: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B274F1E4-A893-4C6D-B235-768754E3DC37}"/>
              </a:ext>
            </a:extLst>
          </p:cNvPr>
          <p:cNvSpPr/>
          <p:nvPr/>
        </p:nvSpPr>
        <p:spPr>
          <a:xfrm>
            <a:off x="7632898" y="55675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Prepare</a:t>
            </a:r>
            <a:r>
              <a:rPr lang="it-IT" sz="1100" dirty="0"/>
              <a:t> </a:t>
            </a:r>
            <a:r>
              <a:rPr lang="it-IT" sz="1100" dirty="0" err="1"/>
              <a:t>ToExplore</a:t>
            </a:r>
            <a:r>
              <a:rPr lang="it-IT" sz="1100" dirty="0"/>
              <a:t> Edge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75E2E8E-E94C-4F41-A671-35946872AF5F}"/>
              </a:ext>
            </a:extLst>
          </p:cNvPr>
          <p:cNvCxnSpPr>
            <a:cxnSpLocks/>
            <a:stCxn id="6" idx="5"/>
            <a:endCxn id="76" idx="2"/>
          </p:cNvCxnSpPr>
          <p:nvPr/>
        </p:nvCxnSpPr>
        <p:spPr>
          <a:xfrm>
            <a:off x="6477838" y="4982054"/>
            <a:ext cx="1155060" cy="112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6E9D070D-902E-48C5-A8E4-3F0CE2F87F75}"/>
              </a:ext>
            </a:extLst>
          </p:cNvPr>
          <p:cNvCxnSpPr>
            <a:cxnSpLocks/>
            <a:stCxn id="6" idx="7"/>
            <a:endCxn id="75" idx="2"/>
          </p:cNvCxnSpPr>
          <p:nvPr/>
        </p:nvCxnSpPr>
        <p:spPr>
          <a:xfrm flipV="1">
            <a:off x="6477838" y="4117827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7AD432A4-FA66-4EBE-888E-8D8D6EC3A22D}"/>
              </a:ext>
            </a:extLst>
          </p:cNvPr>
          <p:cNvCxnSpPr>
            <a:cxnSpLocks/>
            <a:stCxn id="75" idx="3"/>
            <a:endCxn id="6" idx="6"/>
          </p:cNvCxnSpPr>
          <p:nvPr/>
        </p:nvCxnSpPr>
        <p:spPr>
          <a:xfrm flipH="1">
            <a:off x="6636000" y="4499665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31C8CDF6-C90C-4892-8A31-15CA3823C9E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149936" y="2080464"/>
            <a:ext cx="564226" cy="6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1DB6DA2C-A39A-461C-ABEE-AF209CAD6E7F}"/>
              </a:ext>
            </a:extLst>
          </p:cNvPr>
          <p:cNvCxnSpPr>
            <a:cxnSpLocks/>
            <a:stCxn id="71" idx="0"/>
            <a:endCxn id="5" idx="1"/>
          </p:cNvCxnSpPr>
          <p:nvPr/>
        </p:nvCxnSpPr>
        <p:spPr>
          <a:xfrm rot="16200000" flipH="1" flipV="1">
            <a:off x="5480622" y="64264"/>
            <a:ext cx="1597914" cy="3786638"/>
          </a:xfrm>
          <a:prstGeom prst="bentConnector3">
            <a:avLst>
              <a:gd name="adj1" fmla="val -143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124226C1-FB7B-4B70-A335-D915E249FD3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2238626"/>
            <a:ext cx="0" cy="182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9EC61860-51ED-4407-9D34-CFF507BD7F0D}"/>
              </a:ext>
            </a:extLst>
          </p:cNvPr>
          <p:cNvCxnSpPr>
            <a:cxnSpLocks/>
            <a:stCxn id="76" idx="0"/>
            <a:endCxn id="75" idx="4"/>
          </p:cNvCxnSpPr>
          <p:nvPr/>
        </p:nvCxnSpPr>
        <p:spPr>
          <a:xfrm flipV="1">
            <a:off x="8172898" y="4657827"/>
            <a:ext cx="0" cy="90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e 99">
            <a:extLst>
              <a:ext uri="{FF2B5EF4-FFF2-40B4-BE49-F238E27FC236}">
                <a16:creationId xmlns:a16="http://schemas.microsoft.com/office/drawing/2014/main" id="{3C8D50C2-B096-4E3B-964E-CE12BF4CDC39}"/>
              </a:ext>
            </a:extLst>
          </p:cNvPr>
          <p:cNvSpPr/>
          <p:nvPr/>
        </p:nvSpPr>
        <p:spPr>
          <a:xfrm>
            <a:off x="9502069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GoHome</a:t>
            </a:r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DFBAD521-4F71-4DED-A1A6-99BF7E52C1E1}"/>
              </a:ext>
            </a:extLst>
          </p:cNvPr>
          <p:cNvCxnSpPr>
            <a:cxnSpLocks/>
            <a:stCxn id="71" idx="6"/>
            <a:endCxn id="123" idx="1"/>
          </p:cNvCxnSpPr>
          <p:nvPr/>
        </p:nvCxnSpPr>
        <p:spPr>
          <a:xfrm>
            <a:off x="8712898" y="1698626"/>
            <a:ext cx="893121" cy="75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FF7A4873-A191-42D6-96E3-1806D319EAD2}"/>
              </a:ext>
            </a:extLst>
          </p:cNvPr>
          <p:cNvCxnSpPr>
            <a:cxnSpLocks/>
            <a:stCxn id="75" idx="7"/>
            <a:endCxn id="123" idx="3"/>
          </p:cNvCxnSpPr>
          <p:nvPr/>
        </p:nvCxnSpPr>
        <p:spPr>
          <a:xfrm flipV="1">
            <a:off x="8554736" y="3340926"/>
            <a:ext cx="1051283" cy="39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1C1CD5B2-08DD-498E-9C22-0DCFF001DFC2}"/>
              </a:ext>
            </a:extLst>
          </p:cNvPr>
          <p:cNvSpPr txBox="1"/>
          <p:nvPr/>
        </p:nvSpPr>
        <p:spPr>
          <a:xfrm>
            <a:off x="1082199" y="2247830"/>
            <a:ext cx="150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scanningTable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18EB9955-798F-42F3-AE3C-1E1F385CFB5A}"/>
              </a:ext>
            </a:extLst>
          </p:cNvPr>
          <p:cNvSpPr/>
          <p:nvPr/>
        </p:nvSpPr>
        <p:spPr>
          <a:xfrm>
            <a:off x="3355080" y="3343260"/>
            <a:ext cx="1031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startStep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702453B1-478C-4065-AC5A-D308FDC48287}"/>
              </a:ext>
            </a:extLst>
          </p:cNvPr>
          <p:cNvSpPr/>
          <p:nvPr/>
        </p:nvSpPr>
        <p:spPr>
          <a:xfrm>
            <a:off x="4524547" y="4314999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29E3BD52-CC5D-4C9B-904D-264B41A90E83}"/>
              </a:ext>
            </a:extLst>
          </p:cNvPr>
          <p:cNvSpPr/>
          <p:nvPr/>
        </p:nvSpPr>
        <p:spPr>
          <a:xfrm>
            <a:off x="4512930" y="1676540"/>
            <a:ext cx="84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AE565BB1-62D0-4FEB-9805-8A37FE3D4929}"/>
              </a:ext>
            </a:extLst>
          </p:cNvPr>
          <p:cNvSpPr/>
          <p:nvPr/>
        </p:nvSpPr>
        <p:spPr>
          <a:xfrm rot="18508208">
            <a:off x="5123337" y="2247646"/>
            <a:ext cx="1222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Continue</a:t>
            </a:r>
          </a:p>
          <a:p>
            <a:r>
              <a:rPr lang="it-IT" dirty="0">
                <a:solidFill>
                  <a:srgbClr val="00B050"/>
                </a:solidFill>
              </a:rPr>
              <a:t>Step</a:t>
            </a: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E969042F-2C48-405C-88B5-EF985174EB6B}"/>
              </a:ext>
            </a:extLst>
          </p:cNvPr>
          <p:cNvSpPr/>
          <p:nvPr/>
        </p:nvSpPr>
        <p:spPr>
          <a:xfrm>
            <a:off x="6670591" y="1314578"/>
            <a:ext cx="950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endRow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883AD88-DEB3-4A04-9067-22E7F4CB2B3B}"/>
              </a:ext>
            </a:extLst>
          </p:cNvPr>
          <p:cNvSpPr/>
          <p:nvPr/>
        </p:nvSpPr>
        <p:spPr>
          <a:xfrm>
            <a:off x="6085528" y="2946443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8A47DBE9-9DD1-4360-8721-A2430F172A4F}"/>
              </a:ext>
            </a:extLst>
          </p:cNvPr>
          <p:cNvSpPr/>
          <p:nvPr/>
        </p:nvSpPr>
        <p:spPr>
          <a:xfrm>
            <a:off x="6788910" y="4558495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5F1CF6B5-75D3-4F9E-AAF6-E1630015AB1A}"/>
              </a:ext>
            </a:extLst>
          </p:cNvPr>
          <p:cNvSpPr/>
          <p:nvPr/>
        </p:nvSpPr>
        <p:spPr>
          <a:xfrm>
            <a:off x="8844705" y="3518724"/>
            <a:ext cx="10243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end</a:t>
            </a:r>
          </a:p>
          <a:p>
            <a:r>
              <a:rPr lang="it-IT" dirty="0">
                <a:solidFill>
                  <a:srgbClr val="00B050"/>
                </a:solidFill>
              </a:rPr>
              <a:t>Scanning</a:t>
            </a:r>
          </a:p>
          <a:p>
            <a:r>
              <a:rPr lang="it-IT" dirty="0" err="1">
                <a:solidFill>
                  <a:srgbClr val="00B050"/>
                </a:solidFill>
              </a:rPr>
              <a:t>Table</a:t>
            </a:r>
            <a:r>
              <a:rPr lang="it-IT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88031A0C-3AA7-4A48-BCD7-FD5249214357}"/>
              </a:ext>
            </a:extLst>
          </p:cNvPr>
          <p:cNvSpPr/>
          <p:nvPr/>
        </p:nvSpPr>
        <p:spPr>
          <a:xfrm>
            <a:off x="1106511" y="3578798"/>
            <a:ext cx="1440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«</a:t>
            </a:r>
            <a:r>
              <a:rPr lang="it-IT" dirty="0" err="1">
                <a:solidFill>
                  <a:srgbClr val="FFC000"/>
                </a:solidFill>
              </a:rPr>
              <a:t>mapempty</a:t>
            </a:r>
            <a:r>
              <a:rPr lang="it-IT" dirty="0">
                <a:solidFill>
                  <a:srgbClr val="FFC000"/>
                </a:solidFill>
              </a:rPr>
              <a:t>»</a:t>
            </a: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53D49257-4D9F-41AF-91CB-7F857ECE1E24}"/>
              </a:ext>
            </a:extLst>
          </p:cNvPr>
          <p:cNvSpPr/>
          <p:nvPr/>
        </p:nvSpPr>
        <p:spPr>
          <a:xfrm>
            <a:off x="4932949" y="505590"/>
            <a:ext cx="2009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!= mapMaxY-2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EF046647-6981-4D79-A311-2BABB016831D}"/>
              </a:ext>
            </a:extLst>
          </p:cNvPr>
          <p:cNvSpPr/>
          <p:nvPr/>
        </p:nvSpPr>
        <p:spPr>
          <a:xfrm>
            <a:off x="5982372" y="5641840"/>
            <a:ext cx="1280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 err="1">
                <a:solidFill>
                  <a:srgbClr val="FFC000"/>
                </a:solidFill>
              </a:rPr>
              <a:t>stepAround</a:t>
            </a:r>
            <a:endParaRPr lang="it-IT" dirty="0">
              <a:solidFill>
                <a:srgbClr val="FFC000"/>
              </a:solidFill>
            </a:endParaRPr>
          </a:p>
          <a:p>
            <a:pPr algn="ctr"/>
            <a:r>
              <a:rPr lang="it-IT" dirty="0">
                <a:solidFill>
                  <a:srgbClr val="FFC000"/>
                </a:solidFill>
              </a:rPr>
              <a:t>%2==0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3AB96D5D-916F-4C0E-A0CF-96FE191089BD}"/>
              </a:ext>
            </a:extLst>
          </p:cNvPr>
          <p:cNvSpPr/>
          <p:nvPr/>
        </p:nvSpPr>
        <p:spPr>
          <a:xfrm>
            <a:off x="6340308" y="3558592"/>
            <a:ext cx="1280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 err="1">
                <a:solidFill>
                  <a:srgbClr val="FFC000"/>
                </a:solidFill>
              </a:rPr>
              <a:t>stepAround</a:t>
            </a:r>
            <a:endParaRPr lang="it-IT" dirty="0">
              <a:solidFill>
                <a:srgbClr val="FFC000"/>
              </a:solidFill>
            </a:endParaRPr>
          </a:p>
          <a:p>
            <a:pPr algn="ctr"/>
            <a:r>
              <a:rPr lang="it-IT" dirty="0">
                <a:solidFill>
                  <a:srgbClr val="FFC000"/>
                </a:solidFill>
              </a:rPr>
              <a:t>%2!=0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E884019-8EC2-4AA0-A012-E84EFAB963CC}"/>
              </a:ext>
            </a:extLst>
          </p:cNvPr>
          <p:cNvSpPr/>
          <p:nvPr/>
        </p:nvSpPr>
        <p:spPr>
          <a:xfrm>
            <a:off x="8989564" y="1588250"/>
            <a:ext cx="2049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== mapMaxY-2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53F4F97D-F322-4C60-8548-CDC4AB8DF379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071C308-DF32-456C-A454-AB82BDD01515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</p:spTree>
    <p:extLst>
      <p:ext uri="{BB962C8B-B14F-4D97-AF65-F5344CB8AC3E}">
        <p14:creationId xmlns:p14="http://schemas.microsoft.com/office/powerpoint/2010/main" val="1812588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F41D3F8-A278-4A29-9561-EFEB201365AB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C637B73-458C-4199-937C-617FD0A1B511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61EC44-D746-4641-B02D-CF1139E7B954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E6C303-A886-4D16-9B51-524228B8E81B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85A3FE-4D0E-4CBA-926E-75944100C59E}"/>
              </a:ext>
            </a:extLst>
          </p:cNvPr>
          <p:cNvSpPr txBox="1"/>
          <p:nvPr/>
        </p:nvSpPr>
        <p:spPr>
          <a:xfrm>
            <a:off x="185565" y="79101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Navi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5784722-2A62-4BCD-BB8E-3EB341E47DF0}"/>
              </a:ext>
            </a:extLst>
          </p:cNvPr>
          <p:cNvSpPr/>
          <p:nvPr/>
        </p:nvSpPr>
        <p:spPr>
          <a:xfrm>
            <a:off x="185565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9DDF289-9063-4DE8-95D0-E5DBDEEDC21C}"/>
              </a:ext>
            </a:extLst>
          </p:cNvPr>
          <p:cNvSpPr/>
          <p:nvPr/>
        </p:nvSpPr>
        <p:spPr>
          <a:xfrm>
            <a:off x="2094575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3A08C4-2FE3-4F01-BBAA-22E06CEAE110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265565" y="11570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8BFA7C81-F483-4F89-919E-E9D19D6FF16C}"/>
              </a:ext>
            </a:extLst>
          </p:cNvPr>
          <p:cNvSpPr/>
          <p:nvPr/>
        </p:nvSpPr>
        <p:spPr>
          <a:xfrm>
            <a:off x="2481926" y="279473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retrun</a:t>
            </a:r>
            <a:endParaRPr lang="it-IT" sz="1200" dirty="0"/>
          </a:p>
          <a:p>
            <a:pPr algn="ctr"/>
            <a:r>
              <a:rPr lang="it-IT" sz="1200" dirty="0"/>
              <a:t>Home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E950DBA-D208-4A73-A863-E5CC9A681F3A}"/>
              </a:ext>
            </a:extLst>
          </p:cNvPr>
          <p:cNvSpPr/>
          <p:nvPr/>
        </p:nvSpPr>
        <p:spPr>
          <a:xfrm>
            <a:off x="5135958" y="142597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planPathTo</a:t>
            </a:r>
            <a:endParaRPr lang="it-IT" sz="1200" dirty="0"/>
          </a:p>
          <a:p>
            <a:pPr algn="ctr"/>
            <a:r>
              <a:rPr lang="it-IT" sz="1200" dirty="0" err="1"/>
              <a:t>Table</a:t>
            </a:r>
            <a:endParaRPr lang="it-IT" sz="1200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0C88C20-9918-4D4E-ABCA-514162B3C0F1}"/>
              </a:ext>
            </a:extLst>
          </p:cNvPr>
          <p:cNvSpPr/>
          <p:nvPr/>
        </p:nvSpPr>
        <p:spPr>
          <a:xfrm>
            <a:off x="192505" y="205702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savePos</a:t>
            </a:r>
            <a:endParaRPr lang="it-IT" sz="120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38ADA4A-3350-48DF-8CD1-915EB0DFF272}"/>
              </a:ext>
            </a:extLst>
          </p:cNvPr>
          <p:cNvSpPr/>
          <p:nvPr/>
        </p:nvSpPr>
        <p:spPr>
          <a:xfrm>
            <a:off x="4282213" y="210077"/>
            <a:ext cx="1100863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update</a:t>
            </a:r>
          </a:p>
          <a:p>
            <a:pPr algn="ctr"/>
            <a:r>
              <a:rPr lang="it-IT" sz="1200" dirty="0" err="1"/>
              <a:t>RobotPos</a:t>
            </a:r>
            <a:endParaRPr lang="it-IT" sz="1200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78EAFF1-C545-4CA7-9575-4E1F11693A2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3174575" y="750077"/>
            <a:ext cx="1107638" cy="40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EF90E31-E7F1-40B3-96C9-9435D3B14B13}"/>
              </a:ext>
            </a:extLst>
          </p:cNvPr>
          <p:cNvCxnSpPr>
            <a:cxnSpLocks/>
            <a:stCxn id="15" idx="1"/>
            <a:endCxn id="10" idx="7"/>
          </p:cNvCxnSpPr>
          <p:nvPr/>
        </p:nvCxnSpPr>
        <p:spPr>
          <a:xfrm flipH="1">
            <a:off x="3016413" y="368239"/>
            <a:ext cx="1427018" cy="40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0203686-5967-419F-A38A-C633C909C3C0}"/>
              </a:ext>
            </a:extLst>
          </p:cNvPr>
          <p:cNvSpPr txBox="1"/>
          <p:nvPr/>
        </p:nvSpPr>
        <p:spPr>
          <a:xfrm rot="20445403">
            <a:off x="3081056" y="930784"/>
            <a:ext cx="1316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00B050"/>
                </a:solidFill>
              </a:rPr>
              <a:t>robotPosition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9DC1C32-7739-4D98-8B92-47CA3B822933}"/>
              </a:ext>
            </a:extLst>
          </p:cNvPr>
          <p:cNvCxnSpPr>
            <a:cxnSpLocks/>
            <a:stCxn id="10" idx="3"/>
            <a:endCxn id="14" idx="7"/>
          </p:cNvCxnSpPr>
          <p:nvPr/>
        </p:nvCxnSpPr>
        <p:spPr>
          <a:xfrm flipH="1">
            <a:off x="1114343" y="1538932"/>
            <a:ext cx="1138394" cy="6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5393D47-72ED-4726-A043-E94244F2CE17}"/>
              </a:ext>
            </a:extLst>
          </p:cNvPr>
          <p:cNvCxnSpPr>
            <a:cxnSpLocks/>
            <a:stCxn id="14" idx="6"/>
            <a:endCxn id="10" idx="4"/>
          </p:cNvCxnSpPr>
          <p:nvPr/>
        </p:nvCxnSpPr>
        <p:spPr>
          <a:xfrm flipV="1">
            <a:off x="1272505" y="1697094"/>
            <a:ext cx="1362070" cy="89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07449D30-432D-4FA2-8A57-71EC770949C3}"/>
              </a:ext>
            </a:extLst>
          </p:cNvPr>
          <p:cNvSpPr/>
          <p:nvPr/>
        </p:nvSpPr>
        <p:spPr>
          <a:xfrm rot="19768281">
            <a:off x="991951" y="1557398"/>
            <a:ext cx="132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sendInfoPos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DC2A40AD-972F-4E39-8BFF-99B62243B8B2}"/>
              </a:ext>
            </a:extLst>
          </p:cNvPr>
          <p:cNvSpPr/>
          <p:nvPr/>
        </p:nvSpPr>
        <p:spPr>
          <a:xfrm>
            <a:off x="4053796" y="2550118"/>
            <a:ext cx="1141962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planPath</a:t>
            </a:r>
            <a:endParaRPr lang="it-IT" sz="1200" dirty="0"/>
          </a:p>
          <a:p>
            <a:pPr algn="ctr"/>
            <a:r>
              <a:rPr lang="it-IT" sz="1200" dirty="0"/>
              <a:t>To</a:t>
            </a:r>
          </a:p>
          <a:p>
            <a:pPr algn="ctr"/>
            <a:r>
              <a:rPr lang="it-IT" sz="1200" dirty="0"/>
              <a:t>Appliance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6FDF635-9FEB-4E53-AF5E-7D39B17738C1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016413" y="1538932"/>
            <a:ext cx="5513" cy="125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10B7B8B0-CE8F-46ED-8518-DD7517BBDE48}"/>
              </a:ext>
            </a:extLst>
          </p:cNvPr>
          <p:cNvCxnSpPr>
            <a:cxnSpLocks/>
            <a:stCxn id="10" idx="5"/>
            <a:endCxn id="52" idx="0"/>
          </p:cNvCxnSpPr>
          <p:nvPr/>
        </p:nvCxnSpPr>
        <p:spPr>
          <a:xfrm>
            <a:off x="3016413" y="1538932"/>
            <a:ext cx="1608364" cy="101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C58EB8D-C97A-40E8-8334-E878911AE9FB}"/>
              </a:ext>
            </a:extLst>
          </p:cNvPr>
          <p:cNvCxnSpPr>
            <a:cxnSpLocks/>
            <a:stCxn id="10" idx="5"/>
            <a:endCxn id="13" idx="2"/>
          </p:cNvCxnSpPr>
          <p:nvPr/>
        </p:nvCxnSpPr>
        <p:spPr>
          <a:xfrm>
            <a:off x="3016413" y="1538932"/>
            <a:ext cx="2119545" cy="42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1E85AAB-969F-40D4-813C-792C64A82A03}"/>
              </a:ext>
            </a:extLst>
          </p:cNvPr>
          <p:cNvSpPr txBox="1"/>
          <p:nvPr/>
        </p:nvSpPr>
        <p:spPr>
          <a:xfrm rot="647342">
            <a:off x="3692550" y="1449231"/>
            <a:ext cx="1086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</a:rPr>
              <a:t>reachTable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8DD0F486-E211-46EA-80CA-80AC4F013470}"/>
              </a:ext>
            </a:extLst>
          </p:cNvPr>
          <p:cNvSpPr txBox="1"/>
          <p:nvPr/>
        </p:nvSpPr>
        <p:spPr>
          <a:xfrm rot="2016175">
            <a:off x="3024041" y="1994406"/>
            <a:ext cx="1469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</a:rPr>
              <a:t>reachAppliance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73179C9-59BA-4771-8C10-B5A2D1278F7C}"/>
              </a:ext>
            </a:extLst>
          </p:cNvPr>
          <p:cNvSpPr txBox="1"/>
          <p:nvPr/>
        </p:nvSpPr>
        <p:spPr>
          <a:xfrm>
            <a:off x="2056038" y="219568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goHome</a:t>
            </a:r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85D1312E-3FDA-4EE6-BD22-7F599EACF787}"/>
              </a:ext>
            </a:extLst>
          </p:cNvPr>
          <p:cNvSpPr/>
          <p:nvPr/>
        </p:nvSpPr>
        <p:spPr>
          <a:xfrm>
            <a:off x="353728" y="4192552"/>
            <a:ext cx="1218003" cy="11194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</a:t>
            </a:r>
            <a:endParaRPr lang="it-IT" sz="1200" dirty="0"/>
          </a:p>
          <a:p>
            <a:pPr algn="ctr"/>
            <a:r>
              <a:rPr lang="it-IT" sz="1200" dirty="0" err="1"/>
              <a:t>Requested</a:t>
            </a:r>
            <a:endParaRPr lang="it-IT" sz="1200" dirty="0"/>
          </a:p>
          <a:p>
            <a:pPr algn="ctr"/>
            <a:r>
              <a:rPr lang="it-IT" sz="1200" dirty="0"/>
              <a:t>Goal</a:t>
            </a: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EA30ED0A-2E11-42D9-9B35-C1F686734780}"/>
              </a:ext>
            </a:extLst>
          </p:cNvPr>
          <p:cNvSpPr/>
          <p:nvPr/>
        </p:nvSpPr>
        <p:spPr>
          <a:xfrm>
            <a:off x="2237504" y="462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makeThePlan</a:t>
            </a:r>
            <a:endParaRPr lang="it-IT" sz="1200" dirty="0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88F53405-6020-4102-9994-A080E6817779}"/>
              </a:ext>
            </a:extLst>
          </p:cNvPr>
          <p:cNvSpPr/>
          <p:nvPr/>
        </p:nvSpPr>
        <p:spPr>
          <a:xfrm>
            <a:off x="4031086" y="462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execute</a:t>
            </a:r>
            <a:endParaRPr lang="it-IT" sz="1200" dirty="0"/>
          </a:p>
          <a:p>
            <a:pPr algn="ctr"/>
            <a:r>
              <a:rPr lang="it-IT" sz="1200" dirty="0" err="1"/>
              <a:t>PlannedActions</a:t>
            </a:r>
            <a:endParaRPr lang="it-IT" sz="1200" dirty="0"/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BAFC57F3-FAA6-4A34-AE79-07E24422C3C6}"/>
              </a:ext>
            </a:extLst>
          </p:cNvPr>
          <p:cNvSpPr txBox="1"/>
          <p:nvPr/>
        </p:nvSpPr>
        <p:spPr>
          <a:xfrm>
            <a:off x="1456112" y="3864819"/>
            <a:ext cx="10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startGoal</a:t>
            </a:r>
            <a:endParaRPr lang="it-IT" dirty="0">
              <a:solidFill>
                <a:srgbClr val="00B050"/>
              </a:solidFill>
            </a:endParaRP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145ED54C-634D-4316-8176-CC2C3B27910F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>
            <a:off x="1571731" y="4752296"/>
            <a:ext cx="665773" cy="4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A7B75BE9-33E1-4833-9B6F-4B934C853203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3317504" y="5166757"/>
            <a:ext cx="713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9FBAEB14-086E-4B5E-B764-2AB22D59C354}"/>
              </a:ext>
            </a:extLst>
          </p:cNvPr>
          <p:cNvSpPr/>
          <p:nvPr/>
        </p:nvSpPr>
        <p:spPr>
          <a:xfrm>
            <a:off x="6104069" y="545242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check</a:t>
            </a:r>
          </a:p>
          <a:p>
            <a:pPr algn="ctr"/>
            <a:r>
              <a:rPr lang="it-IT" sz="1200" dirty="0" err="1"/>
              <a:t>AndDo</a:t>
            </a:r>
            <a:endParaRPr lang="it-IT" sz="1200" dirty="0"/>
          </a:p>
          <a:p>
            <a:pPr algn="ctr"/>
            <a:r>
              <a:rPr lang="it-IT" sz="1200" dirty="0"/>
              <a:t>Action</a:t>
            </a:r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86B3A778-8217-44CE-B0A6-B0752A751A0E}"/>
              </a:ext>
            </a:extLst>
          </p:cNvPr>
          <p:cNvSpPr/>
          <p:nvPr/>
        </p:nvSpPr>
        <p:spPr>
          <a:xfrm>
            <a:off x="6449260" y="32347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control</a:t>
            </a:r>
          </a:p>
          <a:p>
            <a:pPr algn="ctr"/>
            <a:r>
              <a:rPr lang="it-IT" sz="1200" dirty="0" err="1"/>
              <a:t>Direction</a:t>
            </a:r>
            <a:endParaRPr lang="it-IT" sz="1200" dirty="0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C0138C47-315C-4DAC-AD65-2EFC73F551D8}"/>
              </a:ext>
            </a:extLst>
          </p:cNvPr>
          <p:cNvSpPr/>
          <p:nvPr/>
        </p:nvSpPr>
        <p:spPr>
          <a:xfrm>
            <a:off x="7094770" y="184264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goalOk</a:t>
            </a:r>
            <a:endParaRPr lang="it-IT" sz="1200" dirty="0"/>
          </a:p>
        </p:txBody>
      </p: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9DB6D6D8-E175-410A-8DCA-EA5C8EAFD2BE}"/>
              </a:ext>
            </a:extLst>
          </p:cNvPr>
          <p:cNvCxnSpPr>
            <a:cxnSpLocks/>
            <a:stCxn id="89" idx="7"/>
            <a:endCxn id="90" idx="4"/>
          </p:cNvCxnSpPr>
          <p:nvPr/>
        </p:nvCxnSpPr>
        <p:spPr>
          <a:xfrm flipV="1">
            <a:off x="7371098" y="2922643"/>
            <a:ext cx="263672" cy="47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6073C11E-0062-43B2-95F1-35C3B21DF5D0}"/>
              </a:ext>
            </a:extLst>
          </p:cNvPr>
          <p:cNvCxnSpPr>
            <a:cxnSpLocks/>
            <a:stCxn id="74" idx="7"/>
            <a:endCxn id="89" idx="3"/>
          </p:cNvCxnSpPr>
          <p:nvPr/>
        </p:nvCxnSpPr>
        <p:spPr>
          <a:xfrm flipV="1">
            <a:off x="4952924" y="4156538"/>
            <a:ext cx="1654498" cy="62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383C9AA5-5346-45EB-BCFE-E7261F0C09A3}"/>
              </a:ext>
            </a:extLst>
          </p:cNvPr>
          <p:cNvSpPr/>
          <p:nvPr/>
        </p:nvSpPr>
        <p:spPr>
          <a:xfrm rot="1337369">
            <a:off x="4915360" y="5540483"/>
            <a:ext cx="1180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 err="1">
                <a:solidFill>
                  <a:srgbClr val="FFC000"/>
                </a:solidFill>
              </a:rPr>
              <a:t>Curmove.length</a:t>
            </a:r>
            <a:endParaRPr lang="it-IT" sz="1200" dirty="0">
              <a:solidFill>
                <a:srgbClr val="FFC000"/>
              </a:solidFill>
            </a:endParaRPr>
          </a:p>
          <a:p>
            <a:r>
              <a:rPr lang="it-IT" sz="1200" dirty="0">
                <a:solidFill>
                  <a:srgbClr val="FFC000"/>
                </a:solidFill>
              </a:rPr>
              <a:t>&gt;0</a:t>
            </a:r>
          </a:p>
        </p:txBody>
      </p: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234BD882-F2B4-480A-9B73-3F5CFD494E97}"/>
              </a:ext>
            </a:extLst>
          </p:cNvPr>
          <p:cNvCxnSpPr>
            <a:cxnSpLocks/>
            <a:stCxn id="74" idx="5"/>
            <a:endCxn id="88" idx="2"/>
          </p:cNvCxnSpPr>
          <p:nvPr/>
        </p:nvCxnSpPr>
        <p:spPr>
          <a:xfrm>
            <a:off x="4952924" y="5548595"/>
            <a:ext cx="1151145" cy="44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e 117">
            <a:extLst>
              <a:ext uri="{FF2B5EF4-FFF2-40B4-BE49-F238E27FC236}">
                <a16:creationId xmlns:a16="http://schemas.microsoft.com/office/drawing/2014/main" id="{D900F611-A4C4-48BB-A6A1-EDBD89FAD4E9}"/>
              </a:ext>
            </a:extLst>
          </p:cNvPr>
          <p:cNvSpPr/>
          <p:nvPr/>
        </p:nvSpPr>
        <p:spPr>
          <a:xfrm>
            <a:off x="8345751" y="3910295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Rotation</a:t>
            </a:r>
            <a:endParaRPr lang="it-IT" sz="1200" dirty="0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1D761933-2999-400B-9975-936FE5B7DDB9}"/>
              </a:ext>
            </a:extLst>
          </p:cNvPr>
          <p:cNvSpPr/>
          <p:nvPr/>
        </p:nvSpPr>
        <p:spPr>
          <a:xfrm>
            <a:off x="8468241" y="544829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ForwardMove</a:t>
            </a:r>
            <a:endParaRPr lang="it-IT" sz="1200" dirty="0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E9739665-1D64-4B4C-B11D-B65147683D48}"/>
              </a:ext>
            </a:extLst>
          </p:cNvPr>
          <p:cNvSpPr/>
          <p:nvPr/>
        </p:nvSpPr>
        <p:spPr>
          <a:xfrm>
            <a:off x="10587433" y="408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</a:t>
            </a:r>
          </a:p>
          <a:p>
            <a:pPr algn="ctr"/>
            <a:r>
              <a:rPr lang="it-IT" sz="1200" dirty="0" err="1"/>
              <a:t>StepOk</a:t>
            </a:r>
            <a:endParaRPr lang="it-IT" sz="1200" dirty="0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278768E3-41A7-48DD-AEB8-37DBC1E575E0}"/>
              </a:ext>
            </a:extLst>
          </p:cNvPr>
          <p:cNvSpPr/>
          <p:nvPr/>
        </p:nvSpPr>
        <p:spPr>
          <a:xfrm>
            <a:off x="10488326" y="544829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</a:t>
            </a:r>
          </a:p>
          <a:p>
            <a:pPr algn="ctr"/>
            <a:r>
              <a:rPr lang="it-IT" sz="1200" dirty="0" err="1"/>
              <a:t>StepFail</a:t>
            </a:r>
            <a:endParaRPr lang="it-IT" sz="1200" dirty="0"/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2E5AC1E6-4FA1-48D1-B4AA-4B73D24EAA14}"/>
              </a:ext>
            </a:extLst>
          </p:cNvPr>
          <p:cNvCxnSpPr>
            <a:cxnSpLocks/>
            <a:stCxn id="88" idx="6"/>
            <a:endCxn id="119" idx="2"/>
          </p:cNvCxnSpPr>
          <p:nvPr/>
        </p:nvCxnSpPr>
        <p:spPr>
          <a:xfrm flipV="1">
            <a:off x="7184069" y="5988296"/>
            <a:ext cx="1284172" cy="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ADF333A7-92AE-4690-88E5-FC82D71DB349}"/>
              </a:ext>
            </a:extLst>
          </p:cNvPr>
          <p:cNvSpPr/>
          <p:nvPr/>
        </p:nvSpPr>
        <p:spPr>
          <a:xfrm>
            <a:off x="7130493" y="5950095"/>
            <a:ext cx="1349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 err="1">
                <a:solidFill>
                  <a:srgbClr val="FFC000"/>
                </a:solidFill>
              </a:rPr>
              <a:t>curmoveIsForward</a:t>
            </a:r>
            <a:endParaRPr lang="it-IT" sz="1200" dirty="0">
              <a:solidFill>
                <a:srgbClr val="FFC000"/>
              </a:solidFill>
            </a:endParaRPr>
          </a:p>
        </p:txBody>
      </p: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9AE4412A-066A-49AB-B835-C5131CE89C3D}"/>
              </a:ext>
            </a:extLst>
          </p:cNvPr>
          <p:cNvCxnSpPr>
            <a:cxnSpLocks/>
            <a:stCxn id="88" idx="6"/>
            <a:endCxn id="118" idx="3"/>
          </p:cNvCxnSpPr>
          <p:nvPr/>
        </p:nvCxnSpPr>
        <p:spPr>
          <a:xfrm flipV="1">
            <a:off x="7184069" y="4832133"/>
            <a:ext cx="1319844" cy="116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BF698772-6602-4C28-A5F4-A915B70E2EFD}"/>
              </a:ext>
            </a:extLst>
          </p:cNvPr>
          <p:cNvCxnSpPr>
            <a:cxnSpLocks/>
            <a:stCxn id="119" idx="6"/>
            <a:endCxn id="120" idx="2"/>
          </p:cNvCxnSpPr>
          <p:nvPr/>
        </p:nvCxnSpPr>
        <p:spPr>
          <a:xfrm flipV="1">
            <a:off x="9548241" y="4626757"/>
            <a:ext cx="1039192" cy="136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EC77687D-5494-4844-8F60-68CDEB72E869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9548241" y="5988296"/>
            <a:ext cx="940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A7EA826F-36A4-4025-B168-AE628615B2A5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962730" y="4184289"/>
            <a:ext cx="4716306" cy="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5FE53655-DBB2-43EB-88E4-2DD6C13AA427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4624777" y="3630118"/>
            <a:ext cx="0" cy="562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2194AC51-1C4C-4362-A97D-92FC1BC17C8E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5675958" y="2505974"/>
            <a:ext cx="0" cy="16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diritto 147">
            <a:extLst>
              <a:ext uri="{FF2B5EF4-FFF2-40B4-BE49-F238E27FC236}">
                <a16:creationId xmlns:a16="http://schemas.microsoft.com/office/drawing/2014/main" id="{CEBAE825-A961-4173-90E1-438F77689EF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3021926" y="3874730"/>
            <a:ext cx="0" cy="313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FCD8F30B-154D-4F59-B855-156B9535F8A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634575" y="63397"/>
            <a:ext cx="0" cy="55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ttore diritto 172">
            <a:extLst>
              <a:ext uri="{FF2B5EF4-FFF2-40B4-BE49-F238E27FC236}">
                <a16:creationId xmlns:a16="http://schemas.microsoft.com/office/drawing/2014/main" id="{B421D2B9-11E6-4D3E-B869-EE7E2C63918E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7634770" y="63397"/>
            <a:ext cx="0" cy="177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id="{5A3F888A-5F14-439C-B22A-1DBEF694CF0B}"/>
              </a:ext>
            </a:extLst>
          </p:cNvPr>
          <p:cNvCxnSpPr/>
          <p:nvPr/>
        </p:nvCxnSpPr>
        <p:spPr>
          <a:xfrm>
            <a:off x="2634575" y="63397"/>
            <a:ext cx="5013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CAB5A3F6-DF61-423B-98E8-879498FA390F}"/>
              </a:ext>
            </a:extLst>
          </p:cNvPr>
          <p:cNvCxnSpPr>
            <a:cxnSpLocks/>
          </p:cNvCxnSpPr>
          <p:nvPr/>
        </p:nvCxnSpPr>
        <p:spPr>
          <a:xfrm>
            <a:off x="12037628" y="4626757"/>
            <a:ext cx="0" cy="2066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>
            <a:extLst>
              <a:ext uri="{FF2B5EF4-FFF2-40B4-BE49-F238E27FC236}">
                <a16:creationId xmlns:a16="http://schemas.microsoft.com/office/drawing/2014/main" id="{4F4B39B4-8C84-4B51-8950-60BBE4A24D3C}"/>
              </a:ext>
            </a:extLst>
          </p:cNvPr>
          <p:cNvCxnSpPr>
            <a:stCxn id="118" idx="2"/>
            <a:endCxn id="74" idx="6"/>
          </p:cNvCxnSpPr>
          <p:nvPr/>
        </p:nvCxnSpPr>
        <p:spPr>
          <a:xfrm flipH="1">
            <a:off x="5111086" y="4450295"/>
            <a:ext cx="3234665" cy="716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ttore diritto 199">
            <a:extLst>
              <a:ext uri="{FF2B5EF4-FFF2-40B4-BE49-F238E27FC236}">
                <a16:creationId xmlns:a16="http://schemas.microsoft.com/office/drawing/2014/main" id="{E3AD54CB-D45C-4318-B1EA-1C567B089A6C}"/>
              </a:ext>
            </a:extLst>
          </p:cNvPr>
          <p:cNvCxnSpPr>
            <a:cxnSpLocks/>
          </p:cNvCxnSpPr>
          <p:nvPr/>
        </p:nvCxnSpPr>
        <p:spPr>
          <a:xfrm>
            <a:off x="4571086" y="6693578"/>
            <a:ext cx="7466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ttore diritto 205">
            <a:extLst>
              <a:ext uri="{FF2B5EF4-FFF2-40B4-BE49-F238E27FC236}">
                <a16:creationId xmlns:a16="http://schemas.microsoft.com/office/drawing/2014/main" id="{5DA1197F-AA37-43F9-924A-AB6CBD6D49AB}"/>
              </a:ext>
            </a:extLst>
          </p:cNvPr>
          <p:cNvCxnSpPr>
            <a:cxnSpLocks/>
            <a:stCxn id="120" idx="6"/>
          </p:cNvCxnSpPr>
          <p:nvPr/>
        </p:nvCxnSpPr>
        <p:spPr>
          <a:xfrm>
            <a:off x="11667433" y="4626757"/>
            <a:ext cx="370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ttore diritto 207">
            <a:extLst>
              <a:ext uri="{FF2B5EF4-FFF2-40B4-BE49-F238E27FC236}">
                <a16:creationId xmlns:a16="http://schemas.microsoft.com/office/drawing/2014/main" id="{D8B4D73E-6D8F-4A86-B5B2-1C0C6E5CB6A3}"/>
              </a:ext>
            </a:extLst>
          </p:cNvPr>
          <p:cNvCxnSpPr>
            <a:cxnSpLocks/>
            <a:stCxn id="121" idx="6"/>
          </p:cNvCxnSpPr>
          <p:nvPr/>
        </p:nvCxnSpPr>
        <p:spPr>
          <a:xfrm>
            <a:off x="11568326" y="5988296"/>
            <a:ext cx="4693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9EDEF264-265B-4303-B2F6-51B5399F5D1C}"/>
              </a:ext>
            </a:extLst>
          </p:cNvPr>
          <p:cNvCxnSpPr>
            <a:cxnSpLocks/>
            <a:endCxn id="74" idx="4"/>
          </p:cNvCxnSpPr>
          <p:nvPr/>
        </p:nvCxnSpPr>
        <p:spPr>
          <a:xfrm flipV="1">
            <a:off x="4571086" y="5706757"/>
            <a:ext cx="0" cy="986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F81ADE4B-0A76-4028-9925-2F6A43983448}"/>
              </a:ext>
            </a:extLst>
          </p:cNvPr>
          <p:cNvSpPr txBox="1"/>
          <p:nvPr/>
        </p:nvSpPr>
        <p:spPr>
          <a:xfrm rot="18590295">
            <a:off x="9521892" y="5021224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217" name="CasellaDiTesto 216">
            <a:extLst>
              <a:ext uri="{FF2B5EF4-FFF2-40B4-BE49-F238E27FC236}">
                <a16:creationId xmlns:a16="http://schemas.microsoft.com/office/drawing/2014/main" id="{D266E00C-27C0-467D-95DC-8FB4C89ADA3B}"/>
              </a:ext>
            </a:extLst>
          </p:cNvPr>
          <p:cNvSpPr txBox="1"/>
          <p:nvPr/>
        </p:nvSpPr>
        <p:spPr>
          <a:xfrm>
            <a:off x="9548109" y="5941947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F2C7A738-E0C3-489B-99C2-08E22A95B143}"/>
              </a:ext>
            </a:extLst>
          </p:cNvPr>
          <p:cNvSpPr/>
          <p:nvPr/>
        </p:nvSpPr>
        <p:spPr>
          <a:xfrm rot="20342257">
            <a:off x="5196888" y="4237905"/>
            <a:ext cx="1180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solidFill>
                  <a:srgbClr val="FFC000"/>
                </a:solidFill>
              </a:rPr>
              <a:t>Curmove.length</a:t>
            </a:r>
          </a:p>
          <a:p>
            <a:r>
              <a:rPr lang="it-IT" sz="1200" dirty="0">
                <a:solidFill>
                  <a:srgbClr val="FFC000"/>
                </a:solidFill>
              </a:rPr>
              <a:t>&lt;=0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1E7FA91B-0AE1-4316-8D1A-71611E5C962B}"/>
              </a:ext>
            </a:extLst>
          </p:cNvPr>
          <p:cNvSpPr/>
          <p:nvPr/>
        </p:nvSpPr>
        <p:spPr>
          <a:xfrm rot="19089060">
            <a:off x="7050125" y="5204720"/>
            <a:ext cx="1398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solidFill>
                  <a:srgbClr val="FFC000"/>
                </a:solidFill>
              </a:rPr>
              <a:t>!</a:t>
            </a:r>
            <a:r>
              <a:rPr lang="it-IT" sz="1200" dirty="0" err="1">
                <a:solidFill>
                  <a:srgbClr val="FFC000"/>
                </a:solidFill>
              </a:rPr>
              <a:t>curmoveIsForward</a:t>
            </a:r>
            <a:endParaRPr lang="it-IT" sz="1200" dirty="0">
              <a:solidFill>
                <a:srgbClr val="FFC000"/>
              </a:solidFill>
            </a:endParaRPr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8E881D63-8914-4F13-AAD3-59DD6B7FE958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410D3D66-0359-4234-B080-CC57A922B070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</p:spTree>
    <p:extLst>
      <p:ext uri="{BB962C8B-B14F-4D97-AF65-F5344CB8AC3E}">
        <p14:creationId xmlns:p14="http://schemas.microsoft.com/office/powerpoint/2010/main" val="1936740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198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Prepare</a:t>
            </a:r>
            <a:r>
              <a:rPr lang="it-IT" dirty="0"/>
              <a:t> – SPRINT 6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11EF9F5C-ACAD-49A7-AC32-4AAD16666266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1263255-8511-4827-902A-B1D30E371E3E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6BEF86EE-04C5-46A0-9183-0663A2F79A2B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246C186-7766-4F49-98A2-849247C320E5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2641515" y="184949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F3A8850-6233-45BE-971D-C3AD364CCC46}"/>
              </a:ext>
            </a:extLst>
          </p:cNvPr>
          <p:cNvSpPr txBox="1"/>
          <p:nvPr/>
        </p:nvSpPr>
        <p:spPr>
          <a:xfrm>
            <a:off x="1719812" y="2020162"/>
            <a:ext cx="92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prepare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45D6B1AA-F81F-455F-B3CA-CF333D08B30C}"/>
              </a:ext>
            </a:extLst>
          </p:cNvPr>
          <p:cNvSpPr/>
          <p:nvPr/>
        </p:nvSpPr>
        <p:spPr>
          <a:xfrm>
            <a:off x="2101515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B69E65FB-5C5F-4993-B1CA-21F617FD74D1}"/>
              </a:ext>
            </a:extLst>
          </p:cNvPr>
          <p:cNvSpPr/>
          <p:nvPr/>
        </p:nvSpPr>
        <p:spPr>
          <a:xfrm>
            <a:off x="436345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inPantry</a:t>
            </a:r>
            <a:endParaRPr lang="it-IT" sz="1200" dirty="0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A3FB73A-C5AF-48D2-A09B-25238CE00639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3181515" y="3178399"/>
            <a:ext cx="118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D4BFF3-A169-49F3-B449-96AC1083C15D}"/>
              </a:ext>
            </a:extLst>
          </p:cNvPr>
          <p:cNvSpPr txBox="1"/>
          <p:nvPr/>
        </p:nvSpPr>
        <p:spPr>
          <a:xfrm>
            <a:off x="3138566" y="2870622"/>
            <a:ext cx="1290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pantryReached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B1431C6-9EB3-4854-8AAC-5F5BFA602E3B}"/>
              </a:ext>
            </a:extLst>
          </p:cNvPr>
          <p:cNvSpPr/>
          <p:nvPr/>
        </p:nvSpPr>
        <p:spPr>
          <a:xfrm>
            <a:off x="6635532" y="263438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65F467D1-201D-4ACE-A03A-EAB60AC28B18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 flipV="1">
            <a:off x="5443450" y="3174388"/>
            <a:ext cx="1192082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497209E-B9A3-4BA2-83E3-869F7849B660}"/>
              </a:ext>
            </a:extLst>
          </p:cNvPr>
          <p:cNvSpPr txBox="1"/>
          <p:nvPr/>
        </p:nvSpPr>
        <p:spPr>
          <a:xfrm>
            <a:off x="5413826" y="287062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1E26FEF-CBDE-4C43-B37D-14AF746B11A0}"/>
              </a:ext>
            </a:extLst>
          </p:cNvPr>
          <p:cNvCxnSpPr>
            <a:cxnSpLocks/>
            <a:stCxn id="65" idx="3"/>
            <a:endCxn id="78" idx="1"/>
          </p:cNvCxnSpPr>
          <p:nvPr/>
        </p:nvCxnSpPr>
        <p:spPr>
          <a:xfrm>
            <a:off x="6793694" y="3556226"/>
            <a:ext cx="4711" cy="11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F9D5C36-C720-43DB-BD33-DB5BC3C8093D}"/>
              </a:ext>
            </a:extLst>
          </p:cNvPr>
          <p:cNvSpPr txBox="1"/>
          <p:nvPr/>
        </p:nvSpPr>
        <p:spPr>
          <a:xfrm>
            <a:off x="5271268" y="4122085"/>
            <a:ext cx="153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fridgeReached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3CC511C-B181-4295-AE2E-CD0828889B68}"/>
              </a:ext>
            </a:extLst>
          </p:cNvPr>
          <p:cNvSpPr/>
          <p:nvPr/>
        </p:nvSpPr>
        <p:spPr>
          <a:xfrm>
            <a:off x="6640243" y="452978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30CACC40-5ED0-4F47-BE1D-D4C7093EBC44}"/>
              </a:ext>
            </a:extLst>
          </p:cNvPr>
          <p:cNvCxnSpPr>
            <a:cxnSpLocks/>
            <a:stCxn id="78" idx="7"/>
            <a:endCxn id="65" idx="5"/>
          </p:cNvCxnSpPr>
          <p:nvPr/>
        </p:nvCxnSpPr>
        <p:spPr>
          <a:xfrm flipH="1" flipV="1">
            <a:off x="7557370" y="3556226"/>
            <a:ext cx="4711" cy="11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27AFC542-92BD-4542-9AB4-2588633D73FF}"/>
              </a:ext>
            </a:extLst>
          </p:cNvPr>
          <p:cNvCxnSpPr>
            <a:cxnSpLocks/>
            <a:stCxn id="65" idx="6"/>
            <a:endCxn id="26" idx="2"/>
          </p:cNvCxnSpPr>
          <p:nvPr/>
        </p:nvCxnSpPr>
        <p:spPr>
          <a:xfrm>
            <a:off x="7715532" y="3174388"/>
            <a:ext cx="126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15A609FA-1E2C-47C1-ABD1-8EF2D00B4AD2}"/>
              </a:ext>
            </a:extLst>
          </p:cNvPr>
          <p:cNvSpPr txBox="1"/>
          <p:nvPr/>
        </p:nvSpPr>
        <p:spPr>
          <a:xfrm>
            <a:off x="7705587" y="2870622"/>
            <a:ext cx="123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89390C-9644-4A2E-9280-91DB5C211945}"/>
              </a:ext>
            </a:extLst>
          </p:cNvPr>
          <p:cNvSpPr/>
          <p:nvPr/>
        </p:nvSpPr>
        <p:spPr>
          <a:xfrm>
            <a:off x="8979243" y="25443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DDFF0AE-978A-45C3-A0F0-5DD0D2003137}"/>
              </a:ext>
            </a:extLst>
          </p:cNvPr>
          <p:cNvSpPr/>
          <p:nvPr/>
        </p:nvSpPr>
        <p:spPr>
          <a:xfrm>
            <a:off x="9072471" y="263908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end </a:t>
            </a:r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A078165-753F-44FB-8499-5F5CCEAC57B8}"/>
              </a:ext>
            </a:extLst>
          </p:cNvPr>
          <p:cNvSpPr txBox="1"/>
          <p:nvPr/>
        </p:nvSpPr>
        <p:spPr>
          <a:xfrm>
            <a:off x="7557370" y="4152862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tableReached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3C7F02F-12F8-40BA-8DE4-3F793FA113AE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2542644-B8BC-490B-9D25-53181201BB00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</p:spTree>
    <p:extLst>
      <p:ext uri="{BB962C8B-B14F-4D97-AF65-F5344CB8AC3E}">
        <p14:creationId xmlns:p14="http://schemas.microsoft.com/office/powerpoint/2010/main" val="384966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e 42">
            <a:extLst>
              <a:ext uri="{FF2B5EF4-FFF2-40B4-BE49-F238E27FC236}">
                <a16:creationId xmlns:a16="http://schemas.microsoft.com/office/drawing/2014/main" id="{BC216960-6820-43AE-9342-AB537E74F970}"/>
              </a:ext>
            </a:extLst>
          </p:cNvPr>
          <p:cNvSpPr/>
          <p:nvPr/>
        </p:nvSpPr>
        <p:spPr>
          <a:xfrm>
            <a:off x="9373141" y="2548399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1AE17FA-2156-4489-B05A-907C4E71E250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206E3E5-816A-4A4C-B9D4-D9D713841C36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D12FDF-4BAE-42C2-8C40-8735EE25EFB7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B81A14-53A5-42FC-A86A-6742224508D7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4A940A-1DB4-4765-B08D-03CC21FA7A21}"/>
              </a:ext>
            </a:extLst>
          </p:cNvPr>
          <p:cNvSpPr txBox="1"/>
          <p:nvPr/>
        </p:nvSpPr>
        <p:spPr>
          <a:xfrm>
            <a:off x="185565" y="247762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Clear – SPRINT 6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43ED5CF-F44A-4E47-922C-7E9BDBE9431F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70D8F7D-4E82-4B5D-9C3B-4697C4BE8691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F4F4771-0235-41F8-8390-5134B09373CC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11A5E42-7024-4305-83A1-CB7B0E9095B3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 flipH="1">
            <a:off x="2640070" y="1849494"/>
            <a:ext cx="1445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44446C-6FF4-4B18-B81C-ED292AD964D7}"/>
              </a:ext>
            </a:extLst>
          </p:cNvPr>
          <p:cNvSpPr txBox="1"/>
          <p:nvPr/>
        </p:nvSpPr>
        <p:spPr>
          <a:xfrm>
            <a:off x="2099537" y="2099258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clear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1A73394E-3C35-4B96-9704-D4ED7D65DD2E}"/>
              </a:ext>
            </a:extLst>
          </p:cNvPr>
          <p:cNvSpPr/>
          <p:nvPr/>
        </p:nvSpPr>
        <p:spPr>
          <a:xfrm>
            <a:off x="210007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</a:t>
            </a:r>
            <a:r>
              <a:rPr lang="it-IT" sz="1200" dirty="0"/>
              <a:t> </a:t>
            </a:r>
            <a:r>
              <a:rPr lang="it-IT" sz="1200" dirty="0" err="1"/>
              <a:t>Table</a:t>
            </a:r>
            <a:endParaRPr lang="it-IT" sz="120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42FD540-045E-4D13-A683-F6A29F82AF5F}"/>
              </a:ext>
            </a:extLst>
          </p:cNvPr>
          <p:cNvSpPr/>
          <p:nvPr/>
        </p:nvSpPr>
        <p:spPr>
          <a:xfrm>
            <a:off x="946854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endClear</a:t>
            </a:r>
            <a:endParaRPr lang="it-IT" sz="120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E00664EC-F1B9-4A42-BB77-FB4838C4D0F8}"/>
              </a:ext>
            </a:extLst>
          </p:cNvPr>
          <p:cNvSpPr/>
          <p:nvPr/>
        </p:nvSpPr>
        <p:spPr>
          <a:xfrm>
            <a:off x="6900476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30D05FE-FD32-44DE-B174-2B9B500B0527}"/>
              </a:ext>
            </a:extLst>
          </p:cNvPr>
          <p:cNvSpPr/>
          <p:nvPr/>
        </p:nvSpPr>
        <p:spPr>
          <a:xfrm>
            <a:off x="4643484" y="48751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inDish</a:t>
            </a:r>
            <a:endParaRPr lang="it-IT" sz="1200" dirty="0"/>
          </a:p>
          <a:p>
            <a:pPr algn="ctr"/>
            <a:r>
              <a:rPr lang="it-IT" sz="1200" dirty="0" err="1"/>
              <a:t>Washer</a:t>
            </a:r>
            <a:endParaRPr lang="it-IT" sz="120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FFC7574-F944-495B-A3EC-732B934C03C6}"/>
              </a:ext>
            </a:extLst>
          </p:cNvPr>
          <p:cNvSpPr/>
          <p:nvPr/>
        </p:nvSpPr>
        <p:spPr>
          <a:xfrm>
            <a:off x="4643484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68DF950-9B0E-4C7F-A8B4-F1DD97306DF1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180070" y="3178399"/>
            <a:ext cx="1463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4D6F62F-1759-4B92-AAA9-3D4E7E63C17D}"/>
              </a:ext>
            </a:extLst>
          </p:cNvPr>
          <p:cNvSpPr txBox="1"/>
          <p:nvPr/>
        </p:nvSpPr>
        <p:spPr>
          <a:xfrm>
            <a:off x="3180070" y="2809067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19F5C2E-FC5D-45F9-9589-242FFECF786B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>
          <a:xfrm>
            <a:off x="5723484" y="3178399"/>
            <a:ext cx="117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65EA2F4-E01F-4607-999C-74EA846AA913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>
            <a:off x="5183484" y="3718399"/>
            <a:ext cx="0" cy="11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E244C15-BAAF-47ED-98D3-D62127B25701}"/>
              </a:ext>
            </a:extLst>
          </p:cNvPr>
          <p:cNvCxnSpPr>
            <a:cxnSpLocks/>
            <a:stCxn id="16" idx="6"/>
            <a:endCxn id="43" idx="2"/>
          </p:cNvCxnSpPr>
          <p:nvPr/>
        </p:nvCxnSpPr>
        <p:spPr>
          <a:xfrm>
            <a:off x="7980476" y="3178399"/>
            <a:ext cx="1392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1273249E-EEDC-41C0-BBB2-949233B4A17B}"/>
              </a:ext>
            </a:extLst>
          </p:cNvPr>
          <p:cNvSpPr/>
          <p:nvPr/>
        </p:nvSpPr>
        <p:spPr>
          <a:xfrm>
            <a:off x="5692141" y="2839844"/>
            <a:ext cx="123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fridgeReached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13DB6892-6188-4422-A9CA-3DE4AA911EDA}"/>
              </a:ext>
            </a:extLst>
          </p:cNvPr>
          <p:cNvSpPr/>
          <p:nvPr/>
        </p:nvSpPr>
        <p:spPr>
          <a:xfrm>
            <a:off x="8008570" y="2873600"/>
            <a:ext cx="12314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8783EB5E-B91B-43B5-B94D-CDDE16BBE5F1}"/>
              </a:ext>
            </a:extLst>
          </p:cNvPr>
          <p:cNvSpPr/>
          <p:nvPr/>
        </p:nvSpPr>
        <p:spPr>
          <a:xfrm>
            <a:off x="5155713" y="4044857"/>
            <a:ext cx="1669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dishWasherReached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8AF4600-4F8D-4CAE-B070-85BB432A5F53}"/>
              </a:ext>
            </a:extLst>
          </p:cNvPr>
          <p:cNvCxnSpPr>
            <a:cxnSpLocks/>
            <a:stCxn id="17" idx="2"/>
            <a:endCxn id="14" idx="4"/>
          </p:cNvCxnSpPr>
          <p:nvPr/>
        </p:nvCxnSpPr>
        <p:spPr>
          <a:xfrm flipH="1" flipV="1">
            <a:off x="2640070" y="3718399"/>
            <a:ext cx="2003414" cy="169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EE2A9FDD-11E9-4709-8EC8-682F91E6E059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CF86807-AB55-484A-918D-DD4A8DF94D7F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</p:spTree>
    <p:extLst>
      <p:ext uri="{BB962C8B-B14F-4D97-AF65-F5344CB8AC3E}">
        <p14:creationId xmlns:p14="http://schemas.microsoft.com/office/powerpoint/2010/main" val="372511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F41D3F8-A278-4A29-9561-EFEB201365AB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C637B73-458C-4199-937C-617FD0A1B511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61EC44-D746-4641-B02D-CF1139E7B954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E6C303-A886-4D16-9B51-524228B8E81B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85A3FE-4D0E-4CBA-926E-75944100C59E}"/>
              </a:ext>
            </a:extLst>
          </p:cNvPr>
          <p:cNvSpPr txBox="1"/>
          <p:nvPr/>
        </p:nvSpPr>
        <p:spPr>
          <a:xfrm>
            <a:off x="185565" y="79101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Navi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5784722-2A62-4BCD-BB8E-3EB341E47DF0}"/>
              </a:ext>
            </a:extLst>
          </p:cNvPr>
          <p:cNvSpPr/>
          <p:nvPr/>
        </p:nvSpPr>
        <p:spPr>
          <a:xfrm>
            <a:off x="185565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9DDF289-9063-4DE8-95D0-E5DBDEEDC21C}"/>
              </a:ext>
            </a:extLst>
          </p:cNvPr>
          <p:cNvSpPr/>
          <p:nvPr/>
        </p:nvSpPr>
        <p:spPr>
          <a:xfrm>
            <a:off x="2094575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3A08C4-2FE3-4F01-BBAA-22E06CEAE110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265565" y="11570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8BFA7C81-F483-4F89-919E-E9D19D6FF16C}"/>
              </a:ext>
            </a:extLst>
          </p:cNvPr>
          <p:cNvSpPr/>
          <p:nvPr/>
        </p:nvSpPr>
        <p:spPr>
          <a:xfrm>
            <a:off x="2481926" y="279473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retrun</a:t>
            </a:r>
            <a:endParaRPr lang="it-IT" sz="1200" dirty="0"/>
          </a:p>
          <a:p>
            <a:pPr algn="ctr"/>
            <a:r>
              <a:rPr lang="it-IT" sz="1200" dirty="0"/>
              <a:t>Home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E950DBA-D208-4A73-A863-E5CC9A681F3A}"/>
              </a:ext>
            </a:extLst>
          </p:cNvPr>
          <p:cNvSpPr/>
          <p:nvPr/>
        </p:nvSpPr>
        <p:spPr>
          <a:xfrm>
            <a:off x="5135958" y="142597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planPathTo</a:t>
            </a:r>
            <a:endParaRPr lang="it-IT" sz="1200" dirty="0"/>
          </a:p>
          <a:p>
            <a:pPr algn="ctr"/>
            <a:r>
              <a:rPr lang="it-IT" sz="1200" dirty="0" err="1"/>
              <a:t>Table</a:t>
            </a:r>
            <a:endParaRPr lang="it-IT" sz="1200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0C88C20-9918-4D4E-ABCA-514162B3C0F1}"/>
              </a:ext>
            </a:extLst>
          </p:cNvPr>
          <p:cNvSpPr/>
          <p:nvPr/>
        </p:nvSpPr>
        <p:spPr>
          <a:xfrm>
            <a:off x="192505" y="205702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savePos</a:t>
            </a:r>
            <a:endParaRPr lang="it-IT" sz="120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38ADA4A-3350-48DF-8CD1-915EB0DFF272}"/>
              </a:ext>
            </a:extLst>
          </p:cNvPr>
          <p:cNvSpPr/>
          <p:nvPr/>
        </p:nvSpPr>
        <p:spPr>
          <a:xfrm>
            <a:off x="4282213" y="210077"/>
            <a:ext cx="1100863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update</a:t>
            </a:r>
          </a:p>
          <a:p>
            <a:pPr algn="ctr"/>
            <a:r>
              <a:rPr lang="it-IT" sz="1200" dirty="0" err="1"/>
              <a:t>RobotPos</a:t>
            </a:r>
            <a:endParaRPr lang="it-IT" sz="1200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78EAFF1-C545-4CA7-9575-4E1F11693A2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3174575" y="750077"/>
            <a:ext cx="1107638" cy="40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EF90E31-E7F1-40B3-96C9-9435D3B14B13}"/>
              </a:ext>
            </a:extLst>
          </p:cNvPr>
          <p:cNvCxnSpPr>
            <a:cxnSpLocks/>
            <a:stCxn id="15" idx="1"/>
            <a:endCxn id="10" idx="7"/>
          </p:cNvCxnSpPr>
          <p:nvPr/>
        </p:nvCxnSpPr>
        <p:spPr>
          <a:xfrm flipH="1">
            <a:off x="3016413" y="368239"/>
            <a:ext cx="1427018" cy="40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0203686-5967-419F-A38A-C633C909C3C0}"/>
              </a:ext>
            </a:extLst>
          </p:cNvPr>
          <p:cNvSpPr txBox="1"/>
          <p:nvPr/>
        </p:nvSpPr>
        <p:spPr>
          <a:xfrm rot="20445403">
            <a:off x="3081056" y="930784"/>
            <a:ext cx="1316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00B050"/>
                </a:solidFill>
              </a:rPr>
              <a:t>robotPosition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9DC1C32-7739-4D98-8B92-47CA3B822933}"/>
              </a:ext>
            </a:extLst>
          </p:cNvPr>
          <p:cNvCxnSpPr>
            <a:cxnSpLocks/>
            <a:stCxn id="10" idx="3"/>
            <a:endCxn id="14" idx="7"/>
          </p:cNvCxnSpPr>
          <p:nvPr/>
        </p:nvCxnSpPr>
        <p:spPr>
          <a:xfrm flipH="1">
            <a:off x="1114343" y="1538932"/>
            <a:ext cx="1138394" cy="6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5393D47-72ED-4726-A043-E94244F2CE17}"/>
              </a:ext>
            </a:extLst>
          </p:cNvPr>
          <p:cNvCxnSpPr>
            <a:cxnSpLocks/>
            <a:stCxn id="14" idx="6"/>
            <a:endCxn id="10" idx="4"/>
          </p:cNvCxnSpPr>
          <p:nvPr/>
        </p:nvCxnSpPr>
        <p:spPr>
          <a:xfrm flipV="1">
            <a:off x="1272505" y="1697094"/>
            <a:ext cx="1362070" cy="89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07449D30-432D-4FA2-8A57-71EC770949C3}"/>
              </a:ext>
            </a:extLst>
          </p:cNvPr>
          <p:cNvSpPr/>
          <p:nvPr/>
        </p:nvSpPr>
        <p:spPr>
          <a:xfrm rot="19768281">
            <a:off x="991951" y="1557398"/>
            <a:ext cx="132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sendInfoPos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DC2A40AD-972F-4E39-8BFF-99B62243B8B2}"/>
              </a:ext>
            </a:extLst>
          </p:cNvPr>
          <p:cNvSpPr/>
          <p:nvPr/>
        </p:nvSpPr>
        <p:spPr>
          <a:xfrm>
            <a:off x="4053796" y="2550118"/>
            <a:ext cx="1141962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planPath</a:t>
            </a:r>
            <a:endParaRPr lang="it-IT" sz="1200" dirty="0"/>
          </a:p>
          <a:p>
            <a:pPr algn="ctr"/>
            <a:r>
              <a:rPr lang="it-IT" sz="1200" dirty="0"/>
              <a:t>To</a:t>
            </a:r>
          </a:p>
          <a:p>
            <a:pPr algn="ctr"/>
            <a:r>
              <a:rPr lang="it-IT" sz="1200" dirty="0"/>
              <a:t>Appliance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6FDF635-9FEB-4E53-AF5E-7D39B17738C1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016413" y="1538932"/>
            <a:ext cx="5513" cy="125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10B7B8B0-CE8F-46ED-8518-DD7517BBDE48}"/>
              </a:ext>
            </a:extLst>
          </p:cNvPr>
          <p:cNvCxnSpPr>
            <a:cxnSpLocks/>
            <a:stCxn id="10" idx="5"/>
            <a:endCxn id="52" idx="0"/>
          </p:cNvCxnSpPr>
          <p:nvPr/>
        </p:nvCxnSpPr>
        <p:spPr>
          <a:xfrm>
            <a:off x="3016413" y="1538932"/>
            <a:ext cx="1608364" cy="101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C58EB8D-C97A-40E8-8334-E878911AE9FB}"/>
              </a:ext>
            </a:extLst>
          </p:cNvPr>
          <p:cNvCxnSpPr>
            <a:cxnSpLocks/>
            <a:stCxn id="10" idx="5"/>
            <a:endCxn id="13" idx="2"/>
          </p:cNvCxnSpPr>
          <p:nvPr/>
        </p:nvCxnSpPr>
        <p:spPr>
          <a:xfrm>
            <a:off x="3016413" y="1538932"/>
            <a:ext cx="2119545" cy="42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1E85AAB-969F-40D4-813C-792C64A82A03}"/>
              </a:ext>
            </a:extLst>
          </p:cNvPr>
          <p:cNvSpPr txBox="1"/>
          <p:nvPr/>
        </p:nvSpPr>
        <p:spPr>
          <a:xfrm rot="647342">
            <a:off x="3692550" y="1449231"/>
            <a:ext cx="1086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</a:rPr>
              <a:t>reachTable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8DD0F486-E211-46EA-80CA-80AC4F013470}"/>
              </a:ext>
            </a:extLst>
          </p:cNvPr>
          <p:cNvSpPr txBox="1"/>
          <p:nvPr/>
        </p:nvSpPr>
        <p:spPr>
          <a:xfrm rot="2016175">
            <a:off x="3024041" y="1994406"/>
            <a:ext cx="1469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</a:rPr>
              <a:t>reachAppliance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73179C9-59BA-4771-8C10-B5A2D1278F7C}"/>
              </a:ext>
            </a:extLst>
          </p:cNvPr>
          <p:cNvSpPr txBox="1"/>
          <p:nvPr/>
        </p:nvSpPr>
        <p:spPr>
          <a:xfrm>
            <a:off x="2056038" y="219568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goHome</a:t>
            </a:r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85D1312E-3FDA-4EE6-BD22-7F599EACF787}"/>
              </a:ext>
            </a:extLst>
          </p:cNvPr>
          <p:cNvSpPr/>
          <p:nvPr/>
        </p:nvSpPr>
        <p:spPr>
          <a:xfrm>
            <a:off x="353728" y="4273832"/>
            <a:ext cx="1218003" cy="11194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</a:t>
            </a:r>
            <a:endParaRPr lang="it-IT" sz="1200" dirty="0"/>
          </a:p>
          <a:p>
            <a:pPr algn="ctr"/>
            <a:r>
              <a:rPr lang="it-IT" sz="1200" dirty="0" err="1"/>
              <a:t>Requested</a:t>
            </a:r>
            <a:endParaRPr lang="it-IT" sz="1200" dirty="0"/>
          </a:p>
          <a:p>
            <a:pPr algn="ctr"/>
            <a:r>
              <a:rPr lang="it-IT" sz="1200" dirty="0"/>
              <a:t>Goal</a:t>
            </a: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EA30ED0A-2E11-42D9-9B35-C1F686734780}"/>
              </a:ext>
            </a:extLst>
          </p:cNvPr>
          <p:cNvSpPr/>
          <p:nvPr/>
        </p:nvSpPr>
        <p:spPr>
          <a:xfrm>
            <a:off x="2237504" y="462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makeThePlan</a:t>
            </a:r>
            <a:endParaRPr lang="it-IT" sz="1200" dirty="0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88F53405-6020-4102-9994-A080E6817779}"/>
              </a:ext>
            </a:extLst>
          </p:cNvPr>
          <p:cNvSpPr/>
          <p:nvPr/>
        </p:nvSpPr>
        <p:spPr>
          <a:xfrm>
            <a:off x="4031086" y="462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execute</a:t>
            </a:r>
            <a:endParaRPr lang="it-IT" sz="1200" dirty="0"/>
          </a:p>
          <a:p>
            <a:pPr algn="ctr"/>
            <a:r>
              <a:rPr lang="it-IT" sz="1200" dirty="0" err="1"/>
              <a:t>PlannedActions</a:t>
            </a:r>
            <a:endParaRPr lang="it-IT" sz="1200" dirty="0"/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BAFC57F3-FAA6-4A34-AE79-07E24422C3C6}"/>
              </a:ext>
            </a:extLst>
          </p:cNvPr>
          <p:cNvSpPr txBox="1"/>
          <p:nvPr/>
        </p:nvSpPr>
        <p:spPr>
          <a:xfrm>
            <a:off x="1456112" y="3946099"/>
            <a:ext cx="10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startGoal</a:t>
            </a:r>
            <a:endParaRPr lang="it-IT" dirty="0">
              <a:solidFill>
                <a:srgbClr val="00B050"/>
              </a:solidFill>
            </a:endParaRP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145ED54C-634D-4316-8176-CC2C3B27910F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>
            <a:off x="1571731" y="4833576"/>
            <a:ext cx="665773" cy="33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A7B75BE9-33E1-4833-9B6F-4B934C853203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3317504" y="5166757"/>
            <a:ext cx="713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9FBAEB14-086E-4B5E-B764-2AB22D59C354}"/>
              </a:ext>
            </a:extLst>
          </p:cNvPr>
          <p:cNvSpPr/>
          <p:nvPr/>
        </p:nvSpPr>
        <p:spPr>
          <a:xfrm>
            <a:off x="6104069" y="545242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check</a:t>
            </a:r>
          </a:p>
          <a:p>
            <a:pPr algn="ctr"/>
            <a:r>
              <a:rPr lang="it-IT" sz="1200" dirty="0" err="1"/>
              <a:t>AndDo</a:t>
            </a:r>
            <a:endParaRPr lang="it-IT" sz="1200" dirty="0"/>
          </a:p>
          <a:p>
            <a:pPr algn="ctr"/>
            <a:r>
              <a:rPr lang="it-IT" sz="1200" dirty="0"/>
              <a:t>Action</a:t>
            </a:r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86B3A778-8217-44CE-B0A6-B0752A751A0E}"/>
              </a:ext>
            </a:extLst>
          </p:cNvPr>
          <p:cNvSpPr/>
          <p:nvPr/>
        </p:nvSpPr>
        <p:spPr>
          <a:xfrm>
            <a:off x="6449260" y="32347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control</a:t>
            </a:r>
          </a:p>
          <a:p>
            <a:pPr algn="ctr"/>
            <a:r>
              <a:rPr lang="it-IT" sz="1200" dirty="0" err="1"/>
              <a:t>Direction</a:t>
            </a:r>
            <a:endParaRPr lang="it-IT" sz="1200" dirty="0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C0138C47-315C-4DAC-AD65-2EFC73F551D8}"/>
              </a:ext>
            </a:extLst>
          </p:cNvPr>
          <p:cNvSpPr/>
          <p:nvPr/>
        </p:nvSpPr>
        <p:spPr>
          <a:xfrm>
            <a:off x="7094770" y="184264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goalOk</a:t>
            </a:r>
            <a:endParaRPr lang="it-IT" sz="1200" dirty="0"/>
          </a:p>
        </p:txBody>
      </p: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9DB6D6D8-E175-410A-8DCA-EA5C8EAFD2BE}"/>
              </a:ext>
            </a:extLst>
          </p:cNvPr>
          <p:cNvCxnSpPr>
            <a:cxnSpLocks/>
            <a:stCxn id="89" idx="7"/>
            <a:endCxn id="90" idx="4"/>
          </p:cNvCxnSpPr>
          <p:nvPr/>
        </p:nvCxnSpPr>
        <p:spPr>
          <a:xfrm flipV="1">
            <a:off x="7371098" y="2922643"/>
            <a:ext cx="263672" cy="47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6073C11E-0062-43B2-95F1-35C3B21DF5D0}"/>
              </a:ext>
            </a:extLst>
          </p:cNvPr>
          <p:cNvCxnSpPr>
            <a:cxnSpLocks/>
            <a:stCxn id="74" idx="7"/>
            <a:endCxn id="89" idx="3"/>
          </p:cNvCxnSpPr>
          <p:nvPr/>
        </p:nvCxnSpPr>
        <p:spPr>
          <a:xfrm flipV="1">
            <a:off x="4952924" y="4156538"/>
            <a:ext cx="1654498" cy="62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383C9AA5-5346-45EB-BCFE-E7261F0C09A3}"/>
              </a:ext>
            </a:extLst>
          </p:cNvPr>
          <p:cNvSpPr/>
          <p:nvPr/>
        </p:nvSpPr>
        <p:spPr>
          <a:xfrm rot="1337369">
            <a:off x="4915360" y="5540483"/>
            <a:ext cx="1180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 err="1">
                <a:solidFill>
                  <a:srgbClr val="FFC000"/>
                </a:solidFill>
              </a:rPr>
              <a:t>Curmove.length</a:t>
            </a:r>
            <a:endParaRPr lang="it-IT" sz="1200" dirty="0">
              <a:solidFill>
                <a:srgbClr val="FFC000"/>
              </a:solidFill>
            </a:endParaRPr>
          </a:p>
          <a:p>
            <a:r>
              <a:rPr lang="it-IT" sz="1200" dirty="0">
                <a:solidFill>
                  <a:srgbClr val="FFC000"/>
                </a:solidFill>
              </a:rPr>
              <a:t>&gt;0</a:t>
            </a:r>
          </a:p>
        </p:txBody>
      </p: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234BD882-F2B4-480A-9B73-3F5CFD494E97}"/>
              </a:ext>
            </a:extLst>
          </p:cNvPr>
          <p:cNvCxnSpPr>
            <a:cxnSpLocks/>
            <a:stCxn id="74" idx="5"/>
            <a:endCxn id="88" idx="2"/>
          </p:cNvCxnSpPr>
          <p:nvPr/>
        </p:nvCxnSpPr>
        <p:spPr>
          <a:xfrm>
            <a:off x="4952924" y="5548595"/>
            <a:ext cx="1151145" cy="44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e 117">
            <a:extLst>
              <a:ext uri="{FF2B5EF4-FFF2-40B4-BE49-F238E27FC236}">
                <a16:creationId xmlns:a16="http://schemas.microsoft.com/office/drawing/2014/main" id="{D900F611-A4C4-48BB-A6A1-EDBD89FAD4E9}"/>
              </a:ext>
            </a:extLst>
          </p:cNvPr>
          <p:cNvSpPr/>
          <p:nvPr/>
        </p:nvSpPr>
        <p:spPr>
          <a:xfrm>
            <a:off x="8345751" y="3910295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Rotation</a:t>
            </a:r>
            <a:endParaRPr lang="it-IT" sz="1200" dirty="0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1D761933-2999-400B-9975-936FE5B7DDB9}"/>
              </a:ext>
            </a:extLst>
          </p:cNvPr>
          <p:cNvSpPr/>
          <p:nvPr/>
        </p:nvSpPr>
        <p:spPr>
          <a:xfrm>
            <a:off x="8468241" y="544829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ForwardMove</a:t>
            </a:r>
            <a:endParaRPr lang="it-IT" sz="1200" dirty="0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E9739665-1D64-4B4C-B11D-B65147683D48}"/>
              </a:ext>
            </a:extLst>
          </p:cNvPr>
          <p:cNvSpPr/>
          <p:nvPr/>
        </p:nvSpPr>
        <p:spPr>
          <a:xfrm>
            <a:off x="10587433" y="408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</a:t>
            </a:r>
          </a:p>
          <a:p>
            <a:pPr algn="ctr"/>
            <a:r>
              <a:rPr lang="it-IT" sz="1200" dirty="0" err="1"/>
              <a:t>StepOk</a:t>
            </a:r>
            <a:endParaRPr lang="it-IT" sz="1200" dirty="0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278768E3-41A7-48DD-AEB8-37DBC1E575E0}"/>
              </a:ext>
            </a:extLst>
          </p:cNvPr>
          <p:cNvSpPr/>
          <p:nvPr/>
        </p:nvSpPr>
        <p:spPr>
          <a:xfrm>
            <a:off x="10488326" y="544829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</a:t>
            </a:r>
          </a:p>
          <a:p>
            <a:pPr algn="ctr"/>
            <a:r>
              <a:rPr lang="it-IT" sz="1200" dirty="0" err="1"/>
              <a:t>StepFail</a:t>
            </a:r>
            <a:endParaRPr lang="it-IT" sz="1200" dirty="0"/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2E5AC1E6-4FA1-48D1-B4AA-4B73D24EAA14}"/>
              </a:ext>
            </a:extLst>
          </p:cNvPr>
          <p:cNvCxnSpPr>
            <a:cxnSpLocks/>
            <a:stCxn id="88" idx="6"/>
            <a:endCxn id="119" idx="2"/>
          </p:cNvCxnSpPr>
          <p:nvPr/>
        </p:nvCxnSpPr>
        <p:spPr>
          <a:xfrm flipV="1">
            <a:off x="7184069" y="5988296"/>
            <a:ext cx="1284172" cy="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ADF333A7-92AE-4690-88E5-FC82D71DB349}"/>
              </a:ext>
            </a:extLst>
          </p:cNvPr>
          <p:cNvSpPr/>
          <p:nvPr/>
        </p:nvSpPr>
        <p:spPr>
          <a:xfrm>
            <a:off x="7130493" y="5950095"/>
            <a:ext cx="1349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 err="1">
                <a:solidFill>
                  <a:srgbClr val="FFC000"/>
                </a:solidFill>
              </a:rPr>
              <a:t>curmoveIsForward</a:t>
            </a:r>
            <a:endParaRPr lang="it-IT" sz="1200" dirty="0">
              <a:solidFill>
                <a:srgbClr val="FFC000"/>
              </a:solidFill>
            </a:endParaRPr>
          </a:p>
        </p:txBody>
      </p: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9AE4412A-066A-49AB-B835-C5131CE89C3D}"/>
              </a:ext>
            </a:extLst>
          </p:cNvPr>
          <p:cNvCxnSpPr>
            <a:cxnSpLocks/>
            <a:stCxn id="88" idx="6"/>
            <a:endCxn id="118" idx="3"/>
          </p:cNvCxnSpPr>
          <p:nvPr/>
        </p:nvCxnSpPr>
        <p:spPr>
          <a:xfrm flipV="1">
            <a:off x="7184069" y="4832133"/>
            <a:ext cx="1319844" cy="116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BF698772-6602-4C28-A5F4-A915B70E2EFD}"/>
              </a:ext>
            </a:extLst>
          </p:cNvPr>
          <p:cNvCxnSpPr>
            <a:cxnSpLocks/>
            <a:stCxn id="119" idx="6"/>
            <a:endCxn id="120" idx="2"/>
          </p:cNvCxnSpPr>
          <p:nvPr/>
        </p:nvCxnSpPr>
        <p:spPr>
          <a:xfrm flipV="1">
            <a:off x="9548241" y="4626757"/>
            <a:ext cx="1039192" cy="136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EC77687D-5494-4844-8F60-68CDEB72E869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9548241" y="5988296"/>
            <a:ext cx="940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A7EA826F-36A4-4025-B168-AE628615B2A5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962730" y="4265569"/>
            <a:ext cx="4716306" cy="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5FE53655-DBB2-43EB-88E4-2DD6C13AA427}"/>
              </a:ext>
            </a:extLst>
          </p:cNvPr>
          <p:cNvCxnSpPr>
            <a:cxnSpLocks/>
          </p:cNvCxnSpPr>
          <p:nvPr/>
        </p:nvCxnSpPr>
        <p:spPr>
          <a:xfrm flipH="1">
            <a:off x="4624776" y="3630118"/>
            <a:ext cx="1" cy="643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2194AC51-1C4C-4362-A97D-92FC1BC17C8E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5675958" y="2505974"/>
            <a:ext cx="0" cy="17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diritto 147">
            <a:extLst>
              <a:ext uri="{FF2B5EF4-FFF2-40B4-BE49-F238E27FC236}">
                <a16:creationId xmlns:a16="http://schemas.microsoft.com/office/drawing/2014/main" id="{CEBAE825-A961-4173-90E1-438F77689EF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3021926" y="3874730"/>
            <a:ext cx="0" cy="394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FCD8F30B-154D-4F59-B855-156B9535F8A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634575" y="63397"/>
            <a:ext cx="0" cy="55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ttore diritto 172">
            <a:extLst>
              <a:ext uri="{FF2B5EF4-FFF2-40B4-BE49-F238E27FC236}">
                <a16:creationId xmlns:a16="http://schemas.microsoft.com/office/drawing/2014/main" id="{B421D2B9-11E6-4D3E-B869-EE7E2C63918E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7634770" y="63397"/>
            <a:ext cx="0" cy="177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id="{5A3F888A-5F14-439C-B22A-1DBEF694CF0B}"/>
              </a:ext>
            </a:extLst>
          </p:cNvPr>
          <p:cNvCxnSpPr/>
          <p:nvPr/>
        </p:nvCxnSpPr>
        <p:spPr>
          <a:xfrm>
            <a:off x="2634575" y="63397"/>
            <a:ext cx="5013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CAB5A3F6-DF61-423B-98E8-879498FA390F}"/>
              </a:ext>
            </a:extLst>
          </p:cNvPr>
          <p:cNvCxnSpPr>
            <a:cxnSpLocks/>
          </p:cNvCxnSpPr>
          <p:nvPr/>
        </p:nvCxnSpPr>
        <p:spPr>
          <a:xfrm>
            <a:off x="12037628" y="4626757"/>
            <a:ext cx="0" cy="2066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>
            <a:extLst>
              <a:ext uri="{FF2B5EF4-FFF2-40B4-BE49-F238E27FC236}">
                <a16:creationId xmlns:a16="http://schemas.microsoft.com/office/drawing/2014/main" id="{4F4B39B4-8C84-4B51-8950-60BBE4A24D3C}"/>
              </a:ext>
            </a:extLst>
          </p:cNvPr>
          <p:cNvCxnSpPr>
            <a:stCxn id="118" idx="2"/>
            <a:endCxn id="74" idx="6"/>
          </p:cNvCxnSpPr>
          <p:nvPr/>
        </p:nvCxnSpPr>
        <p:spPr>
          <a:xfrm flipH="1">
            <a:off x="5111086" y="4450295"/>
            <a:ext cx="3234665" cy="716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ttore diritto 199">
            <a:extLst>
              <a:ext uri="{FF2B5EF4-FFF2-40B4-BE49-F238E27FC236}">
                <a16:creationId xmlns:a16="http://schemas.microsoft.com/office/drawing/2014/main" id="{E3AD54CB-D45C-4318-B1EA-1C567B089A6C}"/>
              </a:ext>
            </a:extLst>
          </p:cNvPr>
          <p:cNvCxnSpPr>
            <a:cxnSpLocks/>
          </p:cNvCxnSpPr>
          <p:nvPr/>
        </p:nvCxnSpPr>
        <p:spPr>
          <a:xfrm>
            <a:off x="4571086" y="6693578"/>
            <a:ext cx="7466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ttore diritto 205">
            <a:extLst>
              <a:ext uri="{FF2B5EF4-FFF2-40B4-BE49-F238E27FC236}">
                <a16:creationId xmlns:a16="http://schemas.microsoft.com/office/drawing/2014/main" id="{5DA1197F-AA37-43F9-924A-AB6CBD6D49AB}"/>
              </a:ext>
            </a:extLst>
          </p:cNvPr>
          <p:cNvCxnSpPr>
            <a:cxnSpLocks/>
            <a:stCxn id="120" idx="6"/>
          </p:cNvCxnSpPr>
          <p:nvPr/>
        </p:nvCxnSpPr>
        <p:spPr>
          <a:xfrm>
            <a:off x="11667433" y="4626757"/>
            <a:ext cx="370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ttore diritto 207">
            <a:extLst>
              <a:ext uri="{FF2B5EF4-FFF2-40B4-BE49-F238E27FC236}">
                <a16:creationId xmlns:a16="http://schemas.microsoft.com/office/drawing/2014/main" id="{D8B4D73E-6D8F-4A86-B5B2-1C0C6E5CB6A3}"/>
              </a:ext>
            </a:extLst>
          </p:cNvPr>
          <p:cNvCxnSpPr>
            <a:cxnSpLocks/>
            <a:stCxn id="121" idx="6"/>
          </p:cNvCxnSpPr>
          <p:nvPr/>
        </p:nvCxnSpPr>
        <p:spPr>
          <a:xfrm>
            <a:off x="11568326" y="5988296"/>
            <a:ext cx="4693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9EDEF264-265B-4303-B2F6-51B5399F5D1C}"/>
              </a:ext>
            </a:extLst>
          </p:cNvPr>
          <p:cNvCxnSpPr>
            <a:cxnSpLocks/>
            <a:endCxn id="74" idx="4"/>
          </p:cNvCxnSpPr>
          <p:nvPr/>
        </p:nvCxnSpPr>
        <p:spPr>
          <a:xfrm flipV="1">
            <a:off x="4571086" y="5706757"/>
            <a:ext cx="0" cy="986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F81ADE4B-0A76-4028-9925-2F6A43983448}"/>
              </a:ext>
            </a:extLst>
          </p:cNvPr>
          <p:cNvSpPr txBox="1"/>
          <p:nvPr/>
        </p:nvSpPr>
        <p:spPr>
          <a:xfrm rot="18590295">
            <a:off x="9521892" y="5021224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217" name="CasellaDiTesto 216">
            <a:extLst>
              <a:ext uri="{FF2B5EF4-FFF2-40B4-BE49-F238E27FC236}">
                <a16:creationId xmlns:a16="http://schemas.microsoft.com/office/drawing/2014/main" id="{D266E00C-27C0-467D-95DC-8FB4C89ADA3B}"/>
              </a:ext>
            </a:extLst>
          </p:cNvPr>
          <p:cNvSpPr txBox="1"/>
          <p:nvPr/>
        </p:nvSpPr>
        <p:spPr>
          <a:xfrm>
            <a:off x="9548109" y="5941947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F2C7A738-E0C3-489B-99C2-08E22A95B143}"/>
              </a:ext>
            </a:extLst>
          </p:cNvPr>
          <p:cNvSpPr/>
          <p:nvPr/>
        </p:nvSpPr>
        <p:spPr>
          <a:xfrm rot="20342257">
            <a:off x="5196888" y="4237905"/>
            <a:ext cx="1180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solidFill>
                  <a:srgbClr val="FFC000"/>
                </a:solidFill>
              </a:rPr>
              <a:t>Curmove.length</a:t>
            </a:r>
          </a:p>
          <a:p>
            <a:r>
              <a:rPr lang="it-IT" sz="1200" dirty="0">
                <a:solidFill>
                  <a:srgbClr val="FFC000"/>
                </a:solidFill>
              </a:rPr>
              <a:t>&lt;=0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1E7FA91B-0AE1-4316-8D1A-71611E5C962B}"/>
              </a:ext>
            </a:extLst>
          </p:cNvPr>
          <p:cNvSpPr/>
          <p:nvPr/>
        </p:nvSpPr>
        <p:spPr>
          <a:xfrm rot="19089060">
            <a:off x="7050125" y="5204720"/>
            <a:ext cx="1398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solidFill>
                  <a:srgbClr val="FFC000"/>
                </a:solidFill>
              </a:rPr>
              <a:t>!</a:t>
            </a:r>
            <a:r>
              <a:rPr lang="it-IT" sz="1200" dirty="0" err="1">
                <a:solidFill>
                  <a:srgbClr val="FFC000"/>
                </a:solidFill>
              </a:rPr>
              <a:t>curmoveIsForward</a:t>
            </a:r>
            <a:endParaRPr lang="it-IT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09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FABAB9-49D7-426D-85F0-21564EAE7AE8}"/>
              </a:ext>
            </a:extLst>
          </p:cNvPr>
          <p:cNvSpPr txBox="1"/>
          <p:nvPr/>
        </p:nvSpPr>
        <p:spPr>
          <a:xfrm>
            <a:off x="185565" y="24776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Kb – SPRINT 6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CA49F91-28E1-4D73-911E-D0EC88B5336D}"/>
              </a:ext>
            </a:extLst>
          </p:cNvPr>
          <p:cNvSpPr/>
          <p:nvPr/>
        </p:nvSpPr>
        <p:spPr>
          <a:xfrm>
            <a:off x="185565" y="281861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92D996B-FCD1-4A7E-ADEF-BFFB166C90CD}"/>
              </a:ext>
            </a:extLst>
          </p:cNvPr>
          <p:cNvSpPr/>
          <p:nvPr/>
        </p:nvSpPr>
        <p:spPr>
          <a:xfrm>
            <a:off x="5800712" y="281861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C839B15-3A02-4868-ADF4-99C7B1F1F2D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265565" y="3358614"/>
            <a:ext cx="4535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D688AA2D-08C1-4956-A9F1-CF120BC79AA7}"/>
              </a:ext>
            </a:extLst>
          </p:cNvPr>
          <p:cNvSpPr/>
          <p:nvPr/>
        </p:nvSpPr>
        <p:spPr>
          <a:xfrm>
            <a:off x="2577614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objFromRobot</a:t>
            </a:r>
            <a:endParaRPr lang="it-IT" sz="12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72A478B-E3AC-4AA9-8E51-3FDE249EDC43}"/>
              </a:ext>
            </a:extLst>
          </p:cNvPr>
          <p:cNvSpPr/>
          <p:nvPr/>
        </p:nvSpPr>
        <p:spPr>
          <a:xfrm>
            <a:off x="5800712" y="25440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food From Robot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EEB7601-84BA-485C-8CA5-B993C7215E12}"/>
              </a:ext>
            </a:extLst>
          </p:cNvPr>
          <p:cNvSpPr/>
          <p:nvPr/>
        </p:nvSpPr>
        <p:spPr>
          <a:xfrm>
            <a:off x="9614386" y="1136572"/>
            <a:ext cx="119996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objTo</a:t>
            </a:r>
            <a:r>
              <a:rPr lang="it-IT" sz="1200" dirty="0"/>
              <a:t> Robot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CC656C06-D89C-4D0D-A43A-BFCDFF79EB65}"/>
              </a:ext>
            </a:extLst>
          </p:cNvPr>
          <p:cNvSpPr/>
          <p:nvPr/>
        </p:nvSpPr>
        <p:spPr>
          <a:xfrm>
            <a:off x="9357889" y="5166515"/>
            <a:ext cx="119996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foodTo</a:t>
            </a:r>
            <a:r>
              <a:rPr lang="it-IT" sz="1200" dirty="0"/>
              <a:t> Robot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46B2DA4-7B23-4BE2-8B9D-4B72ABA4CBFD}"/>
              </a:ext>
            </a:extLst>
          </p:cNvPr>
          <p:cNvSpPr/>
          <p:nvPr/>
        </p:nvSpPr>
        <p:spPr>
          <a:xfrm>
            <a:off x="3919163" y="524603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Expose</a:t>
            </a:r>
            <a:endParaRPr lang="it-IT" sz="1200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7A9E75B-B657-4779-953F-25C8813BDBBE}"/>
              </a:ext>
            </a:extLst>
          </p:cNvPr>
          <p:cNvCxnSpPr>
            <a:cxnSpLocks/>
            <a:stCxn id="7" idx="2"/>
            <a:endCxn id="10" idx="4"/>
          </p:cNvCxnSpPr>
          <p:nvPr/>
        </p:nvCxnSpPr>
        <p:spPr>
          <a:xfrm flipH="1" flipV="1">
            <a:off x="3117614" y="1697094"/>
            <a:ext cx="2683098" cy="166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D8E8F07-3C3E-4DAA-91F7-9204103BC862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499452" y="1538932"/>
            <a:ext cx="2459422" cy="143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D08E369-BA24-40AF-9420-8A9C49051B96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flipV="1">
            <a:off x="5958874" y="1176242"/>
            <a:ext cx="0" cy="180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C7C9A4F-7C0B-45E0-BBF2-14F68E2772B3}"/>
              </a:ext>
            </a:extLst>
          </p:cNvPr>
          <p:cNvCxnSpPr>
            <a:cxnSpLocks/>
            <a:stCxn id="11" idx="5"/>
            <a:endCxn id="7" idx="7"/>
          </p:cNvCxnSpPr>
          <p:nvPr/>
        </p:nvCxnSpPr>
        <p:spPr>
          <a:xfrm>
            <a:off x="6722550" y="1176242"/>
            <a:ext cx="0" cy="180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3D11502-277A-4A47-8E63-8C2C64881679}"/>
              </a:ext>
            </a:extLst>
          </p:cNvPr>
          <p:cNvCxnSpPr>
            <a:cxnSpLocks/>
            <a:stCxn id="7" idx="7"/>
            <a:endCxn id="12" idx="2"/>
          </p:cNvCxnSpPr>
          <p:nvPr/>
        </p:nvCxnSpPr>
        <p:spPr>
          <a:xfrm flipV="1">
            <a:off x="6722550" y="1697094"/>
            <a:ext cx="2891836" cy="127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396F96C3-D33A-4096-A67B-0B869B33891A}"/>
              </a:ext>
            </a:extLst>
          </p:cNvPr>
          <p:cNvCxnSpPr>
            <a:cxnSpLocks/>
            <a:stCxn id="12" idx="3"/>
            <a:endCxn id="7" idx="6"/>
          </p:cNvCxnSpPr>
          <p:nvPr/>
        </p:nvCxnSpPr>
        <p:spPr>
          <a:xfrm flipH="1">
            <a:off x="6880712" y="2093442"/>
            <a:ext cx="2909404" cy="126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EA8A496-7651-4967-9D3B-F879DB0C1C49}"/>
              </a:ext>
            </a:extLst>
          </p:cNvPr>
          <p:cNvCxnSpPr>
            <a:cxnSpLocks/>
            <a:stCxn id="16" idx="1"/>
            <a:endCxn id="7" idx="2"/>
          </p:cNvCxnSpPr>
          <p:nvPr/>
        </p:nvCxnSpPr>
        <p:spPr>
          <a:xfrm flipV="1">
            <a:off x="4077325" y="3358614"/>
            <a:ext cx="1723387" cy="204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662C0646-2371-4BD9-B6B7-ABA3169CBB2C}"/>
              </a:ext>
            </a:extLst>
          </p:cNvPr>
          <p:cNvCxnSpPr>
            <a:cxnSpLocks/>
            <a:stCxn id="7" idx="4"/>
            <a:endCxn id="16" idx="6"/>
          </p:cNvCxnSpPr>
          <p:nvPr/>
        </p:nvCxnSpPr>
        <p:spPr>
          <a:xfrm flipH="1">
            <a:off x="4999163" y="3898614"/>
            <a:ext cx="1341549" cy="188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53AAA67A-D08C-470B-A375-9EE4E160C286}"/>
              </a:ext>
            </a:extLst>
          </p:cNvPr>
          <p:cNvCxnSpPr>
            <a:cxnSpLocks/>
            <a:stCxn id="7" idx="7"/>
            <a:endCxn id="13" idx="1"/>
          </p:cNvCxnSpPr>
          <p:nvPr/>
        </p:nvCxnSpPr>
        <p:spPr>
          <a:xfrm>
            <a:off x="6722550" y="2976776"/>
            <a:ext cx="2811069" cy="235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3C60BE11-AB40-49A5-9B6D-53E91E29E02E}"/>
              </a:ext>
            </a:extLst>
          </p:cNvPr>
          <p:cNvCxnSpPr>
            <a:cxnSpLocks/>
            <a:stCxn id="13" idx="3"/>
            <a:endCxn id="7" idx="5"/>
          </p:cNvCxnSpPr>
          <p:nvPr/>
        </p:nvCxnSpPr>
        <p:spPr>
          <a:xfrm flipH="1" flipV="1">
            <a:off x="6722550" y="3740452"/>
            <a:ext cx="2811069" cy="238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tangolo 85">
            <a:extLst>
              <a:ext uri="{FF2B5EF4-FFF2-40B4-BE49-F238E27FC236}">
                <a16:creationId xmlns:a16="http://schemas.microsoft.com/office/drawing/2014/main" id="{4B062027-39CE-4E59-9126-C196A03FDFF7}"/>
              </a:ext>
            </a:extLst>
          </p:cNvPr>
          <p:cNvSpPr/>
          <p:nvPr/>
        </p:nvSpPr>
        <p:spPr>
          <a:xfrm rot="1925793">
            <a:off x="3126659" y="2470921"/>
            <a:ext cx="2367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moveObjToDomesticResource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2317445C-6AE4-44D3-8339-8626EE124615}"/>
              </a:ext>
            </a:extLst>
          </p:cNvPr>
          <p:cNvSpPr/>
          <p:nvPr/>
        </p:nvSpPr>
        <p:spPr>
          <a:xfrm>
            <a:off x="4503631" y="1464634"/>
            <a:ext cx="1537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moveFoodTo</a:t>
            </a:r>
            <a:endParaRPr lang="it-IT" sz="1400" dirty="0">
              <a:solidFill>
                <a:srgbClr val="00B050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DomesticResource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BB2B1BCE-A460-4681-8368-0DED671513DF}"/>
              </a:ext>
            </a:extLst>
          </p:cNvPr>
          <p:cNvSpPr/>
          <p:nvPr/>
        </p:nvSpPr>
        <p:spPr>
          <a:xfrm rot="20096669">
            <a:off x="7361707" y="2003531"/>
            <a:ext cx="1499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moveObjOnRobot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29F1593C-31A6-4358-A9C5-F5E2205B4CAC}"/>
              </a:ext>
            </a:extLst>
          </p:cNvPr>
          <p:cNvSpPr/>
          <p:nvPr/>
        </p:nvSpPr>
        <p:spPr>
          <a:xfrm rot="2360980">
            <a:off x="7569610" y="3987899"/>
            <a:ext cx="1605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548909A-CBC5-4677-8BB5-122A914C07FE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70708F-2553-45F5-9C6A-F57DE0A256F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945088B-B5E0-4E6B-AE6E-6D045DFFD6BE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98D9F5-CF75-4228-9CC6-69D74F2703FA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2B3AB95E-47DE-4F6E-A745-C9B50AA990B6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88922D1-0B88-4374-87FF-0A95FFC2234A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8B509526-573C-4749-A2F8-1A11B653A0A3}"/>
              </a:ext>
            </a:extLst>
          </p:cNvPr>
          <p:cNvSpPr/>
          <p:nvPr/>
        </p:nvSpPr>
        <p:spPr>
          <a:xfrm rot="18270332">
            <a:off x="4982800" y="4857537"/>
            <a:ext cx="715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consult</a:t>
            </a:r>
            <a:endParaRPr lang="it-IT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67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7AAC962-F07F-4101-A4B5-7CF5A85AAD0C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9B90F0-0214-420B-9C1B-887EC51090FE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92E6349-FC9C-4922-A663-977EDA93382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352B9A-FCE4-4523-B26B-BE07ED551584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1F7E690-590C-4B33-9528-A4E1709610D6}"/>
              </a:ext>
            </a:extLst>
          </p:cNvPr>
          <p:cNvSpPr txBox="1"/>
          <p:nvPr/>
        </p:nvSpPr>
        <p:spPr>
          <a:xfrm>
            <a:off x="185565" y="247762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Fridge</a:t>
            </a:r>
            <a:r>
              <a:rPr lang="it-IT" dirty="0"/>
              <a:t> – SPRINT 6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4CDD232-296E-4019-866B-7F128E3CC65E}"/>
              </a:ext>
            </a:extLst>
          </p:cNvPr>
          <p:cNvSpPr/>
          <p:nvPr/>
        </p:nvSpPr>
        <p:spPr>
          <a:xfrm>
            <a:off x="693727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06671F0-DB12-49C9-98E3-71AE09361D0F}"/>
              </a:ext>
            </a:extLst>
          </p:cNvPr>
          <p:cNvSpPr/>
          <p:nvPr/>
        </p:nvSpPr>
        <p:spPr>
          <a:xfrm>
            <a:off x="3404019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AC38EE7-EB40-4010-8DB4-DE82A0A5F78E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773727" y="2889000"/>
            <a:ext cx="163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2783E35-5B68-4E6C-AF71-2472D4F82FF6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4484019" y="1157094"/>
            <a:ext cx="2875709" cy="173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0C64754F-EC41-4671-9BE6-1DBB8401AC02}"/>
              </a:ext>
            </a:extLst>
          </p:cNvPr>
          <p:cNvSpPr/>
          <p:nvPr/>
        </p:nvSpPr>
        <p:spPr>
          <a:xfrm>
            <a:off x="7359728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putIn</a:t>
            </a:r>
            <a:r>
              <a:rPr lang="it-IT" sz="1200" dirty="0"/>
              <a:t> </a:t>
            </a:r>
            <a:r>
              <a:rPr lang="it-IT" sz="1200" dirty="0" err="1"/>
              <a:t>Fridge</a:t>
            </a:r>
            <a:endParaRPr lang="it-IT" sz="12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5DADDD6-59FD-4020-8B73-5030823F7DD6}"/>
              </a:ext>
            </a:extLst>
          </p:cNvPr>
          <p:cNvSpPr txBox="1"/>
          <p:nvPr/>
        </p:nvSpPr>
        <p:spPr>
          <a:xfrm rot="2182888">
            <a:off x="4939858" y="3716601"/>
            <a:ext cx="216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moveSpecificFoodOnRobot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87D012B-E195-46FD-B5F4-EDE1F3E9370D}"/>
              </a:ext>
            </a:extLst>
          </p:cNvPr>
          <p:cNvSpPr txBox="1"/>
          <p:nvPr/>
        </p:nvSpPr>
        <p:spPr>
          <a:xfrm rot="19710299">
            <a:off x="5023562" y="1776579"/>
            <a:ext cx="157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moveFoodToFridge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5F84BC8E-94A3-4FC3-9238-5D7D78D181E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H="1" flipV="1">
            <a:off x="5055921" y="-494808"/>
            <a:ext cx="1731906" cy="3955709"/>
          </a:xfrm>
          <a:prstGeom prst="bentConnector3">
            <a:avLst>
              <a:gd name="adj1" fmla="val -131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D0ED9B6E-A673-43C1-90FA-6B4D5EABE710}"/>
              </a:ext>
            </a:extLst>
          </p:cNvPr>
          <p:cNvSpPr/>
          <p:nvPr/>
        </p:nvSpPr>
        <p:spPr>
          <a:xfrm>
            <a:off x="7359729" y="445434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take From </a:t>
            </a:r>
            <a:r>
              <a:rPr lang="it-IT" sz="1200" dirty="0" err="1"/>
              <a:t>Fridge</a:t>
            </a:r>
            <a:endParaRPr lang="it-IT" sz="1200" dirty="0"/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BD82E3C7-E78E-49CD-B205-B43C41256776}"/>
              </a:ext>
            </a:extLst>
          </p:cNvPr>
          <p:cNvCxnSpPr>
            <a:cxnSpLocks/>
            <a:stCxn id="10" idx="6"/>
            <a:endCxn id="32" idx="2"/>
          </p:cNvCxnSpPr>
          <p:nvPr/>
        </p:nvCxnSpPr>
        <p:spPr>
          <a:xfrm>
            <a:off x="4484019" y="2889000"/>
            <a:ext cx="2875710" cy="210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4DA31915-3A92-4D98-AD7A-941513A64770}"/>
              </a:ext>
            </a:extLst>
          </p:cNvPr>
          <p:cNvCxnSpPr>
            <a:cxnSpLocks/>
            <a:stCxn id="32" idx="4"/>
            <a:endCxn id="10" idx="4"/>
          </p:cNvCxnSpPr>
          <p:nvPr/>
        </p:nvCxnSpPr>
        <p:spPr>
          <a:xfrm rot="5400000" flipH="1">
            <a:off x="4869200" y="2503819"/>
            <a:ext cx="2105347" cy="3955710"/>
          </a:xfrm>
          <a:prstGeom prst="bentConnector3">
            <a:avLst>
              <a:gd name="adj1" fmla="val -10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3542F7EE-EA72-451D-930D-609A79AA90D8}"/>
              </a:ext>
            </a:extLst>
          </p:cNvPr>
          <p:cNvSpPr/>
          <p:nvPr/>
        </p:nvSpPr>
        <p:spPr>
          <a:xfrm>
            <a:off x="7359728" y="1839952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coap</a:t>
            </a:r>
            <a:r>
              <a:rPr lang="it-IT" sz="1200" dirty="0"/>
              <a:t> </a:t>
            </a:r>
            <a:r>
              <a:rPr lang="it-IT" sz="1200" dirty="0" err="1"/>
              <a:t>Answer</a:t>
            </a:r>
            <a:endParaRPr lang="it-IT" sz="1200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BE4EB9A-AE15-472E-B675-BEFD93D17770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 flipV="1">
            <a:off x="4484019" y="2379952"/>
            <a:ext cx="2875709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F890D3A-C8D2-44E0-BE42-16C6456E726A}"/>
              </a:ext>
            </a:extLst>
          </p:cNvPr>
          <p:cNvSpPr txBox="1"/>
          <p:nvPr/>
        </p:nvSpPr>
        <p:spPr>
          <a:xfrm rot="20963997">
            <a:off x="5531252" y="2294703"/>
            <a:ext cx="172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handleAnswerReply</a:t>
            </a:r>
            <a:r>
              <a:rPr lang="it-IT" sz="1400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FB741CEC-AB74-4E8F-9698-C19016A8C138}"/>
              </a:ext>
            </a:extLst>
          </p:cNvPr>
          <p:cNvCxnSpPr>
            <a:cxnSpLocks/>
            <a:stCxn id="22" idx="6"/>
            <a:endCxn id="10" idx="0"/>
          </p:cNvCxnSpPr>
          <p:nvPr/>
        </p:nvCxnSpPr>
        <p:spPr>
          <a:xfrm flipH="1" flipV="1">
            <a:off x="3944019" y="2349000"/>
            <a:ext cx="4495709" cy="30952"/>
          </a:xfrm>
          <a:prstGeom prst="bentConnector4">
            <a:avLst>
              <a:gd name="adj1" fmla="val -5085"/>
              <a:gd name="adj2" fmla="val 6442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5773F19-AC38-464E-BFEB-AA4CE2482DF8}"/>
              </a:ext>
            </a:extLst>
          </p:cNvPr>
          <p:cNvSpPr txBox="1"/>
          <p:nvPr/>
        </p:nvSpPr>
        <p:spPr>
          <a:xfrm>
            <a:off x="9634194" y="6144490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 = da </a:t>
            </a:r>
            <a:r>
              <a:rPr lang="it-IT" dirty="0" err="1"/>
              <a:t>fridgeCoap.kt</a:t>
            </a:r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326A7B5E-B674-4E04-B371-88481A2B8188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215A11C-D12E-4BEA-8D58-74E5696946E0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6FF11691-7037-4099-8DD0-3DE6389954F1}"/>
              </a:ext>
            </a:extLst>
          </p:cNvPr>
          <p:cNvSpPr/>
          <p:nvPr/>
        </p:nvSpPr>
        <p:spPr>
          <a:xfrm>
            <a:off x="7359728" y="3141892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consult</a:t>
            </a:r>
            <a:r>
              <a:rPr lang="it-IT" sz="1200" dirty="0"/>
              <a:t> Event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CFC667DE-A4A6-4741-90E0-D1CD79C0F7F9}"/>
              </a:ext>
            </a:extLst>
          </p:cNvPr>
          <p:cNvCxnSpPr>
            <a:cxnSpLocks/>
            <a:stCxn id="10" idx="6"/>
            <a:endCxn id="33" idx="2"/>
          </p:cNvCxnSpPr>
          <p:nvPr/>
        </p:nvCxnSpPr>
        <p:spPr>
          <a:xfrm>
            <a:off x="4484019" y="2889000"/>
            <a:ext cx="2875709" cy="79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8E2FC4F-40CC-4930-9007-D05A321F6D00}"/>
              </a:ext>
            </a:extLst>
          </p:cNvPr>
          <p:cNvSpPr txBox="1"/>
          <p:nvPr/>
        </p:nvSpPr>
        <p:spPr>
          <a:xfrm rot="850101">
            <a:off x="5820341" y="3064894"/>
            <a:ext cx="715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consult</a:t>
            </a:r>
            <a:endParaRPr lang="it-IT" sz="1400" dirty="0">
              <a:solidFill>
                <a:srgbClr val="FF0000"/>
              </a:solidFill>
            </a:endParaRPr>
          </a:p>
        </p:txBody>
      </p: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1BB4228D-34FB-421B-9562-7BB6E16B60A8}"/>
              </a:ext>
            </a:extLst>
          </p:cNvPr>
          <p:cNvCxnSpPr>
            <a:cxnSpLocks/>
            <a:stCxn id="33" idx="6"/>
            <a:endCxn id="10" idx="4"/>
          </p:cNvCxnSpPr>
          <p:nvPr/>
        </p:nvCxnSpPr>
        <p:spPr>
          <a:xfrm flipH="1" flipV="1">
            <a:off x="3944019" y="3429000"/>
            <a:ext cx="4495709" cy="252892"/>
          </a:xfrm>
          <a:prstGeom prst="bentConnector4">
            <a:avLst>
              <a:gd name="adj1" fmla="val -5085"/>
              <a:gd name="adj2" fmla="val -8257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603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AddFood</a:t>
            </a:r>
            <a:endParaRPr lang="it-IT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11EF9F5C-ACAD-49A7-AC32-4AAD16666266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1263255-8511-4827-902A-B1D30E371E3E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6BEF86EE-04C5-46A0-9183-0663A2F79A2B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246C186-7766-4F49-98A2-849247C320E5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>
            <a:off x="2641515" y="1849494"/>
            <a:ext cx="0" cy="146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F3A8850-6233-45BE-971D-C3AD364CCC46}"/>
              </a:ext>
            </a:extLst>
          </p:cNvPr>
          <p:cNvSpPr txBox="1"/>
          <p:nvPr/>
        </p:nvSpPr>
        <p:spPr>
          <a:xfrm>
            <a:off x="1733384" y="2322679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addFood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45D6B1AA-F81F-455F-B3CA-CF333D08B30C}"/>
              </a:ext>
            </a:extLst>
          </p:cNvPr>
          <p:cNvSpPr/>
          <p:nvPr/>
        </p:nvSpPr>
        <p:spPr>
          <a:xfrm>
            <a:off x="2101515" y="331712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request</a:t>
            </a:r>
            <a:r>
              <a:rPr lang="it-IT" sz="1200" dirty="0"/>
              <a:t> </a:t>
            </a:r>
            <a:r>
              <a:rPr lang="it-IT" sz="1200" dirty="0" err="1"/>
              <a:t>ForCode</a:t>
            </a:r>
            <a:endParaRPr lang="it-IT" sz="1200" dirty="0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B69E65FB-5C5F-4993-B1CA-21F617FD74D1}"/>
              </a:ext>
            </a:extLst>
          </p:cNvPr>
          <p:cNvSpPr/>
          <p:nvPr/>
        </p:nvSpPr>
        <p:spPr>
          <a:xfrm>
            <a:off x="4363450" y="331712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checkAnswer</a:t>
            </a:r>
            <a:endParaRPr lang="it-IT" sz="1200" dirty="0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A3FB73A-C5AF-48D2-A09B-25238CE00639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3181515" y="3857129"/>
            <a:ext cx="118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D4BFF3-A169-49F3-B449-96AC1083C15D}"/>
              </a:ext>
            </a:extLst>
          </p:cNvPr>
          <p:cNvSpPr txBox="1"/>
          <p:nvPr/>
        </p:nvSpPr>
        <p:spPr>
          <a:xfrm>
            <a:off x="3210817" y="3584510"/>
            <a:ext cx="109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answerFrom</a:t>
            </a:r>
            <a:endParaRPr lang="it-IT" sz="1400" dirty="0">
              <a:solidFill>
                <a:srgbClr val="00B050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FridgeCoap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B1431C6-9EB3-4854-8AAC-5F5BFA602E3B}"/>
              </a:ext>
            </a:extLst>
          </p:cNvPr>
          <p:cNvSpPr/>
          <p:nvPr/>
        </p:nvSpPr>
        <p:spPr>
          <a:xfrm>
            <a:off x="7309599" y="331311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reachFridge</a:t>
            </a:r>
            <a:endParaRPr lang="it-IT" sz="1200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65F467D1-201D-4ACE-A03A-EAB60AC28B18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 flipV="1">
            <a:off x="5443450" y="3853118"/>
            <a:ext cx="1866149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1E26FEF-CBDE-4C43-B37D-14AF746B11A0}"/>
              </a:ext>
            </a:extLst>
          </p:cNvPr>
          <p:cNvCxnSpPr>
            <a:cxnSpLocks/>
            <a:stCxn id="65" idx="4"/>
            <a:endCxn id="78" idx="0"/>
          </p:cNvCxnSpPr>
          <p:nvPr/>
        </p:nvCxnSpPr>
        <p:spPr>
          <a:xfrm>
            <a:off x="7849599" y="4393118"/>
            <a:ext cx="4144" cy="124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F9D5C36-C720-43DB-BD33-DB5BC3C8093D}"/>
              </a:ext>
            </a:extLst>
          </p:cNvPr>
          <p:cNvSpPr txBox="1"/>
          <p:nvPr/>
        </p:nvSpPr>
        <p:spPr>
          <a:xfrm>
            <a:off x="6691384" y="4820849"/>
            <a:ext cx="1236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fridgeReached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3CC511C-B181-4295-AE2E-CD0828889B68}"/>
              </a:ext>
            </a:extLst>
          </p:cNvPr>
          <p:cNvSpPr/>
          <p:nvPr/>
        </p:nvSpPr>
        <p:spPr>
          <a:xfrm>
            <a:off x="7313743" y="563528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30CACC40-5ED0-4F47-BE1D-D4C7093EBC44}"/>
              </a:ext>
            </a:extLst>
          </p:cNvPr>
          <p:cNvCxnSpPr>
            <a:cxnSpLocks/>
            <a:stCxn id="78" idx="6"/>
            <a:endCxn id="44" idx="2"/>
          </p:cNvCxnSpPr>
          <p:nvPr/>
        </p:nvCxnSpPr>
        <p:spPr>
          <a:xfrm flipV="1">
            <a:off x="8393743" y="6173369"/>
            <a:ext cx="1767008" cy="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27AFC542-92BD-4542-9AB4-2588633D73FF}"/>
              </a:ext>
            </a:extLst>
          </p:cNvPr>
          <p:cNvCxnSpPr>
            <a:cxnSpLocks/>
            <a:stCxn id="44" idx="0"/>
            <a:endCxn id="27" idx="4"/>
          </p:cNvCxnSpPr>
          <p:nvPr/>
        </p:nvCxnSpPr>
        <p:spPr>
          <a:xfrm flipH="1" flipV="1">
            <a:off x="10697274" y="4386120"/>
            <a:ext cx="3477" cy="12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15A609FA-1E2C-47C1-ABD1-8EF2D00B4AD2}"/>
              </a:ext>
            </a:extLst>
          </p:cNvPr>
          <p:cNvSpPr txBox="1"/>
          <p:nvPr/>
        </p:nvSpPr>
        <p:spPr>
          <a:xfrm>
            <a:off x="9465783" y="4855856"/>
            <a:ext cx="123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DDFF0AE-978A-45C3-A0F0-5DD0D2003137}"/>
              </a:ext>
            </a:extLst>
          </p:cNvPr>
          <p:cNvSpPr/>
          <p:nvPr/>
        </p:nvSpPr>
        <p:spPr>
          <a:xfrm>
            <a:off x="10157274" y="330612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endAdd</a:t>
            </a:r>
            <a:r>
              <a:rPr lang="it-IT" sz="1200" dirty="0"/>
              <a:t> Food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A078165-753F-44FB-8499-5F5CCEAC57B8}"/>
              </a:ext>
            </a:extLst>
          </p:cNvPr>
          <p:cNvSpPr txBox="1"/>
          <p:nvPr/>
        </p:nvSpPr>
        <p:spPr>
          <a:xfrm>
            <a:off x="8605239" y="584872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5E2F33D-6A34-4844-A4BD-BB2D16127CD2}"/>
              </a:ext>
            </a:extLst>
          </p:cNvPr>
          <p:cNvSpPr/>
          <p:nvPr/>
        </p:nvSpPr>
        <p:spPr>
          <a:xfrm>
            <a:off x="5545385" y="3584510"/>
            <a:ext cx="12790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>
                <a:solidFill>
                  <a:srgbClr val="FFC000"/>
                </a:solidFill>
              </a:rPr>
              <a:t>Answer</a:t>
            </a:r>
            <a:r>
              <a:rPr lang="it-IT" sz="1600" dirty="0">
                <a:solidFill>
                  <a:srgbClr val="FFC000"/>
                </a:solidFill>
              </a:rPr>
              <a:t> = yes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D1DFC79-0204-4E1B-A771-ECA3045E40D9}"/>
              </a:ext>
            </a:extLst>
          </p:cNvPr>
          <p:cNvSpPr/>
          <p:nvPr/>
        </p:nvSpPr>
        <p:spPr>
          <a:xfrm>
            <a:off x="6284389" y="18925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 Warning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67BCF20-512B-42E9-B379-59237D5AFE2C}"/>
              </a:ext>
            </a:extLst>
          </p:cNvPr>
          <p:cNvCxnSpPr>
            <a:cxnSpLocks/>
            <a:stCxn id="61" idx="6"/>
            <a:endCxn id="30" idx="2"/>
          </p:cNvCxnSpPr>
          <p:nvPr/>
        </p:nvCxnSpPr>
        <p:spPr>
          <a:xfrm flipV="1">
            <a:off x="5443450" y="2432559"/>
            <a:ext cx="840939" cy="142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BE368D22-9FCA-414F-A760-92F3C85BE558}"/>
              </a:ext>
            </a:extLst>
          </p:cNvPr>
          <p:cNvSpPr/>
          <p:nvPr/>
        </p:nvSpPr>
        <p:spPr>
          <a:xfrm rot="18124607">
            <a:off x="5176828" y="2875292"/>
            <a:ext cx="1222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>
                <a:solidFill>
                  <a:srgbClr val="FFC000"/>
                </a:solidFill>
              </a:rPr>
              <a:t>Answer</a:t>
            </a:r>
            <a:r>
              <a:rPr lang="it-IT" sz="1600" dirty="0">
                <a:solidFill>
                  <a:srgbClr val="FFC000"/>
                </a:solidFill>
              </a:rPr>
              <a:t> = no</a:t>
            </a: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4A7C105A-DF33-434B-95AF-0D922C56DA09}"/>
              </a:ext>
            </a:extLst>
          </p:cNvPr>
          <p:cNvSpPr/>
          <p:nvPr/>
        </p:nvSpPr>
        <p:spPr>
          <a:xfrm>
            <a:off x="10160751" y="563336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F61249C6-E640-4EA0-B3D2-84B6727FD71F}"/>
              </a:ext>
            </a:extLst>
          </p:cNvPr>
          <p:cNvCxnSpPr>
            <a:stCxn id="27" idx="0"/>
            <a:endCxn id="55" idx="6"/>
          </p:cNvCxnSpPr>
          <p:nvPr/>
        </p:nvCxnSpPr>
        <p:spPr>
          <a:xfrm rot="16200000" flipV="1">
            <a:off x="5941082" y="-1450073"/>
            <a:ext cx="1996626" cy="75157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FD49CD74-5523-4D27-8EA0-C76AD52DE687}"/>
              </a:ext>
            </a:extLst>
          </p:cNvPr>
          <p:cNvCxnSpPr>
            <a:stCxn id="30" idx="0"/>
            <a:endCxn id="55" idx="6"/>
          </p:cNvCxnSpPr>
          <p:nvPr/>
        </p:nvCxnSpPr>
        <p:spPr>
          <a:xfrm rot="16200000" flipV="1">
            <a:off x="4711420" y="-220410"/>
            <a:ext cx="583065" cy="36428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720072A5-AEAA-4165-B585-EC55C570BCEF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11BF770-1FCA-4F4C-B379-18F3D08DCA47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</p:spTree>
    <p:extLst>
      <p:ext uri="{BB962C8B-B14F-4D97-AF65-F5344CB8AC3E}">
        <p14:creationId xmlns:p14="http://schemas.microsoft.com/office/powerpoint/2010/main" val="1601144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1CA49F91-28E1-4D73-911E-D0EC88B5336D}"/>
              </a:ext>
            </a:extLst>
          </p:cNvPr>
          <p:cNvSpPr/>
          <p:nvPr/>
        </p:nvSpPr>
        <p:spPr>
          <a:xfrm>
            <a:off x="185565" y="271491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C839B15-3A02-4868-ADF4-99C7B1F1F2D8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1265565" y="3254917"/>
            <a:ext cx="137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2548909A-CBC5-4677-8BB5-122A914C07FE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70708F-2553-45F5-9C6A-F57DE0A256F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945088B-B5E0-4E6B-AE6E-6D045DFFD6BE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98D9F5-CF75-4228-9CC6-69D74F2703FA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D2E2C0-88DB-4BBE-9462-B3EEE693BF70}"/>
              </a:ext>
            </a:extLst>
          </p:cNvPr>
          <p:cNvSpPr txBox="1"/>
          <p:nvPr/>
        </p:nvSpPr>
        <p:spPr>
          <a:xfrm>
            <a:off x="185565" y="247762"/>
            <a:ext cx="236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RoomButler</a:t>
            </a:r>
            <a:r>
              <a:rPr lang="it-IT" dirty="0"/>
              <a:t> – SPRINT 6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9479F11-3ECE-4DE4-AA93-35105164CF27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2DB195-5842-4928-8DC2-23D60015C514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56BFCE0-E6B4-43D9-A101-F7BDB5F12C2C}"/>
              </a:ext>
            </a:extLst>
          </p:cNvPr>
          <p:cNvSpPr/>
          <p:nvPr/>
        </p:nvSpPr>
        <p:spPr>
          <a:xfrm>
            <a:off x="2640445" y="271491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BF7C265-CD4A-4A86-B9ED-6ACC1BDD1352}"/>
              </a:ext>
            </a:extLst>
          </p:cNvPr>
          <p:cNvCxnSpPr>
            <a:cxnSpLocks/>
            <a:stCxn id="12" idx="7"/>
            <a:endCxn id="20" idx="2"/>
          </p:cNvCxnSpPr>
          <p:nvPr/>
        </p:nvCxnSpPr>
        <p:spPr>
          <a:xfrm flipV="1">
            <a:off x="3562283" y="1234377"/>
            <a:ext cx="2092945" cy="163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12036CC9-646D-4201-993F-45AEF679E8C5}"/>
              </a:ext>
            </a:extLst>
          </p:cNvPr>
          <p:cNvSpPr/>
          <p:nvPr/>
        </p:nvSpPr>
        <p:spPr>
          <a:xfrm>
            <a:off x="5655228" y="69437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update Master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A33FD89-86FD-4EAB-A20C-1BF477694E0B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3720445" y="2275737"/>
            <a:ext cx="1934783" cy="97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C2B66107-560E-4235-8023-083408CA3BE6}"/>
              </a:ext>
            </a:extLst>
          </p:cNvPr>
          <p:cNvCxnSpPr>
            <a:cxnSpLocks/>
            <a:stCxn id="12" idx="6"/>
            <a:endCxn id="36" idx="2"/>
          </p:cNvCxnSpPr>
          <p:nvPr/>
        </p:nvCxnSpPr>
        <p:spPr>
          <a:xfrm>
            <a:off x="3720445" y="3254917"/>
            <a:ext cx="1940411" cy="31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F0594D7-B34C-4CB1-A08D-D65FB262A6D5}"/>
              </a:ext>
            </a:extLst>
          </p:cNvPr>
          <p:cNvCxnSpPr>
            <a:cxnSpLocks/>
            <a:stCxn id="12" idx="6"/>
            <a:endCxn id="37" idx="2"/>
          </p:cNvCxnSpPr>
          <p:nvPr/>
        </p:nvCxnSpPr>
        <p:spPr>
          <a:xfrm>
            <a:off x="3720445" y="3254917"/>
            <a:ext cx="1934783" cy="149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B9C681B0-E163-4E1A-82DD-A3E97A8C4843}"/>
              </a:ext>
            </a:extLst>
          </p:cNvPr>
          <p:cNvCxnSpPr>
            <a:cxnSpLocks/>
            <a:stCxn id="12" idx="5"/>
            <a:endCxn id="38" idx="2"/>
          </p:cNvCxnSpPr>
          <p:nvPr/>
        </p:nvCxnSpPr>
        <p:spPr>
          <a:xfrm>
            <a:off x="3562283" y="3636755"/>
            <a:ext cx="2099747" cy="225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45CF67F7-8441-415A-A4A6-E3DA2CD2EC29}"/>
              </a:ext>
            </a:extLst>
          </p:cNvPr>
          <p:cNvSpPr/>
          <p:nvPr/>
        </p:nvSpPr>
        <p:spPr>
          <a:xfrm rot="19238736">
            <a:off x="3411493" y="1750007"/>
            <a:ext cx="2449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r>
              <a:rPr lang="it-IT" sz="1400" dirty="0">
                <a:solidFill>
                  <a:srgbClr val="00B050"/>
                </a:solidFill>
              </a:rPr>
              <a:t>, </a:t>
            </a:r>
            <a:r>
              <a:rPr lang="it-IT" sz="1400" dirty="0" err="1">
                <a:solidFill>
                  <a:srgbClr val="00B050"/>
                </a:solidFill>
              </a:rPr>
              <a:t>endPrepare</a:t>
            </a:r>
            <a:r>
              <a:rPr lang="it-IT" sz="1400" dirty="0">
                <a:solidFill>
                  <a:srgbClr val="00B050"/>
                </a:solidFill>
              </a:rPr>
              <a:t>,</a:t>
            </a:r>
          </a:p>
          <a:p>
            <a:r>
              <a:rPr lang="it-IT" sz="1400" dirty="0" err="1">
                <a:solidFill>
                  <a:srgbClr val="00B050"/>
                </a:solidFill>
              </a:rPr>
              <a:t>foodAdded</a:t>
            </a:r>
            <a:r>
              <a:rPr lang="it-IT" sz="1400" dirty="0">
                <a:solidFill>
                  <a:srgbClr val="00B050"/>
                </a:solidFill>
              </a:rPr>
              <a:t>, warning, </a:t>
            </a:r>
            <a:r>
              <a:rPr lang="it-IT" sz="1400" dirty="0" err="1">
                <a:solidFill>
                  <a:srgbClr val="00B050"/>
                </a:solidFill>
              </a:rPr>
              <a:t>endClear</a:t>
            </a:r>
            <a:r>
              <a:rPr lang="it-IT" sz="1400" dirty="0">
                <a:solidFill>
                  <a:srgbClr val="00B050"/>
                </a:solidFill>
              </a:rPr>
              <a:t>,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CBB5DF93-F8C7-4244-A55E-045214B583EE}"/>
              </a:ext>
            </a:extLst>
          </p:cNvPr>
          <p:cNvSpPr/>
          <p:nvPr/>
        </p:nvSpPr>
        <p:spPr>
          <a:xfrm>
            <a:off x="5655228" y="184979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scanningPerimeter</a:t>
            </a:r>
            <a:endParaRPr lang="it-IT" sz="12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A44B514-53B6-4D41-919F-91B6B6A497E8}"/>
              </a:ext>
            </a:extLst>
          </p:cNvPr>
          <p:cNvSpPr/>
          <p:nvPr/>
        </p:nvSpPr>
        <p:spPr>
          <a:xfrm rot="19858958">
            <a:off x="4088897" y="2450369"/>
            <a:ext cx="13140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startTheSystem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73C4F97F-4F92-4AD0-A74B-8C23809D21B2}"/>
              </a:ext>
            </a:extLst>
          </p:cNvPr>
          <p:cNvSpPr/>
          <p:nvPr/>
        </p:nvSpPr>
        <p:spPr>
          <a:xfrm>
            <a:off x="5660856" y="303313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execute</a:t>
            </a:r>
            <a:r>
              <a:rPr lang="it-IT" sz="1200" dirty="0"/>
              <a:t> </a:t>
            </a:r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562703FB-F018-407C-98CD-2ADA869C4DAF}"/>
              </a:ext>
            </a:extLst>
          </p:cNvPr>
          <p:cNvSpPr/>
          <p:nvPr/>
        </p:nvSpPr>
        <p:spPr>
          <a:xfrm>
            <a:off x="5655228" y="421201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addFood</a:t>
            </a:r>
            <a:endParaRPr lang="it-IT" sz="12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19DD5252-6A7E-45CB-B2AA-46135F16E649}"/>
              </a:ext>
            </a:extLst>
          </p:cNvPr>
          <p:cNvSpPr/>
          <p:nvPr/>
        </p:nvSpPr>
        <p:spPr>
          <a:xfrm>
            <a:off x="5662030" y="534928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execute</a:t>
            </a:r>
            <a:r>
              <a:rPr lang="it-IT" sz="1200" dirty="0"/>
              <a:t> Clear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1A2862F-9968-4CBC-9E91-D664FC1452BD}"/>
              </a:ext>
            </a:extLst>
          </p:cNvPr>
          <p:cNvSpPr/>
          <p:nvPr/>
        </p:nvSpPr>
        <p:spPr>
          <a:xfrm rot="838509">
            <a:off x="4528544" y="3209291"/>
            <a:ext cx="760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prepare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5B28EE4B-21E5-49B8-B446-2B9B9B91C20F}"/>
              </a:ext>
            </a:extLst>
          </p:cNvPr>
          <p:cNvSpPr/>
          <p:nvPr/>
        </p:nvSpPr>
        <p:spPr>
          <a:xfrm rot="2262054">
            <a:off x="4334221" y="3747065"/>
            <a:ext cx="823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addFood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4220DF24-A81F-44D7-AD19-A989FAFC6897}"/>
              </a:ext>
            </a:extLst>
          </p:cNvPr>
          <p:cNvSpPr/>
          <p:nvPr/>
        </p:nvSpPr>
        <p:spPr>
          <a:xfrm rot="3036168">
            <a:off x="3968647" y="4326497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clear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5C0C2D24-8ED1-4261-99C6-4CA746C2BF29}"/>
              </a:ext>
            </a:extLst>
          </p:cNvPr>
          <p:cNvCxnSpPr>
            <a:cxnSpLocks/>
            <a:stCxn id="34" idx="6"/>
            <a:endCxn id="46" idx="2"/>
          </p:cNvCxnSpPr>
          <p:nvPr/>
        </p:nvCxnSpPr>
        <p:spPr>
          <a:xfrm flipV="1">
            <a:off x="6735228" y="2386894"/>
            <a:ext cx="1327736" cy="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5617764F-4EDD-4B6F-ACD2-9DBC919E48CF}"/>
              </a:ext>
            </a:extLst>
          </p:cNvPr>
          <p:cNvSpPr/>
          <p:nvPr/>
        </p:nvSpPr>
        <p:spPr>
          <a:xfrm>
            <a:off x="8062964" y="18468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findTable</a:t>
            </a:r>
            <a:endParaRPr lang="it-IT" sz="1200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25AFEE7-44C5-429B-9792-2F7699D51CB9}"/>
              </a:ext>
            </a:extLst>
          </p:cNvPr>
          <p:cNvSpPr/>
          <p:nvPr/>
        </p:nvSpPr>
        <p:spPr>
          <a:xfrm>
            <a:off x="6742030" y="2090951"/>
            <a:ext cx="1189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endPerimeter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53" name="Connettore a gomito 52">
            <a:extLst>
              <a:ext uri="{FF2B5EF4-FFF2-40B4-BE49-F238E27FC236}">
                <a16:creationId xmlns:a16="http://schemas.microsoft.com/office/drawing/2014/main" id="{47A12CFA-E036-4B9C-92D4-9EA0073FBD74}"/>
              </a:ext>
            </a:extLst>
          </p:cNvPr>
          <p:cNvCxnSpPr>
            <a:stCxn id="46" idx="6"/>
            <a:endCxn id="12" idx="0"/>
          </p:cNvCxnSpPr>
          <p:nvPr/>
        </p:nvCxnSpPr>
        <p:spPr>
          <a:xfrm flipH="1">
            <a:off x="3180445" y="2386894"/>
            <a:ext cx="5962519" cy="328023"/>
          </a:xfrm>
          <a:prstGeom prst="bentConnector4">
            <a:avLst>
              <a:gd name="adj1" fmla="val -3834"/>
              <a:gd name="adj2" fmla="val -6395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FF880849-2F1F-495D-8447-BF236DC93E80}"/>
              </a:ext>
            </a:extLst>
          </p:cNvPr>
          <p:cNvCxnSpPr>
            <a:cxnSpLocks/>
            <a:stCxn id="20" idx="6"/>
            <a:endCxn id="12" idx="0"/>
          </p:cNvCxnSpPr>
          <p:nvPr/>
        </p:nvCxnSpPr>
        <p:spPr>
          <a:xfrm flipH="1">
            <a:off x="3180445" y="1234377"/>
            <a:ext cx="3554783" cy="1480540"/>
          </a:xfrm>
          <a:prstGeom prst="bentConnector4">
            <a:avLst>
              <a:gd name="adj1" fmla="val -6431"/>
              <a:gd name="adj2" fmla="val -641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DAC9ECD5-02A3-4327-8D2B-4BD6D6142CF9}"/>
              </a:ext>
            </a:extLst>
          </p:cNvPr>
          <p:cNvCxnSpPr>
            <a:cxnSpLocks/>
            <a:stCxn id="37" idx="6"/>
            <a:endCxn id="12" idx="4"/>
          </p:cNvCxnSpPr>
          <p:nvPr/>
        </p:nvCxnSpPr>
        <p:spPr>
          <a:xfrm flipH="1" flipV="1">
            <a:off x="3180445" y="3794917"/>
            <a:ext cx="3554783" cy="957100"/>
          </a:xfrm>
          <a:prstGeom prst="bentConnector4">
            <a:avLst>
              <a:gd name="adj1" fmla="val -6431"/>
              <a:gd name="adj2" fmla="val -1965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2F330A45-0BD8-4760-A1FF-730116275460}"/>
              </a:ext>
            </a:extLst>
          </p:cNvPr>
          <p:cNvCxnSpPr>
            <a:cxnSpLocks/>
            <a:stCxn id="38" idx="6"/>
            <a:endCxn id="12" idx="4"/>
          </p:cNvCxnSpPr>
          <p:nvPr/>
        </p:nvCxnSpPr>
        <p:spPr>
          <a:xfrm flipH="1" flipV="1">
            <a:off x="3180445" y="3794917"/>
            <a:ext cx="3561585" cy="2094366"/>
          </a:xfrm>
          <a:prstGeom prst="bentConnector4">
            <a:avLst>
              <a:gd name="adj1" fmla="val -6418"/>
              <a:gd name="adj2" fmla="val -361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A2F84D48-6A5E-42BF-8ED0-5D59A3BF95B4}"/>
              </a:ext>
            </a:extLst>
          </p:cNvPr>
          <p:cNvCxnSpPr>
            <a:cxnSpLocks/>
            <a:stCxn id="36" idx="6"/>
            <a:endCxn id="12" idx="0"/>
          </p:cNvCxnSpPr>
          <p:nvPr/>
        </p:nvCxnSpPr>
        <p:spPr>
          <a:xfrm flipH="1" flipV="1">
            <a:off x="3180445" y="2714917"/>
            <a:ext cx="3560411" cy="858221"/>
          </a:xfrm>
          <a:prstGeom prst="bentConnector4">
            <a:avLst>
              <a:gd name="adj1" fmla="val -73937"/>
              <a:gd name="adj2" fmla="val 3814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355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AC65EFB-2C94-4453-869B-160D09735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SPRINT 8</a:t>
            </a:r>
          </a:p>
        </p:txBody>
      </p:sp>
    </p:spTree>
    <p:extLst>
      <p:ext uri="{BB962C8B-B14F-4D97-AF65-F5344CB8AC3E}">
        <p14:creationId xmlns:p14="http://schemas.microsoft.com/office/powerpoint/2010/main" val="16356024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e 46">
            <a:extLst>
              <a:ext uri="{FF2B5EF4-FFF2-40B4-BE49-F238E27FC236}">
                <a16:creationId xmlns:a16="http://schemas.microsoft.com/office/drawing/2014/main" id="{F93207A9-6CBC-4838-88DF-6FA22DF31197}"/>
              </a:ext>
            </a:extLst>
          </p:cNvPr>
          <p:cNvSpPr/>
          <p:nvPr/>
        </p:nvSpPr>
        <p:spPr>
          <a:xfrm>
            <a:off x="4581250" y="4484485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276186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8686630" y="378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Failed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8686630" y="162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667875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 </a:t>
            </a:r>
            <a:r>
              <a:rPr lang="it-IT" sz="1200" dirty="0" err="1"/>
              <a:t>Ahead</a:t>
            </a:r>
            <a:r>
              <a:rPr lang="it-IT" sz="1200" dirty="0"/>
              <a:t> </a:t>
            </a:r>
            <a:r>
              <a:rPr lang="it-IT" sz="1200" dirty="0" err="1"/>
              <a:t>Move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4680297" y="457756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Wall </a:t>
            </a:r>
            <a:r>
              <a:rPr lang="it-IT" sz="1200" dirty="0" err="1"/>
              <a:t>Found</a:t>
            </a:r>
            <a:endParaRPr lang="it-IT" sz="12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467087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Detect</a:t>
            </a:r>
            <a:endParaRPr lang="it-IT" sz="1200" dirty="0"/>
          </a:p>
          <a:p>
            <a:pPr algn="ctr"/>
            <a:r>
              <a:rPr lang="it-IT" sz="1200" dirty="0"/>
              <a:t>Wall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467087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3841860" y="137975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210870" y="191975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9C45C6F-F4DE-40B9-B5E7-757C47BBE02E}"/>
              </a:ext>
            </a:extLst>
          </p:cNvPr>
          <p:cNvCxnSpPr>
            <a:cxnSpLocks/>
            <a:stCxn id="9" idx="4"/>
            <a:endCxn id="47" idx="0"/>
          </p:cNvCxnSpPr>
          <p:nvPr/>
        </p:nvCxnSpPr>
        <p:spPr>
          <a:xfrm>
            <a:off x="5210870" y="3788659"/>
            <a:ext cx="380" cy="69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>
            <a:off x="5750870" y="3248659"/>
            <a:ext cx="92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7600588" y="2168659"/>
            <a:ext cx="1086042" cy="6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7600588" y="3630497"/>
            <a:ext cx="1244204" cy="31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F459DC3-547A-401A-8FC6-8EBC7DF9AA7D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7758750" y="2550497"/>
            <a:ext cx="108604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4D3E636-74BC-4B10-9FAE-4DAF5EC5AC03}"/>
              </a:ext>
            </a:extLst>
          </p:cNvPr>
          <p:cNvCxnSpPr>
            <a:cxnSpLocks/>
            <a:stCxn id="9" idx="5"/>
            <a:endCxn id="5" idx="2"/>
          </p:cNvCxnSpPr>
          <p:nvPr/>
        </p:nvCxnSpPr>
        <p:spPr>
          <a:xfrm>
            <a:off x="5592708" y="3630497"/>
            <a:ext cx="309392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A47C446-40BB-4C77-9B35-0154A48B209C}"/>
              </a:ext>
            </a:extLst>
          </p:cNvPr>
          <p:cNvSpPr txBox="1"/>
          <p:nvPr/>
        </p:nvSpPr>
        <p:spPr>
          <a:xfrm>
            <a:off x="3278824" y="2124953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scanningPerimeter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9F26D8C-7C51-45C3-849B-1FEB51C9C37D}"/>
              </a:ext>
            </a:extLst>
          </p:cNvPr>
          <p:cNvSpPr txBox="1"/>
          <p:nvPr/>
        </p:nvSpPr>
        <p:spPr>
          <a:xfrm>
            <a:off x="4207069" y="397814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(N&gt;=5)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FE217367-E128-49B0-8FB6-7186365E365D}"/>
              </a:ext>
            </a:extLst>
          </p:cNvPr>
          <p:cNvSpPr/>
          <p:nvPr/>
        </p:nvSpPr>
        <p:spPr>
          <a:xfrm>
            <a:off x="5770617" y="2871802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(N&lt;5)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02CC23D-9155-4241-9F6E-879687EE1913}"/>
              </a:ext>
            </a:extLst>
          </p:cNvPr>
          <p:cNvSpPr txBox="1"/>
          <p:nvPr/>
        </p:nvSpPr>
        <p:spPr>
          <a:xfrm>
            <a:off x="7382652" y="2115383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E19FB2C-BB5A-47FC-A445-6C6DE23B3EDF}"/>
              </a:ext>
            </a:extLst>
          </p:cNvPr>
          <p:cNvSpPr txBox="1"/>
          <p:nvPr/>
        </p:nvSpPr>
        <p:spPr>
          <a:xfrm>
            <a:off x="8143609" y="3390555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343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Room </a:t>
            </a:r>
            <a:r>
              <a:rPr lang="it-IT" dirty="0" err="1"/>
              <a:t>Perimeter</a:t>
            </a:r>
            <a:r>
              <a:rPr lang="it-IT" dirty="0"/>
              <a:t> Explorer – sprint8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30B95B-EFC6-42E5-ACC9-CF44AEA76503}"/>
              </a:ext>
            </a:extLst>
          </p:cNvPr>
          <p:cNvSpPr txBox="1"/>
          <p:nvPr/>
        </p:nvSpPr>
        <p:spPr>
          <a:xfrm>
            <a:off x="1956500" y="6289362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 = </a:t>
            </a:r>
            <a:r>
              <a:rPr lang="it-IT" dirty="0" err="1"/>
              <a:t>NumWallsFound</a:t>
            </a:r>
            <a:endParaRPr lang="it-IT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5AFB64EE-DD36-463E-95D8-B788ECE8CDD7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FB01F03-DEB2-4E99-A17D-BC8C09AAC8F5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BD8B9312-D10C-4129-9257-F8840096C4E9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9D2A923-29C5-47CD-8327-6147DF787889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8944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e 122">
            <a:extLst>
              <a:ext uri="{FF2B5EF4-FFF2-40B4-BE49-F238E27FC236}">
                <a16:creationId xmlns:a16="http://schemas.microsoft.com/office/drawing/2014/main" id="{13259DBA-879B-41AD-B5FD-7F284263A598}"/>
              </a:ext>
            </a:extLst>
          </p:cNvPr>
          <p:cNvSpPr/>
          <p:nvPr/>
        </p:nvSpPr>
        <p:spPr>
          <a:xfrm>
            <a:off x="9421496" y="2265449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764A195E-60EF-48B4-B0DA-592EA83B8FBE}"/>
              </a:ext>
            </a:extLst>
          </p:cNvPr>
          <p:cNvSpPr/>
          <p:nvPr/>
        </p:nvSpPr>
        <p:spPr>
          <a:xfrm>
            <a:off x="439734" y="39790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5556000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</a:t>
            </a:r>
          </a:p>
          <a:p>
            <a:pPr algn="ctr"/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4228098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DoStep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5556000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Table</a:t>
            </a:r>
            <a:r>
              <a:rPr lang="it-IT" sz="1200" dirty="0"/>
              <a:t> </a:t>
            </a:r>
            <a:r>
              <a:rPr lang="it-IT" sz="1200" dirty="0" err="1"/>
              <a:t>Found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529931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Load</a:t>
            </a:r>
            <a:r>
              <a:rPr lang="it-IT" sz="1200" dirty="0"/>
              <a:t> </a:t>
            </a:r>
            <a:r>
              <a:rPr lang="it-IT" sz="1200" dirty="0" err="1"/>
              <a:t>Map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531200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Warning</a:t>
            </a:r>
            <a:endParaRPr lang="it-IT" sz="12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2347565" y="260540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Init</a:t>
            </a:r>
            <a:endParaRPr lang="it-IT" sz="12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531200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768098" y="1698626"/>
            <a:ext cx="787902" cy="89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</p:cNvCxnSpPr>
          <p:nvPr/>
        </p:nvCxnSpPr>
        <p:spPr>
          <a:xfrm flipV="1">
            <a:off x="1609931" y="3143404"/>
            <a:ext cx="769718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1069931" y="2238626"/>
            <a:ext cx="1269" cy="35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1069931" y="3678378"/>
            <a:ext cx="1269" cy="3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3427565" y="3138378"/>
            <a:ext cx="800533" cy="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201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Find</a:t>
            </a:r>
            <a:r>
              <a:rPr lang="it-IT" dirty="0"/>
              <a:t> Table – sprint8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1FF16448-479C-47BF-9556-82763BDD9356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4768098" y="3678378"/>
            <a:ext cx="787902" cy="92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e 70">
            <a:extLst>
              <a:ext uri="{FF2B5EF4-FFF2-40B4-BE49-F238E27FC236}">
                <a16:creationId xmlns:a16="http://schemas.microsoft.com/office/drawing/2014/main" id="{2EADA9E3-9CF7-49C7-A391-2FE0F1E992EA}"/>
              </a:ext>
            </a:extLst>
          </p:cNvPr>
          <p:cNvSpPr/>
          <p:nvPr/>
        </p:nvSpPr>
        <p:spPr>
          <a:xfrm>
            <a:off x="7632898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Rotate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08DC3F8F-69A4-465B-B84E-143DC29A3F1A}"/>
              </a:ext>
            </a:extLst>
          </p:cNvPr>
          <p:cNvCxnSpPr>
            <a:cxnSpLocks/>
            <a:stCxn id="4" idx="6"/>
            <a:endCxn id="71" idx="2"/>
          </p:cNvCxnSpPr>
          <p:nvPr/>
        </p:nvCxnSpPr>
        <p:spPr>
          <a:xfrm>
            <a:off x="6636000" y="1698626"/>
            <a:ext cx="99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e 74">
            <a:extLst>
              <a:ext uri="{FF2B5EF4-FFF2-40B4-BE49-F238E27FC236}">
                <a16:creationId xmlns:a16="http://schemas.microsoft.com/office/drawing/2014/main" id="{E17BA9DB-E0EC-4C38-AC81-40F783571F7E}"/>
              </a:ext>
            </a:extLst>
          </p:cNvPr>
          <p:cNvSpPr/>
          <p:nvPr/>
        </p:nvSpPr>
        <p:spPr>
          <a:xfrm>
            <a:off x="7632898" y="357782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Explore</a:t>
            </a:r>
            <a:r>
              <a:rPr lang="it-IT" sz="1200" dirty="0"/>
              <a:t> Edge</a:t>
            </a: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B274F1E4-A893-4C6D-B235-768754E3DC37}"/>
              </a:ext>
            </a:extLst>
          </p:cNvPr>
          <p:cNvSpPr/>
          <p:nvPr/>
        </p:nvSpPr>
        <p:spPr>
          <a:xfrm>
            <a:off x="7632898" y="55675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Prepare</a:t>
            </a:r>
            <a:r>
              <a:rPr lang="it-IT" sz="1100" dirty="0"/>
              <a:t> </a:t>
            </a:r>
            <a:r>
              <a:rPr lang="it-IT" sz="1100" dirty="0" err="1"/>
              <a:t>ToExplore</a:t>
            </a:r>
            <a:r>
              <a:rPr lang="it-IT" sz="1100" dirty="0"/>
              <a:t> Edge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75E2E8E-E94C-4F41-A671-35946872AF5F}"/>
              </a:ext>
            </a:extLst>
          </p:cNvPr>
          <p:cNvCxnSpPr>
            <a:cxnSpLocks/>
            <a:stCxn id="6" idx="5"/>
            <a:endCxn id="76" idx="2"/>
          </p:cNvCxnSpPr>
          <p:nvPr/>
        </p:nvCxnSpPr>
        <p:spPr>
          <a:xfrm>
            <a:off x="6477838" y="4982054"/>
            <a:ext cx="1155060" cy="112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6E9D070D-902E-48C5-A8E4-3F0CE2F87F75}"/>
              </a:ext>
            </a:extLst>
          </p:cNvPr>
          <p:cNvCxnSpPr>
            <a:cxnSpLocks/>
            <a:stCxn id="6" idx="7"/>
            <a:endCxn id="75" idx="2"/>
          </p:cNvCxnSpPr>
          <p:nvPr/>
        </p:nvCxnSpPr>
        <p:spPr>
          <a:xfrm flipV="1">
            <a:off x="6477838" y="4117827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7AD432A4-FA66-4EBE-888E-8D8D6EC3A22D}"/>
              </a:ext>
            </a:extLst>
          </p:cNvPr>
          <p:cNvCxnSpPr>
            <a:cxnSpLocks/>
            <a:stCxn id="75" idx="3"/>
            <a:endCxn id="6" idx="6"/>
          </p:cNvCxnSpPr>
          <p:nvPr/>
        </p:nvCxnSpPr>
        <p:spPr>
          <a:xfrm flipH="1">
            <a:off x="6636000" y="4499665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31C8CDF6-C90C-4892-8A31-15CA3823C9E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149936" y="2080464"/>
            <a:ext cx="564226" cy="6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1DB6DA2C-A39A-461C-ABEE-AF209CAD6E7F}"/>
              </a:ext>
            </a:extLst>
          </p:cNvPr>
          <p:cNvCxnSpPr>
            <a:cxnSpLocks/>
            <a:stCxn id="71" idx="0"/>
            <a:endCxn id="5" idx="1"/>
          </p:cNvCxnSpPr>
          <p:nvPr/>
        </p:nvCxnSpPr>
        <p:spPr>
          <a:xfrm rot="16200000" flipH="1" flipV="1">
            <a:off x="5480622" y="64264"/>
            <a:ext cx="1597914" cy="3786638"/>
          </a:xfrm>
          <a:prstGeom prst="bentConnector3">
            <a:avLst>
              <a:gd name="adj1" fmla="val -143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124226C1-FB7B-4B70-A335-D915E249FD3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2238626"/>
            <a:ext cx="0" cy="182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9EC61860-51ED-4407-9D34-CFF507BD7F0D}"/>
              </a:ext>
            </a:extLst>
          </p:cNvPr>
          <p:cNvCxnSpPr>
            <a:cxnSpLocks/>
            <a:stCxn id="76" idx="0"/>
            <a:endCxn id="75" idx="4"/>
          </p:cNvCxnSpPr>
          <p:nvPr/>
        </p:nvCxnSpPr>
        <p:spPr>
          <a:xfrm flipV="1">
            <a:off x="8172898" y="4657827"/>
            <a:ext cx="0" cy="90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e 99">
            <a:extLst>
              <a:ext uri="{FF2B5EF4-FFF2-40B4-BE49-F238E27FC236}">
                <a16:creationId xmlns:a16="http://schemas.microsoft.com/office/drawing/2014/main" id="{3C8D50C2-B096-4E3B-964E-CE12BF4CDC39}"/>
              </a:ext>
            </a:extLst>
          </p:cNvPr>
          <p:cNvSpPr/>
          <p:nvPr/>
        </p:nvSpPr>
        <p:spPr>
          <a:xfrm>
            <a:off x="9502069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GoHome</a:t>
            </a:r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DFBAD521-4F71-4DED-A1A6-99BF7E52C1E1}"/>
              </a:ext>
            </a:extLst>
          </p:cNvPr>
          <p:cNvCxnSpPr>
            <a:cxnSpLocks/>
            <a:stCxn id="71" idx="6"/>
            <a:endCxn id="123" idx="1"/>
          </p:cNvCxnSpPr>
          <p:nvPr/>
        </p:nvCxnSpPr>
        <p:spPr>
          <a:xfrm>
            <a:off x="8712898" y="1698626"/>
            <a:ext cx="893121" cy="75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FF7A4873-A191-42D6-96E3-1806D319EAD2}"/>
              </a:ext>
            </a:extLst>
          </p:cNvPr>
          <p:cNvCxnSpPr>
            <a:cxnSpLocks/>
            <a:stCxn id="75" idx="7"/>
            <a:endCxn id="123" idx="3"/>
          </p:cNvCxnSpPr>
          <p:nvPr/>
        </p:nvCxnSpPr>
        <p:spPr>
          <a:xfrm flipV="1">
            <a:off x="8554736" y="3340926"/>
            <a:ext cx="1051283" cy="39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1C1CD5B2-08DD-498E-9C22-0DCFF001DFC2}"/>
              </a:ext>
            </a:extLst>
          </p:cNvPr>
          <p:cNvSpPr txBox="1"/>
          <p:nvPr/>
        </p:nvSpPr>
        <p:spPr>
          <a:xfrm>
            <a:off x="114685" y="2201479"/>
            <a:ext cx="157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Scanning Table</a:t>
            </a:r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18EB9955-798F-42F3-AE3C-1E1F385CFB5A}"/>
              </a:ext>
            </a:extLst>
          </p:cNvPr>
          <p:cNvSpPr/>
          <p:nvPr/>
        </p:nvSpPr>
        <p:spPr>
          <a:xfrm>
            <a:off x="3355080" y="3343260"/>
            <a:ext cx="1031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startStep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702453B1-478C-4065-AC5A-D308FDC48287}"/>
              </a:ext>
            </a:extLst>
          </p:cNvPr>
          <p:cNvSpPr/>
          <p:nvPr/>
        </p:nvSpPr>
        <p:spPr>
          <a:xfrm>
            <a:off x="4524547" y="4314999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29E3BD52-CC5D-4C9B-904D-264B41A90E83}"/>
              </a:ext>
            </a:extLst>
          </p:cNvPr>
          <p:cNvSpPr/>
          <p:nvPr/>
        </p:nvSpPr>
        <p:spPr>
          <a:xfrm>
            <a:off x="4512930" y="1676540"/>
            <a:ext cx="84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AE565BB1-62D0-4FEB-9805-8A37FE3D4929}"/>
              </a:ext>
            </a:extLst>
          </p:cNvPr>
          <p:cNvSpPr/>
          <p:nvPr/>
        </p:nvSpPr>
        <p:spPr>
          <a:xfrm rot="18508208">
            <a:off x="5123337" y="2247646"/>
            <a:ext cx="1222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Continue</a:t>
            </a:r>
          </a:p>
          <a:p>
            <a:r>
              <a:rPr lang="it-IT" dirty="0">
                <a:solidFill>
                  <a:srgbClr val="00B050"/>
                </a:solidFill>
              </a:rPr>
              <a:t>Step</a:t>
            </a: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E969042F-2C48-405C-88B5-EF985174EB6B}"/>
              </a:ext>
            </a:extLst>
          </p:cNvPr>
          <p:cNvSpPr/>
          <p:nvPr/>
        </p:nvSpPr>
        <p:spPr>
          <a:xfrm>
            <a:off x="6670591" y="1314578"/>
            <a:ext cx="950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endRow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883AD88-DEB3-4A04-9067-22E7F4CB2B3B}"/>
              </a:ext>
            </a:extLst>
          </p:cNvPr>
          <p:cNvSpPr/>
          <p:nvPr/>
        </p:nvSpPr>
        <p:spPr>
          <a:xfrm>
            <a:off x="6085528" y="2946443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8A47DBE9-9DD1-4360-8721-A2430F172A4F}"/>
              </a:ext>
            </a:extLst>
          </p:cNvPr>
          <p:cNvSpPr/>
          <p:nvPr/>
        </p:nvSpPr>
        <p:spPr>
          <a:xfrm>
            <a:off x="6788910" y="4558495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5F1CF6B5-75D3-4F9E-AAF6-E1630015AB1A}"/>
              </a:ext>
            </a:extLst>
          </p:cNvPr>
          <p:cNvSpPr/>
          <p:nvPr/>
        </p:nvSpPr>
        <p:spPr>
          <a:xfrm>
            <a:off x="8844705" y="3518724"/>
            <a:ext cx="10243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end</a:t>
            </a:r>
          </a:p>
          <a:p>
            <a:r>
              <a:rPr lang="it-IT" dirty="0">
                <a:solidFill>
                  <a:srgbClr val="00B050"/>
                </a:solidFill>
              </a:rPr>
              <a:t>Scanning</a:t>
            </a:r>
          </a:p>
          <a:p>
            <a:r>
              <a:rPr lang="it-IT" dirty="0" err="1">
                <a:solidFill>
                  <a:srgbClr val="00B050"/>
                </a:solidFill>
              </a:rPr>
              <a:t>Table</a:t>
            </a:r>
            <a:r>
              <a:rPr lang="it-IT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88031A0C-3AA7-4A48-BCD7-FD5249214357}"/>
              </a:ext>
            </a:extLst>
          </p:cNvPr>
          <p:cNvSpPr/>
          <p:nvPr/>
        </p:nvSpPr>
        <p:spPr>
          <a:xfrm>
            <a:off x="1049505" y="3586086"/>
            <a:ext cx="1440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«</a:t>
            </a:r>
            <a:r>
              <a:rPr lang="it-IT" dirty="0" err="1">
                <a:solidFill>
                  <a:srgbClr val="FFC000"/>
                </a:solidFill>
              </a:rPr>
              <a:t>mapempty</a:t>
            </a:r>
            <a:r>
              <a:rPr lang="it-IT" dirty="0">
                <a:solidFill>
                  <a:srgbClr val="FFC000"/>
                </a:solidFill>
              </a:rPr>
              <a:t>»</a:t>
            </a: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53D49257-4D9F-41AF-91CB-7F857ECE1E24}"/>
              </a:ext>
            </a:extLst>
          </p:cNvPr>
          <p:cNvSpPr/>
          <p:nvPr/>
        </p:nvSpPr>
        <p:spPr>
          <a:xfrm>
            <a:off x="4932949" y="505590"/>
            <a:ext cx="2009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!= mapMaxY-2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EF046647-6981-4D79-A311-2BABB016831D}"/>
              </a:ext>
            </a:extLst>
          </p:cNvPr>
          <p:cNvSpPr/>
          <p:nvPr/>
        </p:nvSpPr>
        <p:spPr>
          <a:xfrm>
            <a:off x="5982372" y="5641840"/>
            <a:ext cx="1280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 err="1">
                <a:solidFill>
                  <a:srgbClr val="FFC000"/>
                </a:solidFill>
              </a:rPr>
              <a:t>stepAround</a:t>
            </a:r>
            <a:endParaRPr lang="it-IT" dirty="0">
              <a:solidFill>
                <a:srgbClr val="FFC000"/>
              </a:solidFill>
            </a:endParaRPr>
          </a:p>
          <a:p>
            <a:pPr algn="ctr"/>
            <a:r>
              <a:rPr lang="it-IT" dirty="0">
                <a:solidFill>
                  <a:srgbClr val="FFC000"/>
                </a:solidFill>
              </a:rPr>
              <a:t>%2==0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3AB96D5D-916F-4C0E-A0CF-96FE191089BD}"/>
              </a:ext>
            </a:extLst>
          </p:cNvPr>
          <p:cNvSpPr/>
          <p:nvPr/>
        </p:nvSpPr>
        <p:spPr>
          <a:xfrm>
            <a:off x="6340308" y="3558592"/>
            <a:ext cx="1280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 err="1">
                <a:solidFill>
                  <a:srgbClr val="FFC000"/>
                </a:solidFill>
              </a:rPr>
              <a:t>stepAround</a:t>
            </a:r>
            <a:endParaRPr lang="it-IT" dirty="0">
              <a:solidFill>
                <a:srgbClr val="FFC000"/>
              </a:solidFill>
            </a:endParaRPr>
          </a:p>
          <a:p>
            <a:pPr algn="ctr"/>
            <a:r>
              <a:rPr lang="it-IT" dirty="0">
                <a:solidFill>
                  <a:srgbClr val="FFC000"/>
                </a:solidFill>
              </a:rPr>
              <a:t>%2!=0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E884019-8EC2-4AA0-A012-E84EFAB963CC}"/>
              </a:ext>
            </a:extLst>
          </p:cNvPr>
          <p:cNvSpPr/>
          <p:nvPr/>
        </p:nvSpPr>
        <p:spPr>
          <a:xfrm>
            <a:off x="8989564" y="1588250"/>
            <a:ext cx="2049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== mapMaxY-2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53F4F97D-F322-4C60-8548-CDC4AB8DF379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071C308-DF32-456C-A454-AB82BDD01515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4607390F-D60F-45FA-9C05-1FB78005F01A}"/>
              </a:ext>
            </a:extLst>
          </p:cNvPr>
          <p:cNvSpPr/>
          <p:nvPr/>
        </p:nvSpPr>
        <p:spPr>
          <a:xfrm>
            <a:off x="1922914" y="6288493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6172DFC-59B5-4B57-AE6F-88B444562EE5}"/>
              </a:ext>
            </a:extLst>
          </p:cNvPr>
          <p:cNvSpPr txBox="1"/>
          <p:nvPr/>
        </p:nvSpPr>
        <p:spPr>
          <a:xfrm>
            <a:off x="2282914" y="628849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584EBD66-16C4-4A9F-ACD8-495CD790BBCE}"/>
              </a:ext>
            </a:extLst>
          </p:cNvPr>
          <p:cNvSpPr/>
          <p:nvPr/>
        </p:nvSpPr>
        <p:spPr>
          <a:xfrm rot="17888687">
            <a:off x="1474174" y="2325231"/>
            <a:ext cx="1515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«!</a:t>
            </a:r>
            <a:r>
              <a:rPr lang="it-IT" dirty="0" err="1">
                <a:solidFill>
                  <a:srgbClr val="FFC000"/>
                </a:solidFill>
              </a:rPr>
              <a:t>mapempty</a:t>
            </a:r>
            <a:r>
              <a:rPr lang="it-IT" dirty="0">
                <a:solidFill>
                  <a:srgbClr val="FFC000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2272092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F41D3F8-A278-4A29-9561-EFEB201365AB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C637B73-458C-4199-937C-617FD0A1B511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61EC44-D746-4641-B02D-CF1139E7B954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E6C303-A886-4D16-9B51-524228B8E81B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85A3FE-4D0E-4CBA-926E-75944100C59E}"/>
              </a:ext>
            </a:extLst>
          </p:cNvPr>
          <p:cNvSpPr txBox="1"/>
          <p:nvPr/>
        </p:nvSpPr>
        <p:spPr>
          <a:xfrm>
            <a:off x="185565" y="79101"/>
            <a:ext cx="144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Navi - Sprint8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5784722-2A62-4BCD-BB8E-3EB341E47DF0}"/>
              </a:ext>
            </a:extLst>
          </p:cNvPr>
          <p:cNvSpPr/>
          <p:nvPr/>
        </p:nvSpPr>
        <p:spPr>
          <a:xfrm>
            <a:off x="185565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9DDF289-9063-4DE8-95D0-E5DBDEEDC21C}"/>
              </a:ext>
            </a:extLst>
          </p:cNvPr>
          <p:cNvSpPr/>
          <p:nvPr/>
        </p:nvSpPr>
        <p:spPr>
          <a:xfrm>
            <a:off x="2094575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3A08C4-2FE3-4F01-BBAA-22E06CEAE110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265565" y="11570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8BFA7C81-F483-4F89-919E-E9D19D6FF16C}"/>
              </a:ext>
            </a:extLst>
          </p:cNvPr>
          <p:cNvSpPr/>
          <p:nvPr/>
        </p:nvSpPr>
        <p:spPr>
          <a:xfrm>
            <a:off x="1567520" y="279473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retrun</a:t>
            </a:r>
            <a:endParaRPr lang="it-IT" sz="1200" dirty="0"/>
          </a:p>
          <a:p>
            <a:pPr algn="ctr"/>
            <a:r>
              <a:rPr lang="it-IT" sz="1200" dirty="0"/>
              <a:t>Home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E950DBA-D208-4A73-A863-E5CC9A681F3A}"/>
              </a:ext>
            </a:extLst>
          </p:cNvPr>
          <p:cNvSpPr/>
          <p:nvPr/>
        </p:nvSpPr>
        <p:spPr>
          <a:xfrm>
            <a:off x="280415" y="197343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planPathTo</a:t>
            </a:r>
            <a:endParaRPr lang="it-IT" sz="1200" dirty="0"/>
          </a:p>
          <a:p>
            <a:pPr algn="ctr"/>
            <a:r>
              <a:rPr lang="it-IT" sz="1200" dirty="0" err="1"/>
              <a:t>Table</a:t>
            </a:r>
            <a:endParaRPr lang="it-IT" sz="1200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0C88C20-9918-4D4E-ABCA-514162B3C0F1}"/>
              </a:ext>
            </a:extLst>
          </p:cNvPr>
          <p:cNvSpPr/>
          <p:nvPr/>
        </p:nvSpPr>
        <p:spPr>
          <a:xfrm>
            <a:off x="5196010" y="207543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savePos</a:t>
            </a:r>
            <a:endParaRPr lang="it-IT" sz="120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38ADA4A-3350-48DF-8CD1-915EB0DFF272}"/>
              </a:ext>
            </a:extLst>
          </p:cNvPr>
          <p:cNvSpPr/>
          <p:nvPr/>
        </p:nvSpPr>
        <p:spPr>
          <a:xfrm>
            <a:off x="4282213" y="162942"/>
            <a:ext cx="1100863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update</a:t>
            </a:r>
          </a:p>
          <a:p>
            <a:pPr algn="ctr"/>
            <a:r>
              <a:rPr lang="it-IT" sz="1200" dirty="0" err="1"/>
              <a:t>RobotPos</a:t>
            </a:r>
            <a:endParaRPr lang="it-IT" sz="1200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78EAFF1-C545-4CA7-9575-4E1F11693A26}"/>
              </a:ext>
            </a:extLst>
          </p:cNvPr>
          <p:cNvCxnSpPr>
            <a:cxnSpLocks/>
            <a:stCxn id="10" idx="7"/>
            <a:endCxn id="15" idx="2"/>
          </p:cNvCxnSpPr>
          <p:nvPr/>
        </p:nvCxnSpPr>
        <p:spPr>
          <a:xfrm flipV="1">
            <a:off x="3016413" y="702942"/>
            <a:ext cx="1265800" cy="7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0203686-5967-419F-A38A-C633C909C3C0}"/>
              </a:ext>
            </a:extLst>
          </p:cNvPr>
          <p:cNvSpPr txBox="1"/>
          <p:nvPr/>
        </p:nvSpPr>
        <p:spPr>
          <a:xfrm>
            <a:off x="2949044" y="427972"/>
            <a:ext cx="1316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00B050"/>
                </a:solidFill>
              </a:rPr>
              <a:t>robotPosition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9DC1C32-7739-4D98-8B92-47CA3B822933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3174575" y="1157094"/>
            <a:ext cx="2021435" cy="145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07449D30-432D-4FA2-8A57-71EC770949C3}"/>
              </a:ext>
            </a:extLst>
          </p:cNvPr>
          <p:cNvSpPr/>
          <p:nvPr/>
        </p:nvSpPr>
        <p:spPr>
          <a:xfrm rot="2276225">
            <a:off x="3655305" y="1916176"/>
            <a:ext cx="132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sendInfoPos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DC2A40AD-972F-4E39-8BFF-99B62243B8B2}"/>
              </a:ext>
            </a:extLst>
          </p:cNvPr>
          <p:cNvSpPr/>
          <p:nvPr/>
        </p:nvSpPr>
        <p:spPr>
          <a:xfrm>
            <a:off x="2986993" y="2832740"/>
            <a:ext cx="1141962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planPath</a:t>
            </a:r>
            <a:endParaRPr lang="it-IT" sz="1200" dirty="0"/>
          </a:p>
          <a:p>
            <a:pPr algn="ctr"/>
            <a:r>
              <a:rPr lang="it-IT" sz="1200" dirty="0"/>
              <a:t>To</a:t>
            </a:r>
          </a:p>
          <a:p>
            <a:pPr algn="ctr"/>
            <a:r>
              <a:rPr lang="it-IT" sz="1200" dirty="0"/>
              <a:t>Appliance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6FDF635-9FEB-4E53-AF5E-7D39B17738C1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 flipH="1">
            <a:off x="2107520" y="1538932"/>
            <a:ext cx="908893" cy="125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10B7B8B0-CE8F-46ED-8518-DD7517BBDE48}"/>
              </a:ext>
            </a:extLst>
          </p:cNvPr>
          <p:cNvCxnSpPr>
            <a:cxnSpLocks/>
            <a:stCxn id="10" idx="5"/>
            <a:endCxn id="52" idx="0"/>
          </p:cNvCxnSpPr>
          <p:nvPr/>
        </p:nvCxnSpPr>
        <p:spPr>
          <a:xfrm>
            <a:off x="3016413" y="1538932"/>
            <a:ext cx="541561" cy="1293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1E85AAB-969F-40D4-813C-792C64A82A03}"/>
              </a:ext>
            </a:extLst>
          </p:cNvPr>
          <p:cNvSpPr txBox="1"/>
          <p:nvPr/>
        </p:nvSpPr>
        <p:spPr>
          <a:xfrm rot="20521728">
            <a:off x="1325809" y="1814456"/>
            <a:ext cx="1086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</a:rPr>
              <a:t>reachTable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8DD0F486-E211-46EA-80CA-80AC4F013470}"/>
              </a:ext>
            </a:extLst>
          </p:cNvPr>
          <p:cNvSpPr txBox="1"/>
          <p:nvPr/>
        </p:nvSpPr>
        <p:spPr>
          <a:xfrm rot="3574890">
            <a:off x="2797432" y="2080188"/>
            <a:ext cx="1469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</a:rPr>
              <a:t>reachAppliance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73179C9-59BA-4771-8C10-B5A2D1278F7C}"/>
              </a:ext>
            </a:extLst>
          </p:cNvPr>
          <p:cNvSpPr txBox="1"/>
          <p:nvPr/>
        </p:nvSpPr>
        <p:spPr>
          <a:xfrm>
            <a:off x="2214704" y="243985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goHome</a:t>
            </a:r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85D1312E-3FDA-4EE6-BD22-7F599EACF787}"/>
              </a:ext>
            </a:extLst>
          </p:cNvPr>
          <p:cNvSpPr/>
          <p:nvPr/>
        </p:nvSpPr>
        <p:spPr>
          <a:xfrm>
            <a:off x="353728" y="4192552"/>
            <a:ext cx="1218003" cy="11194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</a:t>
            </a:r>
            <a:endParaRPr lang="it-IT" sz="1200" dirty="0"/>
          </a:p>
          <a:p>
            <a:pPr algn="ctr"/>
            <a:r>
              <a:rPr lang="it-IT" sz="1200" dirty="0" err="1"/>
              <a:t>Requested</a:t>
            </a:r>
            <a:endParaRPr lang="it-IT" sz="1200" dirty="0"/>
          </a:p>
          <a:p>
            <a:pPr algn="ctr"/>
            <a:r>
              <a:rPr lang="it-IT" sz="1200" dirty="0"/>
              <a:t>Goal</a:t>
            </a: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EA30ED0A-2E11-42D9-9B35-C1F686734780}"/>
              </a:ext>
            </a:extLst>
          </p:cNvPr>
          <p:cNvSpPr/>
          <p:nvPr/>
        </p:nvSpPr>
        <p:spPr>
          <a:xfrm>
            <a:off x="2237504" y="462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makeThePlan</a:t>
            </a:r>
            <a:endParaRPr lang="it-IT" sz="1200" dirty="0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88F53405-6020-4102-9994-A080E6817779}"/>
              </a:ext>
            </a:extLst>
          </p:cNvPr>
          <p:cNvSpPr/>
          <p:nvPr/>
        </p:nvSpPr>
        <p:spPr>
          <a:xfrm>
            <a:off x="4012232" y="462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execute</a:t>
            </a:r>
            <a:endParaRPr lang="it-IT" sz="1200" dirty="0"/>
          </a:p>
          <a:p>
            <a:pPr algn="ctr"/>
            <a:r>
              <a:rPr lang="it-IT" sz="1200" dirty="0" err="1"/>
              <a:t>PlannedActions</a:t>
            </a:r>
            <a:endParaRPr lang="it-IT" sz="1200" dirty="0"/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BAFC57F3-FAA6-4A34-AE79-07E24422C3C6}"/>
              </a:ext>
            </a:extLst>
          </p:cNvPr>
          <p:cNvSpPr txBox="1"/>
          <p:nvPr/>
        </p:nvSpPr>
        <p:spPr>
          <a:xfrm>
            <a:off x="2224302" y="3846909"/>
            <a:ext cx="10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startGoal</a:t>
            </a:r>
            <a:endParaRPr lang="it-IT" dirty="0">
              <a:solidFill>
                <a:srgbClr val="00B050"/>
              </a:solidFill>
            </a:endParaRP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145ED54C-634D-4316-8176-CC2C3B27910F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>
            <a:off x="1571731" y="4752296"/>
            <a:ext cx="665773" cy="4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A7B75BE9-33E1-4833-9B6F-4B934C853203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3317504" y="5166757"/>
            <a:ext cx="694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9FBAEB14-086E-4B5E-B764-2AB22D59C354}"/>
              </a:ext>
            </a:extLst>
          </p:cNvPr>
          <p:cNvSpPr/>
          <p:nvPr/>
        </p:nvSpPr>
        <p:spPr>
          <a:xfrm>
            <a:off x="6104069" y="545242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check</a:t>
            </a:r>
          </a:p>
          <a:p>
            <a:pPr algn="ctr"/>
            <a:r>
              <a:rPr lang="it-IT" sz="1200" dirty="0" err="1"/>
              <a:t>AndDo</a:t>
            </a:r>
            <a:endParaRPr lang="it-IT" sz="1200" dirty="0"/>
          </a:p>
          <a:p>
            <a:pPr algn="ctr"/>
            <a:r>
              <a:rPr lang="it-IT" sz="1200" dirty="0"/>
              <a:t>Action</a:t>
            </a:r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C0138C47-315C-4DAC-AD65-2EFC73F551D8}"/>
              </a:ext>
            </a:extLst>
          </p:cNvPr>
          <p:cNvSpPr/>
          <p:nvPr/>
        </p:nvSpPr>
        <p:spPr>
          <a:xfrm>
            <a:off x="7601204" y="273223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goalOk</a:t>
            </a:r>
            <a:endParaRPr lang="it-IT" sz="1200" dirty="0"/>
          </a:p>
        </p:txBody>
      </p: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6073C11E-0062-43B2-95F1-35C3B21DF5D0}"/>
              </a:ext>
            </a:extLst>
          </p:cNvPr>
          <p:cNvCxnSpPr>
            <a:cxnSpLocks/>
            <a:stCxn id="74" idx="7"/>
            <a:endCxn id="90" idx="3"/>
          </p:cNvCxnSpPr>
          <p:nvPr/>
        </p:nvCxnSpPr>
        <p:spPr>
          <a:xfrm flipV="1">
            <a:off x="4934070" y="3654071"/>
            <a:ext cx="2825296" cy="113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383C9AA5-5346-45EB-BCFE-E7261F0C09A3}"/>
              </a:ext>
            </a:extLst>
          </p:cNvPr>
          <p:cNvSpPr/>
          <p:nvPr/>
        </p:nvSpPr>
        <p:spPr>
          <a:xfrm rot="1337369">
            <a:off x="4915360" y="5540483"/>
            <a:ext cx="1180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 err="1">
                <a:solidFill>
                  <a:srgbClr val="FFC000"/>
                </a:solidFill>
              </a:rPr>
              <a:t>Curmove.length</a:t>
            </a:r>
            <a:endParaRPr lang="it-IT" sz="1200" dirty="0">
              <a:solidFill>
                <a:srgbClr val="FFC000"/>
              </a:solidFill>
            </a:endParaRPr>
          </a:p>
          <a:p>
            <a:r>
              <a:rPr lang="it-IT" sz="1200" dirty="0">
                <a:solidFill>
                  <a:srgbClr val="FFC000"/>
                </a:solidFill>
              </a:rPr>
              <a:t>&gt;0</a:t>
            </a:r>
          </a:p>
        </p:txBody>
      </p: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234BD882-F2B4-480A-9B73-3F5CFD494E97}"/>
              </a:ext>
            </a:extLst>
          </p:cNvPr>
          <p:cNvCxnSpPr>
            <a:cxnSpLocks/>
            <a:stCxn id="74" idx="5"/>
            <a:endCxn id="88" idx="2"/>
          </p:cNvCxnSpPr>
          <p:nvPr/>
        </p:nvCxnSpPr>
        <p:spPr>
          <a:xfrm>
            <a:off x="4934070" y="5548595"/>
            <a:ext cx="1169999" cy="44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e 117">
            <a:extLst>
              <a:ext uri="{FF2B5EF4-FFF2-40B4-BE49-F238E27FC236}">
                <a16:creationId xmlns:a16="http://schemas.microsoft.com/office/drawing/2014/main" id="{D900F611-A4C4-48BB-A6A1-EDBD89FAD4E9}"/>
              </a:ext>
            </a:extLst>
          </p:cNvPr>
          <p:cNvSpPr/>
          <p:nvPr/>
        </p:nvSpPr>
        <p:spPr>
          <a:xfrm>
            <a:off x="8345751" y="3910295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Rotation</a:t>
            </a:r>
            <a:endParaRPr lang="it-IT" sz="1200" dirty="0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1D761933-2999-400B-9975-936FE5B7DDB9}"/>
              </a:ext>
            </a:extLst>
          </p:cNvPr>
          <p:cNvSpPr/>
          <p:nvPr/>
        </p:nvSpPr>
        <p:spPr>
          <a:xfrm>
            <a:off x="8468241" y="544829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ForwardMove</a:t>
            </a:r>
            <a:endParaRPr lang="it-IT" sz="1200" dirty="0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E9739665-1D64-4B4C-B11D-B65147683D48}"/>
              </a:ext>
            </a:extLst>
          </p:cNvPr>
          <p:cNvSpPr/>
          <p:nvPr/>
        </p:nvSpPr>
        <p:spPr>
          <a:xfrm>
            <a:off x="10587433" y="408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</a:t>
            </a:r>
          </a:p>
          <a:p>
            <a:pPr algn="ctr"/>
            <a:r>
              <a:rPr lang="it-IT" sz="1200" dirty="0" err="1"/>
              <a:t>StepOk</a:t>
            </a:r>
            <a:endParaRPr lang="it-IT" sz="1200" dirty="0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278768E3-41A7-48DD-AEB8-37DBC1E575E0}"/>
              </a:ext>
            </a:extLst>
          </p:cNvPr>
          <p:cNvSpPr/>
          <p:nvPr/>
        </p:nvSpPr>
        <p:spPr>
          <a:xfrm>
            <a:off x="10488326" y="544829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</a:t>
            </a:r>
          </a:p>
          <a:p>
            <a:pPr algn="ctr"/>
            <a:r>
              <a:rPr lang="it-IT" sz="1200" dirty="0" err="1"/>
              <a:t>StepFail</a:t>
            </a:r>
            <a:endParaRPr lang="it-IT" sz="1200" dirty="0"/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2E5AC1E6-4FA1-48D1-B4AA-4B73D24EAA14}"/>
              </a:ext>
            </a:extLst>
          </p:cNvPr>
          <p:cNvCxnSpPr>
            <a:cxnSpLocks/>
            <a:stCxn id="88" idx="6"/>
            <a:endCxn id="119" idx="2"/>
          </p:cNvCxnSpPr>
          <p:nvPr/>
        </p:nvCxnSpPr>
        <p:spPr>
          <a:xfrm flipV="1">
            <a:off x="7184069" y="5988296"/>
            <a:ext cx="1284172" cy="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ADF333A7-92AE-4690-88E5-FC82D71DB349}"/>
              </a:ext>
            </a:extLst>
          </p:cNvPr>
          <p:cNvSpPr/>
          <p:nvPr/>
        </p:nvSpPr>
        <p:spPr>
          <a:xfrm>
            <a:off x="7130493" y="5950095"/>
            <a:ext cx="1349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 err="1">
                <a:solidFill>
                  <a:srgbClr val="FFC000"/>
                </a:solidFill>
              </a:rPr>
              <a:t>curmoveIsForward</a:t>
            </a:r>
            <a:endParaRPr lang="it-IT" sz="1200" dirty="0">
              <a:solidFill>
                <a:srgbClr val="FFC000"/>
              </a:solidFill>
            </a:endParaRPr>
          </a:p>
        </p:txBody>
      </p: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9AE4412A-066A-49AB-B835-C5131CE89C3D}"/>
              </a:ext>
            </a:extLst>
          </p:cNvPr>
          <p:cNvCxnSpPr>
            <a:cxnSpLocks/>
            <a:stCxn id="88" idx="6"/>
            <a:endCxn id="118" idx="3"/>
          </p:cNvCxnSpPr>
          <p:nvPr/>
        </p:nvCxnSpPr>
        <p:spPr>
          <a:xfrm flipV="1">
            <a:off x="7184069" y="4832133"/>
            <a:ext cx="1319844" cy="116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BF698772-6602-4C28-A5F4-A915B70E2EFD}"/>
              </a:ext>
            </a:extLst>
          </p:cNvPr>
          <p:cNvCxnSpPr>
            <a:cxnSpLocks/>
            <a:stCxn id="119" idx="6"/>
            <a:endCxn id="120" idx="2"/>
          </p:cNvCxnSpPr>
          <p:nvPr/>
        </p:nvCxnSpPr>
        <p:spPr>
          <a:xfrm flipV="1">
            <a:off x="9548241" y="4626757"/>
            <a:ext cx="1039192" cy="136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EC77687D-5494-4844-8F60-68CDEB72E869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9548241" y="5988296"/>
            <a:ext cx="940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A7EA826F-36A4-4025-B168-AE628615B2A5}"/>
              </a:ext>
            </a:extLst>
          </p:cNvPr>
          <p:cNvCxnSpPr>
            <a:cxnSpLocks/>
            <a:endCxn id="72" idx="0"/>
          </p:cNvCxnSpPr>
          <p:nvPr/>
        </p:nvCxnSpPr>
        <p:spPr>
          <a:xfrm flipH="1" flipV="1">
            <a:off x="962730" y="4192552"/>
            <a:ext cx="2595244" cy="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5FE53655-DBB2-43EB-88E4-2DD6C13AA427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557974" y="3912740"/>
            <a:ext cx="0" cy="279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2194AC51-1C4C-4362-A97D-92FC1BC17C8E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820415" y="3053439"/>
            <a:ext cx="825221" cy="1139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diritto 147">
            <a:extLst>
              <a:ext uri="{FF2B5EF4-FFF2-40B4-BE49-F238E27FC236}">
                <a16:creationId xmlns:a16="http://schemas.microsoft.com/office/drawing/2014/main" id="{CEBAE825-A961-4173-90E1-438F77689EF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2107520" y="3874730"/>
            <a:ext cx="0" cy="313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CAB5A3F6-DF61-423B-98E8-879498FA390F}"/>
              </a:ext>
            </a:extLst>
          </p:cNvPr>
          <p:cNvCxnSpPr>
            <a:cxnSpLocks/>
          </p:cNvCxnSpPr>
          <p:nvPr/>
        </p:nvCxnSpPr>
        <p:spPr>
          <a:xfrm>
            <a:off x="12037628" y="4626757"/>
            <a:ext cx="0" cy="2066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>
            <a:extLst>
              <a:ext uri="{FF2B5EF4-FFF2-40B4-BE49-F238E27FC236}">
                <a16:creationId xmlns:a16="http://schemas.microsoft.com/office/drawing/2014/main" id="{4F4B39B4-8C84-4B51-8950-60BBE4A24D3C}"/>
              </a:ext>
            </a:extLst>
          </p:cNvPr>
          <p:cNvCxnSpPr>
            <a:stCxn id="118" idx="2"/>
            <a:endCxn id="74" idx="6"/>
          </p:cNvCxnSpPr>
          <p:nvPr/>
        </p:nvCxnSpPr>
        <p:spPr>
          <a:xfrm flipH="1">
            <a:off x="5092232" y="4450295"/>
            <a:ext cx="3253519" cy="716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ttore diritto 199">
            <a:extLst>
              <a:ext uri="{FF2B5EF4-FFF2-40B4-BE49-F238E27FC236}">
                <a16:creationId xmlns:a16="http://schemas.microsoft.com/office/drawing/2014/main" id="{E3AD54CB-D45C-4318-B1EA-1C567B089A6C}"/>
              </a:ext>
            </a:extLst>
          </p:cNvPr>
          <p:cNvCxnSpPr>
            <a:cxnSpLocks/>
          </p:cNvCxnSpPr>
          <p:nvPr/>
        </p:nvCxnSpPr>
        <p:spPr>
          <a:xfrm>
            <a:off x="4571086" y="6693578"/>
            <a:ext cx="7466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ttore diritto 205">
            <a:extLst>
              <a:ext uri="{FF2B5EF4-FFF2-40B4-BE49-F238E27FC236}">
                <a16:creationId xmlns:a16="http://schemas.microsoft.com/office/drawing/2014/main" id="{5DA1197F-AA37-43F9-924A-AB6CBD6D49AB}"/>
              </a:ext>
            </a:extLst>
          </p:cNvPr>
          <p:cNvCxnSpPr>
            <a:cxnSpLocks/>
            <a:stCxn id="120" idx="6"/>
          </p:cNvCxnSpPr>
          <p:nvPr/>
        </p:nvCxnSpPr>
        <p:spPr>
          <a:xfrm>
            <a:off x="11667433" y="4626757"/>
            <a:ext cx="370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ttore diritto 207">
            <a:extLst>
              <a:ext uri="{FF2B5EF4-FFF2-40B4-BE49-F238E27FC236}">
                <a16:creationId xmlns:a16="http://schemas.microsoft.com/office/drawing/2014/main" id="{D8B4D73E-6D8F-4A86-B5B2-1C0C6E5CB6A3}"/>
              </a:ext>
            </a:extLst>
          </p:cNvPr>
          <p:cNvCxnSpPr>
            <a:cxnSpLocks/>
            <a:stCxn id="121" idx="6"/>
          </p:cNvCxnSpPr>
          <p:nvPr/>
        </p:nvCxnSpPr>
        <p:spPr>
          <a:xfrm>
            <a:off x="11568326" y="5988296"/>
            <a:ext cx="4693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9EDEF264-265B-4303-B2F6-51B5399F5D1C}"/>
              </a:ext>
            </a:extLst>
          </p:cNvPr>
          <p:cNvCxnSpPr>
            <a:cxnSpLocks/>
            <a:endCxn id="74" idx="4"/>
          </p:cNvCxnSpPr>
          <p:nvPr/>
        </p:nvCxnSpPr>
        <p:spPr>
          <a:xfrm flipV="1">
            <a:off x="4552232" y="5706757"/>
            <a:ext cx="0" cy="986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F81ADE4B-0A76-4028-9925-2F6A43983448}"/>
              </a:ext>
            </a:extLst>
          </p:cNvPr>
          <p:cNvSpPr txBox="1"/>
          <p:nvPr/>
        </p:nvSpPr>
        <p:spPr>
          <a:xfrm rot="18590295">
            <a:off x="9521892" y="5021224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217" name="CasellaDiTesto 216">
            <a:extLst>
              <a:ext uri="{FF2B5EF4-FFF2-40B4-BE49-F238E27FC236}">
                <a16:creationId xmlns:a16="http://schemas.microsoft.com/office/drawing/2014/main" id="{D266E00C-27C0-467D-95DC-8FB4C89ADA3B}"/>
              </a:ext>
            </a:extLst>
          </p:cNvPr>
          <p:cNvSpPr txBox="1"/>
          <p:nvPr/>
        </p:nvSpPr>
        <p:spPr>
          <a:xfrm>
            <a:off x="9548109" y="5941947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F2C7A738-E0C3-489B-99C2-08E22A95B143}"/>
              </a:ext>
            </a:extLst>
          </p:cNvPr>
          <p:cNvSpPr/>
          <p:nvPr/>
        </p:nvSpPr>
        <p:spPr>
          <a:xfrm rot="20197881">
            <a:off x="5442905" y="3860154"/>
            <a:ext cx="2007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 err="1">
                <a:solidFill>
                  <a:srgbClr val="FFC000"/>
                </a:solidFill>
              </a:rPr>
              <a:t>Curmove.length</a:t>
            </a:r>
            <a:r>
              <a:rPr lang="it-IT" sz="1200" dirty="0">
                <a:solidFill>
                  <a:srgbClr val="FFC000"/>
                </a:solidFill>
              </a:rPr>
              <a:t> &lt;=0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1E7FA91B-0AE1-4316-8D1A-71611E5C962B}"/>
              </a:ext>
            </a:extLst>
          </p:cNvPr>
          <p:cNvSpPr/>
          <p:nvPr/>
        </p:nvSpPr>
        <p:spPr>
          <a:xfrm rot="19089060">
            <a:off x="7050125" y="5204720"/>
            <a:ext cx="1398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solidFill>
                  <a:srgbClr val="FFC000"/>
                </a:solidFill>
              </a:rPr>
              <a:t>!</a:t>
            </a:r>
            <a:r>
              <a:rPr lang="it-IT" sz="1200" dirty="0" err="1">
                <a:solidFill>
                  <a:srgbClr val="FFC000"/>
                </a:solidFill>
              </a:rPr>
              <a:t>curmoveIsForward</a:t>
            </a:r>
            <a:endParaRPr lang="it-IT" sz="1200" dirty="0">
              <a:solidFill>
                <a:srgbClr val="FFC000"/>
              </a:solidFill>
            </a:endParaRPr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8E881D63-8914-4F13-AAD3-59DD6B7FE958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410D3D66-0359-4234-B080-CC57A922B070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EB2B0C5C-F21A-4265-8641-83F023A817C2}"/>
              </a:ext>
            </a:extLst>
          </p:cNvPr>
          <p:cNvSpPr/>
          <p:nvPr/>
        </p:nvSpPr>
        <p:spPr>
          <a:xfrm>
            <a:off x="1844438" y="6288745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3272A6DE-3E6B-4CF6-A6A1-2C3DEC81C67B}"/>
              </a:ext>
            </a:extLst>
          </p:cNvPr>
          <p:cNvSpPr txBox="1"/>
          <p:nvPr/>
        </p:nvSpPr>
        <p:spPr>
          <a:xfrm>
            <a:off x="2204438" y="628874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C229E797-6915-43A8-BBDD-BAFC39B2A5E4}"/>
              </a:ext>
            </a:extLst>
          </p:cNvPr>
          <p:cNvCxnSpPr>
            <a:cxnSpLocks/>
            <a:stCxn id="90" idx="6"/>
            <a:endCxn id="10" idx="0"/>
          </p:cNvCxnSpPr>
          <p:nvPr/>
        </p:nvCxnSpPr>
        <p:spPr>
          <a:xfrm flipH="1" flipV="1">
            <a:off x="2634575" y="617094"/>
            <a:ext cx="6046629" cy="2655139"/>
          </a:xfrm>
          <a:prstGeom prst="bentConnector4">
            <a:avLst>
              <a:gd name="adj1" fmla="val -39794"/>
              <a:gd name="adj2" fmla="val 1196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e 77">
            <a:extLst>
              <a:ext uri="{FF2B5EF4-FFF2-40B4-BE49-F238E27FC236}">
                <a16:creationId xmlns:a16="http://schemas.microsoft.com/office/drawing/2014/main" id="{935DC116-EEB0-481F-8796-31AE8EAB3A1A}"/>
              </a:ext>
            </a:extLst>
          </p:cNvPr>
          <p:cNvSpPr/>
          <p:nvPr/>
        </p:nvSpPr>
        <p:spPr>
          <a:xfrm>
            <a:off x="6172705" y="972673"/>
            <a:ext cx="1100863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Static</a:t>
            </a:r>
            <a:endParaRPr lang="it-IT" sz="1200" dirty="0"/>
          </a:p>
          <a:p>
            <a:pPr algn="ctr"/>
            <a:r>
              <a:rPr lang="it-IT" sz="1200" dirty="0"/>
              <a:t>Setup</a:t>
            </a:r>
          </a:p>
          <a:p>
            <a:pPr algn="ctr"/>
            <a:r>
              <a:rPr lang="it-IT" sz="1200" dirty="0"/>
              <a:t>Room</a:t>
            </a: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49F1181C-73FE-4CC9-859F-807A9C6CAD28}"/>
              </a:ext>
            </a:extLst>
          </p:cNvPr>
          <p:cNvCxnSpPr>
            <a:cxnSpLocks/>
            <a:stCxn id="10" idx="6"/>
            <a:endCxn id="78" idx="2"/>
          </p:cNvCxnSpPr>
          <p:nvPr/>
        </p:nvCxnSpPr>
        <p:spPr>
          <a:xfrm>
            <a:off x="3174575" y="1157094"/>
            <a:ext cx="2998130" cy="3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CDF14123-2C2C-4B2C-AC74-1A47ED1F8A6F}"/>
              </a:ext>
            </a:extLst>
          </p:cNvPr>
          <p:cNvCxnSpPr>
            <a:cxnSpLocks/>
            <a:stCxn id="78" idx="6"/>
            <a:endCxn id="92" idx="2"/>
          </p:cNvCxnSpPr>
          <p:nvPr/>
        </p:nvCxnSpPr>
        <p:spPr>
          <a:xfrm flipV="1">
            <a:off x="7273568" y="1504613"/>
            <a:ext cx="1356472" cy="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D466A826-32CF-4AFB-82CC-E40E63A00636}"/>
              </a:ext>
            </a:extLst>
          </p:cNvPr>
          <p:cNvSpPr txBox="1"/>
          <p:nvPr/>
        </p:nvSpPr>
        <p:spPr>
          <a:xfrm rot="337264">
            <a:off x="3861203" y="1286082"/>
            <a:ext cx="1929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</a:rPr>
              <a:t>staticStartTheSystem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7889BB3C-2BB3-43F1-B328-AEE27DE66061}"/>
              </a:ext>
            </a:extLst>
          </p:cNvPr>
          <p:cNvSpPr/>
          <p:nvPr/>
        </p:nvSpPr>
        <p:spPr>
          <a:xfrm>
            <a:off x="8537760" y="872852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C261435D-BBB8-4FB4-AE6C-C7E040AD6B32}"/>
              </a:ext>
            </a:extLst>
          </p:cNvPr>
          <p:cNvSpPr/>
          <p:nvPr/>
        </p:nvSpPr>
        <p:spPr>
          <a:xfrm>
            <a:off x="8630040" y="964613"/>
            <a:ext cx="1100863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Warning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56F47507-78ED-408E-A882-3ACE8668562B}"/>
              </a:ext>
            </a:extLst>
          </p:cNvPr>
          <p:cNvSpPr/>
          <p:nvPr/>
        </p:nvSpPr>
        <p:spPr>
          <a:xfrm>
            <a:off x="7203728" y="1169600"/>
            <a:ext cx="1440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«</a:t>
            </a:r>
            <a:r>
              <a:rPr lang="it-IT" dirty="0" err="1">
                <a:solidFill>
                  <a:srgbClr val="FFC000"/>
                </a:solidFill>
              </a:rPr>
              <a:t>mapempty</a:t>
            </a:r>
            <a:r>
              <a:rPr lang="it-IT" dirty="0">
                <a:solidFill>
                  <a:srgbClr val="FFC000"/>
                </a:solidFill>
              </a:rPr>
              <a:t>»</a:t>
            </a:r>
          </a:p>
        </p:txBody>
      </p:sp>
      <p:cxnSp>
        <p:nvCxnSpPr>
          <p:cNvPr id="103" name="Connettore a gomito 102">
            <a:extLst>
              <a:ext uri="{FF2B5EF4-FFF2-40B4-BE49-F238E27FC236}">
                <a16:creationId xmlns:a16="http://schemas.microsoft.com/office/drawing/2014/main" id="{76FFD24D-204A-457F-84BD-248B03DF5E7B}"/>
              </a:ext>
            </a:extLst>
          </p:cNvPr>
          <p:cNvCxnSpPr>
            <a:cxnSpLocks/>
            <a:stCxn id="78" idx="0"/>
            <a:endCxn id="10" idx="0"/>
          </p:cNvCxnSpPr>
          <p:nvPr/>
        </p:nvCxnSpPr>
        <p:spPr>
          <a:xfrm rot="16200000" flipV="1">
            <a:off x="4501067" y="-1249397"/>
            <a:ext cx="355579" cy="4088562"/>
          </a:xfrm>
          <a:prstGeom prst="bentConnector3">
            <a:avLst>
              <a:gd name="adj1" fmla="val 2491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ttore a gomito 106">
            <a:extLst>
              <a:ext uri="{FF2B5EF4-FFF2-40B4-BE49-F238E27FC236}">
                <a16:creationId xmlns:a16="http://schemas.microsoft.com/office/drawing/2014/main" id="{C5034A6E-2584-4F03-B979-4408816D0EA5}"/>
              </a:ext>
            </a:extLst>
          </p:cNvPr>
          <p:cNvCxnSpPr>
            <a:cxnSpLocks/>
            <a:stCxn id="15" idx="6"/>
            <a:endCxn id="10" idx="0"/>
          </p:cNvCxnSpPr>
          <p:nvPr/>
        </p:nvCxnSpPr>
        <p:spPr>
          <a:xfrm flipH="1" flipV="1">
            <a:off x="2634575" y="617094"/>
            <a:ext cx="2748501" cy="85848"/>
          </a:xfrm>
          <a:prstGeom prst="bentConnector4">
            <a:avLst>
              <a:gd name="adj1" fmla="val -8317"/>
              <a:gd name="adj2" fmla="val 6976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B8621196-E101-4002-A9F5-E245E5FA1AF6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1202253" y="1538932"/>
            <a:ext cx="1050484" cy="5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ttore a gomito 121">
            <a:extLst>
              <a:ext uri="{FF2B5EF4-FFF2-40B4-BE49-F238E27FC236}">
                <a16:creationId xmlns:a16="http://schemas.microsoft.com/office/drawing/2014/main" id="{D25F026B-9EF4-4123-86A1-43A33E1D5A70}"/>
              </a:ext>
            </a:extLst>
          </p:cNvPr>
          <p:cNvCxnSpPr>
            <a:cxnSpLocks/>
            <a:stCxn id="14" idx="6"/>
            <a:endCxn id="10" idx="0"/>
          </p:cNvCxnSpPr>
          <p:nvPr/>
        </p:nvCxnSpPr>
        <p:spPr>
          <a:xfrm flipH="1" flipV="1">
            <a:off x="2634575" y="617094"/>
            <a:ext cx="3641435" cy="1998344"/>
          </a:xfrm>
          <a:prstGeom prst="bentConnector4">
            <a:avLst>
              <a:gd name="adj1" fmla="val -132350"/>
              <a:gd name="adj2" fmla="val 1265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994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198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Prepare</a:t>
            </a:r>
            <a:r>
              <a:rPr lang="it-IT" dirty="0"/>
              <a:t> – SPRINT 8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11EF9F5C-ACAD-49A7-AC32-4AAD16666266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1263255-8511-4827-902A-B1D30E371E3E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6BEF86EE-04C5-46A0-9183-0663A2F79A2B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246C186-7766-4F49-98A2-849247C320E5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2641515" y="184949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F3A8850-6233-45BE-971D-C3AD364CCC46}"/>
              </a:ext>
            </a:extLst>
          </p:cNvPr>
          <p:cNvSpPr txBox="1"/>
          <p:nvPr/>
        </p:nvSpPr>
        <p:spPr>
          <a:xfrm>
            <a:off x="1719812" y="2020162"/>
            <a:ext cx="92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prepare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45D6B1AA-F81F-455F-B3CA-CF333D08B30C}"/>
              </a:ext>
            </a:extLst>
          </p:cNvPr>
          <p:cNvSpPr/>
          <p:nvPr/>
        </p:nvSpPr>
        <p:spPr>
          <a:xfrm>
            <a:off x="2101515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B69E65FB-5C5F-4993-B1CA-21F617FD74D1}"/>
              </a:ext>
            </a:extLst>
          </p:cNvPr>
          <p:cNvSpPr/>
          <p:nvPr/>
        </p:nvSpPr>
        <p:spPr>
          <a:xfrm>
            <a:off x="436345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inPantry</a:t>
            </a:r>
            <a:endParaRPr lang="it-IT" sz="1200" dirty="0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A3FB73A-C5AF-48D2-A09B-25238CE00639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3181515" y="3178399"/>
            <a:ext cx="118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D4BFF3-A169-49F3-B449-96AC1083C15D}"/>
              </a:ext>
            </a:extLst>
          </p:cNvPr>
          <p:cNvSpPr txBox="1"/>
          <p:nvPr/>
        </p:nvSpPr>
        <p:spPr>
          <a:xfrm>
            <a:off x="3138566" y="2870622"/>
            <a:ext cx="1290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pantryReached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B1431C6-9EB3-4854-8AAC-5F5BFA602E3B}"/>
              </a:ext>
            </a:extLst>
          </p:cNvPr>
          <p:cNvSpPr/>
          <p:nvPr/>
        </p:nvSpPr>
        <p:spPr>
          <a:xfrm>
            <a:off x="6635532" y="263438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65F467D1-201D-4ACE-A03A-EAB60AC28B18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 flipV="1">
            <a:off x="5443450" y="3174388"/>
            <a:ext cx="1192082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497209E-B9A3-4BA2-83E3-869F7849B660}"/>
              </a:ext>
            </a:extLst>
          </p:cNvPr>
          <p:cNvSpPr txBox="1"/>
          <p:nvPr/>
        </p:nvSpPr>
        <p:spPr>
          <a:xfrm>
            <a:off x="5413826" y="287062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1E26FEF-CBDE-4C43-B37D-14AF746B11A0}"/>
              </a:ext>
            </a:extLst>
          </p:cNvPr>
          <p:cNvCxnSpPr>
            <a:cxnSpLocks/>
            <a:stCxn id="65" idx="3"/>
            <a:endCxn id="78" idx="1"/>
          </p:cNvCxnSpPr>
          <p:nvPr/>
        </p:nvCxnSpPr>
        <p:spPr>
          <a:xfrm>
            <a:off x="6793694" y="3556226"/>
            <a:ext cx="4711" cy="11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F9D5C36-C720-43DB-BD33-DB5BC3C8093D}"/>
              </a:ext>
            </a:extLst>
          </p:cNvPr>
          <p:cNvSpPr txBox="1"/>
          <p:nvPr/>
        </p:nvSpPr>
        <p:spPr>
          <a:xfrm>
            <a:off x="5271268" y="4122085"/>
            <a:ext cx="153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fridgeReached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3CC511C-B181-4295-AE2E-CD0828889B68}"/>
              </a:ext>
            </a:extLst>
          </p:cNvPr>
          <p:cNvSpPr/>
          <p:nvPr/>
        </p:nvSpPr>
        <p:spPr>
          <a:xfrm>
            <a:off x="6640243" y="452978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30CACC40-5ED0-4F47-BE1D-D4C7093EBC44}"/>
              </a:ext>
            </a:extLst>
          </p:cNvPr>
          <p:cNvCxnSpPr>
            <a:cxnSpLocks/>
            <a:stCxn id="78" idx="7"/>
            <a:endCxn id="65" idx="5"/>
          </p:cNvCxnSpPr>
          <p:nvPr/>
        </p:nvCxnSpPr>
        <p:spPr>
          <a:xfrm flipH="1" flipV="1">
            <a:off x="7557370" y="3556226"/>
            <a:ext cx="4711" cy="11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27AFC542-92BD-4542-9AB4-2588633D73FF}"/>
              </a:ext>
            </a:extLst>
          </p:cNvPr>
          <p:cNvCxnSpPr>
            <a:cxnSpLocks/>
            <a:stCxn id="65" idx="6"/>
            <a:endCxn id="26" idx="2"/>
          </p:cNvCxnSpPr>
          <p:nvPr/>
        </p:nvCxnSpPr>
        <p:spPr>
          <a:xfrm>
            <a:off x="7715532" y="3174388"/>
            <a:ext cx="126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15A609FA-1E2C-47C1-ABD1-8EF2D00B4AD2}"/>
              </a:ext>
            </a:extLst>
          </p:cNvPr>
          <p:cNvSpPr txBox="1"/>
          <p:nvPr/>
        </p:nvSpPr>
        <p:spPr>
          <a:xfrm>
            <a:off x="7705587" y="2870622"/>
            <a:ext cx="123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89390C-9644-4A2E-9280-91DB5C211945}"/>
              </a:ext>
            </a:extLst>
          </p:cNvPr>
          <p:cNvSpPr/>
          <p:nvPr/>
        </p:nvSpPr>
        <p:spPr>
          <a:xfrm>
            <a:off x="8979243" y="25443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DDFF0AE-978A-45C3-A0F0-5DD0D2003137}"/>
              </a:ext>
            </a:extLst>
          </p:cNvPr>
          <p:cNvSpPr/>
          <p:nvPr/>
        </p:nvSpPr>
        <p:spPr>
          <a:xfrm>
            <a:off x="9072471" y="263908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end </a:t>
            </a:r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A078165-753F-44FB-8499-5F5CCEAC57B8}"/>
              </a:ext>
            </a:extLst>
          </p:cNvPr>
          <p:cNvSpPr txBox="1"/>
          <p:nvPr/>
        </p:nvSpPr>
        <p:spPr>
          <a:xfrm>
            <a:off x="7557370" y="4152862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tableReached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3C7F02F-12F8-40BA-8DE4-3F793FA113AE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2542644-B8BC-490B-9D25-53181201BB00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07A1D78F-844C-4AC2-93F6-11A6DABA2D03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2A74944-21B2-4AC3-9FE6-96877C73489E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6175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e 42">
            <a:extLst>
              <a:ext uri="{FF2B5EF4-FFF2-40B4-BE49-F238E27FC236}">
                <a16:creationId xmlns:a16="http://schemas.microsoft.com/office/drawing/2014/main" id="{BC216960-6820-43AE-9342-AB537E74F970}"/>
              </a:ext>
            </a:extLst>
          </p:cNvPr>
          <p:cNvSpPr/>
          <p:nvPr/>
        </p:nvSpPr>
        <p:spPr>
          <a:xfrm>
            <a:off x="9373141" y="2548399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1AE17FA-2156-4489-B05A-907C4E71E250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206E3E5-816A-4A4C-B9D4-D9D713841C36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D12FDF-4BAE-42C2-8C40-8735EE25EFB7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B81A14-53A5-42FC-A86A-6742224508D7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4A940A-1DB4-4765-B08D-03CC21FA7A21}"/>
              </a:ext>
            </a:extLst>
          </p:cNvPr>
          <p:cNvSpPr txBox="1"/>
          <p:nvPr/>
        </p:nvSpPr>
        <p:spPr>
          <a:xfrm>
            <a:off x="185565" y="247762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Clear – SPRINT 8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43ED5CF-F44A-4E47-922C-7E9BDBE9431F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70D8F7D-4E82-4B5D-9C3B-4697C4BE8691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F4F4771-0235-41F8-8390-5134B09373CC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11A5E42-7024-4305-83A1-CB7B0E9095B3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 flipH="1">
            <a:off x="2640070" y="1849494"/>
            <a:ext cx="1445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44446C-6FF4-4B18-B81C-ED292AD964D7}"/>
              </a:ext>
            </a:extLst>
          </p:cNvPr>
          <p:cNvSpPr txBox="1"/>
          <p:nvPr/>
        </p:nvSpPr>
        <p:spPr>
          <a:xfrm>
            <a:off x="2099537" y="2099258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clear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1A73394E-3C35-4B96-9704-D4ED7D65DD2E}"/>
              </a:ext>
            </a:extLst>
          </p:cNvPr>
          <p:cNvSpPr/>
          <p:nvPr/>
        </p:nvSpPr>
        <p:spPr>
          <a:xfrm>
            <a:off x="210007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</a:t>
            </a:r>
            <a:r>
              <a:rPr lang="it-IT" sz="1200" dirty="0"/>
              <a:t> </a:t>
            </a:r>
            <a:r>
              <a:rPr lang="it-IT" sz="1200" dirty="0" err="1"/>
              <a:t>Table</a:t>
            </a:r>
            <a:endParaRPr lang="it-IT" sz="120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42FD540-045E-4D13-A683-F6A29F82AF5F}"/>
              </a:ext>
            </a:extLst>
          </p:cNvPr>
          <p:cNvSpPr/>
          <p:nvPr/>
        </p:nvSpPr>
        <p:spPr>
          <a:xfrm>
            <a:off x="946854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endClear</a:t>
            </a:r>
            <a:endParaRPr lang="it-IT" sz="120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E00664EC-F1B9-4A42-BB77-FB4838C4D0F8}"/>
              </a:ext>
            </a:extLst>
          </p:cNvPr>
          <p:cNvSpPr/>
          <p:nvPr/>
        </p:nvSpPr>
        <p:spPr>
          <a:xfrm>
            <a:off x="6900476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30D05FE-FD32-44DE-B174-2B9B500B0527}"/>
              </a:ext>
            </a:extLst>
          </p:cNvPr>
          <p:cNvSpPr/>
          <p:nvPr/>
        </p:nvSpPr>
        <p:spPr>
          <a:xfrm>
            <a:off x="4643484" y="48751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inDish</a:t>
            </a:r>
            <a:endParaRPr lang="it-IT" sz="1200" dirty="0"/>
          </a:p>
          <a:p>
            <a:pPr algn="ctr"/>
            <a:r>
              <a:rPr lang="it-IT" sz="1200" dirty="0" err="1"/>
              <a:t>Washer</a:t>
            </a:r>
            <a:endParaRPr lang="it-IT" sz="120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FFC7574-F944-495B-A3EC-732B934C03C6}"/>
              </a:ext>
            </a:extLst>
          </p:cNvPr>
          <p:cNvSpPr/>
          <p:nvPr/>
        </p:nvSpPr>
        <p:spPr>
          <a:xfrm>
            <a:off x="4643484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68DF950-9B0E-4C7F-A8B4-F1DD97306DF1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180070" y="3178399"/>
            <a:ext cx="1463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4D6F62F-1759-4B92-AAA9-3D4E7E63C17D}"/>
              </a:ext>
            </a:extLst>
          </p:cNvPr>
          <p:cNvSpPr txBox="1"/>
          <p:nvPr/>
        </p:nvSpPr>
        <p:spPr>
          <a:xfrm>
            <a:off x="3180070" y="2809067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19F5C2E-FC5D-45F9-9589-242FFECF786B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>
          <a:xfrm>
            <a:off x="5723484" y="3178399"/>
            <a:ext cx="117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65EA2F4-E01F-4607-999C-74EA846AA913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>
            <a:off x="5183484" y="3718399"/>
            <a:ext cx="0" cy="11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E244C15-BAAF-47ED-98D3-D62127B25701}"/>
              </a:ext>
            </a:extLst>
          </p:cNvPr>
          <p:cNvCxnSpPr>
            <a:cxnSpLocks/>
            <a:stCxn id="16" idx="6"/>
            <a:endCxn id="43" idx="2"/>
          </p:cNvCxnSpPr>
          <p:nvPr/>
        </p:nvCxnSpPr>
        <p:spPr>
          <a:xfrm>
            <a:off x="7980476" y="3178399"/>
            <a:ext cx="1392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1273249E-EEDC-41C0-BBB2-949233B4A17B}"/>
              </a:ext>
            </a:extLst>
          </p:cNvPr>
          <p:cNvSpPr/>
          <p:nvPr/>
        </p:nvSpPr>
        <p:spPr>
          <a:xfrm>
            <a:off x="5692141" y="2839844"/>
            <a:ext cx="123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fridgeReached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13DB6892-6188-4422-A9CA-3DE4AA911EDA}"/>
              </a:ext>
            </a:extLst>
          </p:cNvPr>
          <p:cNvSpPr/>
          <p:nvPr/>
        </p:nvSpPr>
        <p:spPr>
          <a:xfrm>
            <a:off x="8008570" y="2873600"/>
            <a:ext cx="12314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8783EB5E-B91B-43B5-B94D-CDDE16BBE5F1}"/>
              </a:ext>
            </a:extLst>
          </p:cNvPr>
          <p:cNvSpPr/>
          <p:nvPr/>
        </p:nvSpPr>
        <p:spPr>
          <a:xfrm>
            <a:off x="5155713" y="4044857"/>
            <a:ext cx="1669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dishWasherReached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8AF4600-4F8D-4CAE-B070-85BB432A5F53}"/>
              </a:ext>
            </a:extLst>
          </p:cNvPr>
          <p:cNvCxnSpPr>
            <a:cxnSpLocks/>
            <a:stCxn id="17" idx="2"/>
            <a:endCxn id="14" idx="4"/>
          </p:cNvCxnSpPr>
          <p:nvPr/>
        </p:nvCxnSpPr>
        <p:spPr>
          <a:xfrm flipH="1" flipV="1">
            <a:off x="2640070" y="3718399"/>
            <a:ext cx="2003414" cy="169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EE2A9FDD-11E9-4709-8EC8-682F91E6E059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CF86807-AB55-484A-918D-DD4A8DF94D7F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3F5647D8-428C-4E8E-9D5B-98F01B9CBEE2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E2795DF-FBC1-43E3-8F6C-E27ACACA4AC0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81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AC65EFB-2C94-4453-869B-160D09735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22989195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FABAB9-49D7-426D-85F0-21564EAE7AE8}"/>
              </a:ext>
            </a:extLst>
          </p:cNvPr>
          <p:cNvSpPr txBox="1"/>
          <p:nvPr/>
        </p:nvSpPr>
        <p:spPr>
          <a:xfrm>
            <a:off x="185565" y="24776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Kb – SPRINT 8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CA49F91-28E1-4D73-911E-D0EC88B5336D}"/>
              </a:ext>
            </a:extLst>
          </p:cNvPr>
          <p:cNvSpPr/>
          <p:nvPr/>
        </p:nvSpPr>
        <p:spPr>
          <a:xfrm>
            <a:off x="185565" y="281861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92D996B-FCD1-4A7E-ADEF-BFFB166C90CD}"/>
              </a:ext>
            </a:extLst>
          </p:cNvPr>
          <p:cNvSpPr/>
          <p:nvPr/>
        </p:nvSpPr>
        <p:spPr>
          <a:xfrm>
            <a:off x="5800712" y="281861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C839B15-3A02-4868-ADF4-99C7B1F1F2D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265565" y="3358614"/>
            <a:ext cx="4535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D688AA2D-08C1-4956-A9F1-CF120BC79AA7}"/>
              </a:ext>
            </a:extLst>
          </p:cNvPr>
          <p:cNvSpPr/>
          <p:nvPr/>
        </p:nvSpPr>
        <p:spPr>
          <a:xfrm>
            <a:off x="2577614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objFromRobot</a:t>
            </a:r>
            <a:endParaRPr lang="it-IT" sz="12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72A478B-E3AC-4AA9-8E51-3FDE249EDC43}"/>
              </a:ext>
            </a:extLst>
          </p:cNvPr>
          <p:cNvSpPr/>
          <p:nvPr/>
        </p:nvSpPr>
        <p:spPr>
          <a:xfrm>
            <a:off x="5800712" y="25440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food From Robot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EEB7601-84BA-485C-8CA5-B993C7215E12}"/>
              </a:ext>
            </a:extLst>
          </p:cNvPr>
          <p:cNvSpPr/>
          <p:nvPr/>
        </p:nvSpPr>
        <p:spPr>
          <a:xfrm>
            <a:off x="8970371" y="417889"/>
            <a:ext cx="119996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objTo</a:t>
            </a:r>
            <a:r>
              <a:rPr lang="it-IT" sz="1200" dirty="0"/>
              <a:t> Robot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CC656C06-D89C-4D0D-A43A-BFCDFF79EB65}"/>
              </a:ext>
            </a:extLst>
          </p:cNvPr>
          <p:cNvSpPr/>
          <p:nvPr/>
        </p:nvSpPr>
        <p:spPr>
          <a:xfrm>
            <a:off x="9357889" y="5166515"/>
            <a:ext cx="119996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foodTo</a:t>
            </a:r>
            <a:r>
              <a:rPr lang="it-IT" sz="1200" dirty="0"/>
              <a:t> Robot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46B2DA4-7B23-4BE2-8B9D-4B72ABA4CBFD}"/>
              </a:ext>
            </a:extLst>
          </p:cNvPr>
          <p:cNvSpPr/>
          <p:nvPr/>
        </p:nvSpPr>
        <p:spPr>
          <a:xfrm>
            <a:off x="3919163" y="524603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Expose</a:t>
            </a:r>
            <a:endParaRPr lang="it-IT" sz="1200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7A9E75B-B657-4779-953F-25C8813BDBBE}"/>
              </a:ext>
            </a:extLst>
          </p:cNvPr>
          <p:cNvCxnSpPr>
            <a:cxnSpLocks/>
            <a:stCxn id="7" idx="2"/>
            <a:endCxn id="10" idx="4"/>
          </p:cNvCxnSpPr>
          <p:nvPr/>
        </p:nvCxnSpPr>
        <p:spPr>
          <a:xfrm flipH="1" flipV="1">
            <a:off x="3117614" y="1697094"/>
            <a:ext cx="2683098" cy="166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D8E8F07-3C3E-4DAA-91F7-9204103BC862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499452" y="1538932"/>
            <a:ext cx="2459422" cy="143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D08E369-BA24-40AF-9420-8A9C49051B96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flipV="1">
            <a:off x="5958874" y="1176242"/>
            <a:ext cx="0" cy="180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C7C9A4F-7C0B-45E0-BBF2-14F68E2772B3}"/>
              </a:ext>
            </a:extLst>
          </p:cNvPr>
          <p:cNvCxnSpPr>
            <a:cxnSpLocks/>
            <a:stCxn id="11" idx="5"/>
            <a:endCxn id="7" idx="7"/>
          </p:cNvCxnSpPr>
          <p:nvPr/>
        </p:nvCxnSpPr>
        <p:spPr>
          <a:xfrm>
            <a:off x="6722550" y="1176242"/>
            <a:ext cx="0" cy="180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3D11502-277A-4A47-8E63-8C2C64881679}"/>
              </a:ext>
            </a:extLst>
          </p:cNvPr>
          <p:cNvCxnSpPr>
            <a:cxnSpLocks/>
            <a:stCxn id="7" idx="7"/>
            <a:endCxn id="12" idx="2"/>
          </p:cNvCxnSpPr>
          <p:nvPr/>
        </p:nvCxnSpPr>
        <p:spPr>
          <a:xfrm flipV="1">
            <a:off x="6722550" y="978411"/>
            <a:ext cx="2247821" cy="199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396F96C3-D33A-4096-A67B-0B869B33891A}"/>
              </a:ext>
            </a:extLst>
          </p:cNvPr>
          <p:cNvCxnSpPr>
            <a:cxnSpLocks/>
            <a:stCxn id="12" idx="3"/>
            <a:endCxn id="7" idx="6"/>
          </p:cNvCxnSpPr>
          <p:nvPr/>
        </p:nvCxnSpPr>
        <p:spPr>
          <a:xfrm flipH="1">
            <a:off x="6880712" y="1374759"/>
            <a:ext cx="2265389" cy="198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EA8A496-7651-4967-9D3B-F879DB0C1C49}"/>
              </a:ext>
            </a:extLst>
          </p:cNvPr>
          <p:cNvCxnSpPr>
            <a:cxnSpLocks/>
            <a:stCxn id="16" idx="1"/>
            <a:endCxn id="7" idx="2"/>
          </p:cNvCxnSpPr>
          <p:nvPr/>
        </p:nvCxnSpPr>
        <p:spPr>
          <a:xfrm flipV="1">
            <a:off x="4077325" y="3358614"/>
            <a:ext cx="1723387" cy="204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662C0646-2371-4BD9-B6B7-ABA3169CBB2C}"/>
              </a:ext>
            </a:extLst>
          </p:cNvPr>
          <p:cNvCxnSpPr>
            <a:cxnSpLocks/>
            <a:stCxn id="7" idx="4"/>
            <a:endCxn id="16" idx="6"/>
          </p:cNvCxnSpPr>
          <p:nvPr/>
        </p:nvCxnSpPr>
        <p:spPr>
          <a:xfrm flipH="1">
            <a:off x="4999163" y="3898614"/>
            <a:ext cx="1341549" cy="188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53AAA67A-D08C-470B-A375-9EE4E160C286}"/>
              </a:ext>
            </a:extLst>
          </p:cNvPr>
          <p:cNvCxnSpPr>
            <a:cxnSpLocks/>
            <a:stCxn id="7" idx="6"/>
            <a:endCxn id="13" idx="1"/>
          </p:cNvCxnSpPr>
          <p:nvPr/>
        </p:nvCxnSpPr>
        <p:spPr>
          <a:xfrm>
            <a:off x="6880712" y="3358614"/>
            <a:ext cx="2652907" cy="197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3C60BE11-AB40-49A5-9B6D-53E91E29E02E}"/>
              </a:ext>
            </a:extLst>
          </p:cNvPr>
          <p:cNvCxnSpPr>
            <a:cxnSpLocks/>
            <a:stCxn id="13" idx="3"/>
            <a:endCxn id="7" idx="5"/>
          </p:cNvCxnSpPr>
          <p:nvPr/>
        </p:nvCxnSpPr>
        <p:spPr>
          <a:xfrm flipH="1" flipV="1">
            <a:off x="6722550" y="3740452"/>
            <a:ext cx="2811069" cy="238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tangolo 85">
            <a:extLst>
              <a:ext uri="{FF2B5EF4-FFF2-40B4-BE49-F238E27FC236}">
                <a16:creationId xmlns:a16="http://schemas.microsoft.com/office/drawing/2014/main" id="{4B062027-39CE-4E59-9126-C196A03FDFF7}"/>
              </a:ext>
            </a:extLst>
          </p:cNvPr>
          <p:cNvSpPr/>
          <p:nvPr/>
        </p:nvSpPr>
        <p:spPr>
          <a:xfrm rot="1925793">
            <a:off x="3126659" y="2470921"/>
            <a:ext cx="2367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moveObjToDomesticResource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2317445C-6AE4-44D3-8339-8626EE124615}"/>
              </a:ext>
            </a:extLst>
          </p:cNvPr>
          <p:cNvSpPr/>
          <p:nvPr/>
        </p:nvSpPr>
        <p:spPr>
          <a:xfrm>
            <a:off x="4503631" y="1464634"/>
            <a:ext cx="1537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moveFoodTo</a:t>
            </a:r>
            <a:endParaRPr lang="it-IT" sz="1400" dirty="0">
              <a:solidFill>
                <a:srgbClr val="00B050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DomesticResource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BB2B1BCE-A460-4681-8368-0DED671513DF}"/>
              </a:ext>
            </a:extLst>
          </p:cNvPr>
          <p:cNvSpPr/>
          <p:nvPr/>
        </p:nvSpPr>
        <p:spPr>
          <a:xfrm rot="19101905">
            <a:off x="7011268" y="1656371"/>
            <a:ext cx="1499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moveObjOnRobot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29F1593C-31A6-4358-A9C5-F5E2205B4CAC}"/>
              </a:ext>
            </a:extLst>
          </p:cNvPr>
          <p:cNvSpPr/>
          <p:nvPr/>
        </p:nvSpPr>
        <p:spPr>
          <a:xfrm rot="2360980">
            <a:off x="7569610" y="3987899"/>
            <a:ext cx="1605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548909A-CBC5-4677-8BB5-122A914C07FE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70708F-2553-45F5-9C6A-F57DE0A256F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945088B-B5E0-4E6B-AE6E-6D045DFFD6BE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98D9F5-CF75-4228-9CC6-69D74F2703FA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2B3AB95E-47DE-4F6E-A745-C9B50AA990B6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88922D1-0B88-4374-87FF-0A95FFC2234A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8B509526-573C-4749-A2F8-1A11B653A0A3}"/>
              </a:ext>
            </a:extLst>
          </p:cNvPr>
          <p:cNvSpPr/>
          <p:nvPr/>
        </p:nvSpPr>
        <p:spPr>
          <a:xfrm rot="18270332">
            <a:off x="4982800" y="4857537"/>
            <a:ext cx="715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consult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ACA2FD1D-C010-458C-B474-EB44A94A5679}"/>
              </a:ext>
            </a:extLst>
          </p:cNvPr>
          <p:cNvSpPr/>
          <p:nvPr/>
        </p:nvSpPr>
        <p:spPr>
          <a:xfrm>
            <a:off x="10163701" y="2094912"/>
            <a:ext cx="119996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Update</a:t>
            </a:r>
          </a:p>
          <a:p>
            <a:pPr algn="ctr"/>
            <a:r>
              <a:rPr lang="it-IT" sz="1200" dirty="0"/>
              <a:t>Food</a:t>
            </a:r>
          </a:p>
          <a:p>
            <a:pPr algn="ctr"/>
            <a:r>
              <a:rPr lang="it-IT" sz="1200" dirty="0" err="1"/>
              <a:t>OnTable</a:t>
            </a:r>
            <a:endParaRPr lang="it-IT" sz="1200" dirty="0"/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ADFE1239-247C-4BD5-B9B6-2DC4CDCD9B19}"/>
              </a:ext>
            </a:extLst>
          </p:cNvPr>
          <p:cNvCxnSpPr>
            <a:cxnSpLocks/>
            <a:stCxn id="7" idx="7"/>
            <a:endCxn id="39" idx="2"/>
          </p:cNvCxnSpPr>
          <p:nvPr/>
        </p:nvCxnSpPr>
        <p:spPr>
          <a:xfrm flipV="1">
            <a:off x="6722550" y="2655434"/>
            <a:ext cx="3441151" cy="32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BA41D76A-7DD1-480E-B7DC-BE8BDD73C316}"/>
              </a:ext>
            </a:extLst>
          </p:cNvPr>
          <p:cNvCxnSpPr>
            <a:cxnSpLocks/>
            <a:stCxn id="39" idx="3"/>
            <a:endCxn id="7" idx="6"/>
          </p:cNvCxnSpPr>
          <p:nvPr/>
        </p:nvCxnSpPr>
        <p:spPr>
          <a:xfrm flipH="1">
            <a:off x="6880712" y="3051782"/>
            <a:ext cx="3458719" cy="30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20FC77E4-4A0F-4D6B-97CF-79A6FE2BF6DB}"/>
              </a:ext>
            </a:extLst>
          </p:cNvPr>
          <p:cNvSpPr/>
          <p:nvPr/>
        </p:nvSpPr>
        <p:spPr>
          <a:xfrm rot="21306622">
            <a:off x="8856058" y="2441430"/>
            <a:ext cx="418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ate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5E60064B-A767-4B48-9134-D84502D50556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783D359-9248-4C8F-A5EC-6F1F4770C4E5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6921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7AAC962-F07F-4101-A4B5-7CF5A85AAD0C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9B90F0-0214-420B-9C1B-887EC51090FE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92E6349-FC9C-4922-A663-977EDA93382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352B9A-FCE4-4523-B26B-BE07ED551584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1F7E690-590C-4B33-9528-A4E1709610D6}"/>
              </a:ext>
            </a:extLst>
          </p:cNvPr>
          <p:cNvSpPr txBox="1"/>
          <p:nvPr/>
        </p:nvSpPr>
        <p:spPr>
          <a:xfrm>
            <a:off x="185565" y="247762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Fridge</a:t>
            </a:r>
            <a:r>
              <a:rPr lang="it-IT" dirty="0"/>
              <a:t> – SPRINT 8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4CDD232-296E-4019-866B-7F128E3CC65E}"/>
              </a:ext>
            </a:extLst>
          </p:cNvPr>
          <p:cNvSpPr/>
          <p:nvPr/>
        </p:nvSpPr>
        <p:spPr>
          <a:xfrm>
            <a:off x="693727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06671F0-DB12-49C9-98E3-71AE09361D0F}"/>
              </a:ext>
            </a:extLst>
          </p:cNvPr>
          <p:cNvSpPr/>
          <p:nvPr/>
        </p:nvSpPr>
        <p:spPr>
          <a:xfrm>
            <a:off x="3404019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AC38EE7-EB40-4010-8DB4-DE82A0A5F78E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773727" y="2889000"/>
            <a:ext cx="163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2783E35-5B68-4E6C-AF71-2472D4F82FF6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4484019" y="1157094"/>
            <a:ext cx="2875709" cy="173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0C64754F-EC41-4671-9BE6-1DBB8401AC02}"/>
              </a:ext>
            </a:extLst>
          </p:cNvPr>
          <p:cNvSpPr/>
          <p:nvPr/>
        </p:nvSpPr>
        <p:spPr>
          <a:xfrm>
            <a:off x="7359728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putIn</a:t>
            </a:r>
            <a:r>
              <a:rPr lang="it-IT" sz="1200" dirty="0"/>
              <a:t> </a:t>
            </a:r>
            <a:r>
              <a:rPr lang="it-IT" sz="1200" dirty="0" err="1"/>
              <a:t>Fridge</a:t>
            </a:r>
            <a:endParaRPr lang="it-IT" sz="12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5DADDD6-59FD-4020-8B73-5030823F7DD6}"/>
              </a:ext>
            </a:extLst>
          </p:cNvPr>
          <p:cNvSpPr txBox="1"/>
          <p:nvPr/>
        </p:nvSpPr>
        <p:spPr>
          <a:xfrm rot="2182888">
            <a:off x="4939858" y="3716601"/>
            <a:ext cx="216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moveSpecificFoodOnRobot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87D012B-E195-46FD-B5F4-EDE1F3E9370D}"/>
              </a:ext>
            </a:extLst>
          </p:cNvPr>
          <p:cNvSpPr txBox="1"/>
          <p:nvPr/>
        </p:nvSpPr>
        <p:spPr>
          <a:xfrm rot="19710299">
            <a:off x="5023562" y="1776579"/>
            <a:ext cx="157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moveFoodToFridge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5F84BC8E-94A3-4FC3-9238-5D7D78D181E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H="1" flipV="1">
            <a:off x="5055921" y="-494808"/>
            <a:ext cx="1731906" cy="3955709"/>
          </a:xfrm>
          <a:prstGeom prst="bentConnector3">
            <a:avLst>
              <a:gd name="adj1" fmla="val -131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D0ED9B6E-A673-43C1-90FA-6B4D5EABE710}"/>
              </a:ext>
            </a:extLst>
          </p:cNvPr>
          <p:cNvSpPr/>
          <p:nvPr/>
        </p:nvSpPr>
        <p:spPr>
          <a:xfrm>
            <a:off x="7359729" y="445434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take From </a:t>
            </a:r>
            <a:r>
              <a:rPr lang="it-IT" sz="1200" dirty="0" err="1"/>
              <a:t>Fridge</a:t>
            </a:r>
            <a:endParaRPr lang="it-IT" sz="1200" dirty="0"/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BD82E3C7-E78E-49CD-B205-B43C41256776}"/>
              </a:ext>
            </a:extLst>
          </p:cNvPr>
          <p:cNvCxnSpPr>
            <a:cxnSpLocks/>
            <a:stCxn id="10" idx="6"/>
            <a:endCxn id="32" idx="2"/>
          </p:cNvCxnSpPr>
          <p:nvPr/>
        </p:nvCxnSpPr>
        <p:spPr>
          <a:xfrm>
            <a:off x="4484019" y="2889000"/>
            <a:ext cx="2875710" cy="210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4DA31915-3A92-4D98-AD7A-941513A64770}"/>
              </a:ext>
            </a:extLst>
          </p:cNvPr>
          <p:cNvCxnSpPr>
            <a:cxnSpLocks/>
            <a:stCxn id="32" idx="4"/>
            <a:endCxn id="10" idx="4"/>
          </p:cNvCxnSpPr>
          <p:nvPr/>
        </p:nvCxnSpPr>
        <p:spPr>
          <a:xfrm rot="5400000" flipH="1">
            <a:off x="4869200" y="2503819"/>
            <a:ext cx="2105347" cy="3955710"/>
          </a:xfrm>
          <a:prstGeom prst="bentConnector3">
            <a:avLst>
              <a:gd name="adj1" fmla="val -10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3542F7EE-EA72-451D-930D-609A79AA90D8}"/>
              </a:ext>
            </a:extLst>
          </p:cNvPr>
          <p:cNvSpPr/>
          <p:nvPr/>
        </p:nvSpPr>
        <p:spPr>
          <a:xfrm>
            <a:off x="7359728" y="1839952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coap</a:t>
            </a:r>
            <a:r>
              <a:rPr lang="it-IT" sz="1200" dirty="0"/>
              <a:t> </a:t>
            </a:r>
            <a:r>
              <a:rPr lang="it-IT" sz="1200" dirty="0" err="1"/>
              <a:t>Answer</a:t>
            </a:r>
            <a:endParaRPr lang="it-IT" sz="1200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BE4EB9A-AE15-472E-B675-BEFD93D17770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 flipV="1">
            <a:off x="4484019" y="2379952"/>
            <a:ext cx="2875709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F890D3A-C8D2-44E0-BE42-16C6456E726A}"/>
              </a:ext>
            </a:extLst>
          </p:cNvPr>
          <p:cNvSpPr txBox="1"/>
          <p:nvPr/>
        </p:nvSpPr>
        <p:spPr>
          <a:xfrm rot="20963997">
            <a:off x="5531252" y="2294703"/>
            <a:ext cx="172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handleAnswerReply</a:t>
            </a:r>
            <a:r>
              <a:rPr lang="it-IT" sz="1400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FB741CEC-AB74-4E8F-9698-C19016A8C138}"/>
              </a:ext>
            </a:extLst>
          </p:cNvPr>
          <p:cNvCxnSpPr>
            <a:cxnSpLocks/>
            <a:stCxn id="22" idx="6"/>
            <a:endCxn id="10" idx="0"/>
          </p:cNvCxnSpPr>
          <p:nvPr/>
        </p:nvCxnSpPr>
        <p:spPr>
          <a:xfrm flipH="1" flipV="1">
            <a:off x="3944019" y="2349000"/>
            <a:ext cx="4495709" cy="30952"/>
          </a:xfrm>
          <a:prstGeom prst="bentConnector4">
            <a:avLst>
              <a:gd name="adj1" fmla="val -5085"/>
              <a:gd name="adj2" fmla="val 6442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5773F19-AC38-464E-BFEB-AA4CE2482DF8}"/>
              </a:ext>
            </a:extLst>
          </p:cNvPr>
          <p:cNvSpPr txBox="1"/>
          <p:nvPr/>
        </p:nvSpPr>
        <p:spPr>
          <a:xfrm>
            <a:off x="9634194" y="6144490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 = da </a:t>
            </a:r>
            <a:r>
              <a:rPr lang="it-IT" dirty="0" err="1"/>
              <a:t>fridgeCoap.kt</a:t>
            </a:r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326A7B5E-B674-4E04-B371-88481A2B8188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215A11C-D12E-4BEA-8D58-74E5696946E0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9516BE67-0D9D-414B-9585-0AA9C4D85BBD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6B05279-885A-4EED-88E7-8E0632A875DE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92760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19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AddFood</a:t>
            </a:r>
            <a:r>
              <a:rPr lang="it-IT" dirty="0"/>
              <a:t> – sprint8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11EF9F5C-ACAD-49A7-AC32-4AAD16666266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1263255-8511-4827-902A-B1D30E371E3E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6BEF86EE-04C5-46A0-9183-0663A2F79A2B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246C186-7766-4F49-98A2-849247C320E5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>
            <a:off x="2641515" y="1849494"/>
            <a:ext cx="0" cy="146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F3A8850-6233-45BE-971D-C3AD364CCC46}"/>
              </a:ext>
            </a:extLst>
          </p:cNvPr>
          <p:cNvSpPr txBox="1"/>
          <p:nvPr/>
        </p:nvSpPr>
        <p:spPr>
          <a:xfrm>
            <a:off x="1733384" y="2322679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addFood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45D6B1AA-F81F-455F-B3CA-CF333D08B30C}"/>
              </a:ext>
            </a:extLst>
          </p:cNvPr>
          <p:cNvSpPr/>
          <p:nvPr/>
        </p:nvSpPr>
        <p:spPr>
          <a:xfrm>
            <a:off x="2101515" y="331712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request</a:t>
            </a:r>
            <a:r>
              <a:rPr lang="it-IT" sz="1200" dirty="0"/>
              <a:t> </a:t>
            </a:r>
            <a:r>
              <a:rPr lang="it-IT" sz="1200" dirty="0" err="1"/>
              <a:t>ForCode</a:t>
            </a:r>
            <a:endParaRPr lang="it-IT" sz="1200" dirty="0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B69E65FB-5C5F-4993-B1CA-21F617FD74D1}"/>
              </a:ext>
            </a:extLst>
          </p:cNvPr>
          <p:cNvSpPr/>
          <p:nvPr/>
        </p:nvSpPr>
        <p:spPr>
          <a:xfrm>
            <a:off x="4363450" y="331712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checkAnswer</a:t>
            </a:r>
            <a:endParaRPr lang="it-IT" sz="1200" dirty="0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A3FB73A-C5AF-48D2-A09B-25238CE00639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3181515" y="3857129"/>
            <a:ext cx="118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D4BFF3-A169-49F3-B449-96AC1083C15D}"/>
              </a:ext>
            </a:extLst>
          </p:cNvPr>
          <p:cNvSpPr txBox="1"/>
          <p:nvPr/>
        </p:nvSpPr>
        <p:spPr>
          <a:xfrm>
            <a:off x="3210817" y="3584510"/>
            <a:ext cx="109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answerFrom</a:t>
            </a:r>
            <a:endParaRPr lang="it-IT" sz="1400" dirty="0">
              <a:solidFill>
                <a:srgbClr val="00B050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FridgeCoap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B1431C6-9EB3-4854-8AAC-5F5BFA602E3B}"/>
              </a:ext>
            </a:extLst>
          </p:cNvPr>
          <p:cNvSpPr/>
          <p:nvPr/>
        </p:nvSpPr>
        <p:spPr>
          <a:xfrm>
            <a:off x="7309599" y="331311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Reach</a:t>
            </a:r>
          </a:p>
          <a:p>
            <a:pPr algn="ctr"/>
            <a:r>
              <a:rPr lang="it-IT" sz="1200" dirty="0" err="1"/>
              <a:t>Fridge</a:t>
            </a:r>
            <a:endParaRPr lang="it-IT" sz="1200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65F467D1-201D-4ACE-A03A-EAB60AC28B18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 flipV="1">
            <a:off x="5443450" y="3853118"/>
            <a:ext cx="1866149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1E26FEF-CBDE-4C43-B37D-14AF746B11A0}"/>
              </a:ext>
            </a:extLst>
          </p:cNvPr>
          <p:cNvCxnSpPr>
            <a:cxnSpLocks/>
            <a:stCxn id="65" idx="4"/>
            <a:endCxn id="78" idx="0"/>
          </p:cNvCxnSpPr>
          <p:nvPr/>
        </p:nvCxnSpPr>
        <p:spPr>
          <a:xfrm>
            <a:off x="7849599" y="4393118"/>
            <a:ext cx="4144" cy="124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F9D5C36-C720-43DB-BD33-DB5BC3C8093D}"/>
              </a:ext>
            </a:extLst>
          </p:cNvPr>
          <p:cNvSpPr txBox="1"/>
          <p:nvPr/>
        </p:nvSpPr>
        <p:spPr>
          <a:xfrm>
            <a:off x="6691384" y="4820849"/>
            <a:ext cx="1236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fridgeReached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3CC511C-B181-4295-AE2E-CD0828889B68}"/>
              </a:ext>
            </a:extLst>
          </p:cNvPr>
          <p:cNvSpPr/>
          <p:nvPr/>
        </p:nvSpPr>
        <p:spPr>
          <a:xfrm>
            <a:off x="7313743" y="563528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30CACC40-5ED0-4F47-BE1D-D4C7093EBC44}"/>
              </a:ext>
            </a:extLst>
          </p:cNvPr>
          <p:cNvCxnSpPr>
            <a:cxnSpLocks/>
            <a:stCxn id="78" idx="6"/>
            <a:endCxn id="44" idx="2"/>
          </p:cNvCxnSpPr>
          <p:nvPr/>
        </p:nvCxnSpPr>
        <p:spPr>
          <a:xfrm flipV="1">
            <a:off x="8393743" y="6173369"/>
            <a:ext cx="1767008" cy="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27AFC542-92BD-4542-9AB4-2588633D73FF}"/>
              </a:ext>
            </a:extLst>
          </p:cNvPr>
          <p:cNvCxnSpPr>
            <a:cxnSpLocks/>
            <a:stCxn id="44" idx="0"/>
            <a:endCxn id="27" idx="4"/>
          </p:cNvCxnSpPr>
          <p:nvPr/>
        </p:nvCxnSpPr>
        <p:spPr>
          <a:xfrm flipH="1" flipV="1">
            <a:off x="10697274" y="4386120"/>
            <a:ext cx="3477" cy="12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15A609FA-1E2C-47C1-ABD1-8EF2D00B4AD2}"/>
              </a:ext>
            </a:extLst>
          </p:cNvPr>
          <p:cNvSpPr txBox="1"/>
          <p:nvPr/>
        </p:nvSpPr>
        <p:spPr>
          <a:xfrm>
            <a:off x="9465783" y="4855856"/>
            <a:ext cx="123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DDFF0AE-978A-45C3-A0F0-5DD0D2003137}"/>
              </a:ext>
            </a:extLst>
          </p:cNvPr>
          <p:cNvSpPr/>
          <p:nvPr/>
        </p:nvSpPr>
        <p:spPr>
          <a:xfrm>
            <a:off x="10157274" y="330612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endAdd</a:t>
            </a:r>
            <a:r>
              <a:rPr lang="it-IT" sz="1200" dirty="0"/>
              <a:t> Food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A078165-753F-44FB-8499-5F5CCEAC57B8}"/>
              </a:ext>
            </a:extLst>
          </p:cNvPr>
          <p:cNvSpPr txBox="1"/>
          <p:nvPr/>
        </p:nvSpPr>
        <p:spPr>
          <a:xfrm>
            <a:off x="8605239" y="584872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5E2F33D-6A34-4844-A4BD-BB2D16127CD2}"/>
              </a:ext>
            </a:extLst>
          </p:cNvPr>
          <p:cNvSpPr/>
          <p:nvPr/>
        </p:nvSpPr>
        <p:spPr>
          <a:xfrm>
            <a:off x="5545385" y="3584510"/>
            <a:ext cx="12790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>
                <a:solidFill>
                  <a:srgbClr val="FFC000"/>
                </a:solidFill>
              </a:rPr>
              <a:t>Answer</a:t>
            </a:r>
            <a:r>
              <a:rPr lang="it-IT" sz="1600" dirty="0">
                <a:solidFill>
                  <a:srgbClr val="FFC000"/>
                </a:solidFill>
              </a:rPr>
              <a:t> = yes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D1DFC79-0204-4E1B-A771-ECA3045E40D9}"/>
              </a:ext>
            </a:extLst>
          </p:cNvPr>
          <p:cNvSpPr/>
          <p:nvPr/>
        </p:nvSpPr>
        <p:spPr>
          <a:xfrm>
            <a:off x="6284389" y="18925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 Warning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67BCF20-512B-42E9-B379-59237D5AFE2C}"/>
              </a:ext>
            </a:extLst>
          </p:cNvPr>
          <p:cNvCxnSpPr>
            <a:cxnSpLocks/>
            <a:stCxn id="61" idx="6"/>
            <a:endCxn id="30" idx="2"/>
          </p:cNvCxnSpPr>
          <p:nvPr/>
        </p:nvCxnSpPr>
        <p:spPr>
          <a:xfrm flipV="1">
            <a:off x="5443450" y="2432559"/>
            <a:ext cx="840939" cy="142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BE368D22-9FCA-414F-A760-92F3C85BE558}"/>
              </a:ext>
            </a:extLst>
          </p:cNvPr>
          <p:cNvSpPr/>
          <p:nvPr/>
        </p:nvSpPr>
        <p:spPr>
          <a:xfrm rot="18124607">
            <a:off x="5176828" y="2875292"/>
            <a:ext cx="1222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>
                <a:solidFill>
                  <a:srgbClr val="FFC000"/>
                </a:solidFill>
              </a:rPr>
              <a:t>Answer</a:t>
            </a:r>
            <a:r>
              <a:rPr lang="it-IT" sz="1600" dirty="0">
                <a:solidFill>
                  <a:srgbClr val="FFC000"/>
                </a:solidFill>
              </a:rPr>
              <a:t> = no</a:t>
            </a: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4A7C105A-DF33-434B-95AF-0D922C56DA09}"/>
              </a:ext>
            </a:extLst>
          </p:cNvPr>
          <p:cNvSpPr/>
          <p:nvPr/>
        </p:nvSpPr>
        <p:spPr>
          <a:xfrm>
            <a:off x="10160751" y="563336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F61249C6-E640-4EA0-B3D2-84B6727FD71F}"/>
              </a:ext>
            </a:extLst>
          </p:cNvPr>
          <p:cNvCxnSpPr>
            <a:stCxn id="27" idx="0"/>
            <a:endCxn id="55" idx="6"/>
          </p:cNvCxnSpPr>
          <p:nvPr/>
        </p:nvCxnSpPr>
        <p:spPr>
          <a:xfrm rot="16200000" flipV="1">
            <a:off x="5941082" y="-1450073"/>
            <a:ext cx="1996626" cy="75157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FD49CD74-5523-4D27-8EA0-C76AD52DE687}"/>
              </a:ext>
            </a:extLst>
          </p:cNvPr>
          <p:cNvCxnSpPr>
            <a:stCxn id="30" idx="0"/>
            <a:endCxn id="55" idx="6"/>
          </p:cNvCxnSpPr>
          <p:nvPr/>
        </p:nvCxnSpPr>
        <p:spPr>
          <a:xfrm rot="16200000" flipV="1">
            <a:off x="4711420" y="-220410"/>
            <a:ext cx="583065" cy="36428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720072A5-AEAA-4165-B585-EC55C570BCEF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11BF770-1FCA-4F4C-B379-18F3D08DCA47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5C9D7347-5589-4272-BE62-02C9A4F3C7E6}"/>
              </a:ext>
            </a:extLst>
          </p:cNvPr>
          <p:cNvCxnSpPr>
            <a:cxnSpLocks/>
            <a:stCxn id="55" idx="0"/>
            <a:endCxn id="55" idx="7"/>
          </p:cNvCxnSpPr>
          <p:nvPr/>
        </p:nvCxnSpPr>
        <p:spPr>
          <a:xfrm rot="16200000" flipH="1">
            <a:off x="2753353" y="657656"/>
            <a:ext cx="158162" cy="381838"/>
          </a:xfrm>
          <a:prstGeom prst="bentConnector3">
            <a:avLst>
              <a:gd name="adj1" fmla="val -144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2EE9597-0621-493A-87FD-5AA9D0E6FF12}"/>
              </a:ext>
            </a:extLst>
          </p:cNvPr>
          <p:cNvSpPr txBox="1"/>
          <p:nvPr/>
        </p:nvSpPr>
        <p:spPr>
          <a:xfrm>
            <a:off x="2236919" y="267245"/>
            <a:ext cx="252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answerFromFridgeCoap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F240DB54-1ED9-4CFE-93B3-3C6568951FC9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458520E-90E9-4A3C-9A68-E569F3344395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39979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1CA49F91-28E1-4D73-911E-D0EC88B5336D}"/>
              </a:ext>
            </a:extLst>
          </p:cNvPr>
          <p:cNvSpPr/>
          <p:nvPr/>
        </p:nvSpPr>
        <p:spPr>
          <a:xfrm>
            <a:off x="3173849" y="54022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C839B15-3A02-4868-ADF4-99C7B1F1F2D8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4253849" y="1080221"/>
            <a:ext cx="1967896" cy="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2548909A-CBC5-4677-8BB5-122A914C07FE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70708F-2553-45F5-9C6A-F57DE0A256F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945088B-B5E0-4E6B-AE6E-6D045DFFD6BE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98D9F5-CF75-4228-9CC6-69D74F2703FA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D2E2C0-88DB-4BBE-9462-B3EEE693BF70}"/>
              </a:ext>
            </a:extLst>
          </p:cNvPr>
          <p:cNvSpPr txBox="1"/>
          <p:nvPr/>
        </p:nvSpPr>
        <p:spPr>
          <a:xfrm>
            <a:off x="185565" y="247762"/>
            <a:ext cx="1305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RoomButler</a:t>
            </a:r>
            <a:endParaRPr lang="it-IT" dirty="0"/>
          </a:p>
          <a:p>
            <a:r>
              <a:rPr lang="it-IT" dirty="0"/>
              <a:t>SPRINT 8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9479F11-3ECE-4DE4-AA93-35105164CF27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2DB195-5842-4928-8DC2-23D60015C514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56BFCE0-E6B4-43D9-A101-F7BDB5F12C2C}"/>
              </a:ext>
            </a:extLst>
          </p:cNvPr>
          <p:cNvSpPr/>
          <p:nvPr/>
        </p:nvSpPr>
        <p:spPr>
          <a:xfrm>
            <a:off x="6221745" y="54037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BF7C265-CD4A-4A86-B9ED-6ACC1BDD1352}"/>
              </a:ext>
            </a:extLst>
          </p:cNvPr>
          <p:cNvCxnSpPr>
            <a:cxnSpLocks/>
            <a:stCxn id="12" idx="5"/>
            <a:endCxn id="34" idx="1"/>
          </p:cNvCxnSpPr>
          <p:nvPr/>
        </p:nvCxnSpPr>
        <p:spPr>
          <a:xfrm>
            <a:off x="7143583" y="1462217"/>
            <a:ext cx="1369753" cy="214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12036CC9-646D-4201-993F-45AEF679E8C5}"/>
              </a:ext>
            </a:extLst>
          </p:cNvPr>
          <p:cNvSpPr/>
          <p:nvPr/>
        </p:nvSpPr>
        <p:spPr>
          <a:xfrm>
            <a:off x="9614304" y="345564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update </a:t>
            </a:r>
            <a:r>
              <a:rPr lang="it-IT" sz="1200" dirty="0" err="1"/>
              <a:t>Maitre</a:t>
            </a:r>
            <a:endParaRPr lang="it-IT" sz="1200" dirty="0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A33FD89-86FD-4EAB-A20C-1BF477694E0B}"/>
              </a:ext>
            </a:extLst>
          </p:cNvPr>
          <p:cNvCxnSpPr>
            <a:cxnSpLocks/>
            <a:stCxn id="12" idx="6"/>
            <a:endCxn id="20" idx="0"/>
          </p:cNvCxnSpPr>
          <p:nvPr/>
        </p:nvCxnSpPr>
        <p:spPr>
          <a:xfrm>
            <a:off x="7301745" y="1080379"/>
            <a:ext cx="2852559" cy="237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C2B66107-560E-4235-8023-083408CA3BE6}"/>
              </a:ext>
            </a:extLst>
          </p:cNvPr>
          <p:cNvCxnSpPr>
            <a:cxnSpLocks/>
            <a:stCxn id="12" idx="4"/>
            <a:endCxn id="36" idx="0"/>
          </p:cNvCxnSpPr>
          <p:nvPr/>
        </p:nvCxnSpPr>
        <p:spPr>
          <a:xfrm>
            <a:off x="6761745" y="1620379"/>
            <a:ext cx="776428" cy="183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F0594D7-B34C-4CB1-A08D-D65FB262A6D5}"/>
              </a:ext>
            </a:extLst>
          </p:cNvPr>
          <p:cNvCxnSpPr>
            <a:cxnSpLocks/>
            <a:stCxn id="12" idx="4"/>
            <a:endCxn id="37" idx="0"/>
          </p:cNvCxnSpPr>
          <p:nvPr/>
        </p:nvCxnSpPr>
        <p:spPr>
          <a:xfrm flipH="1">
            <a:off x="6221745" y="1620379"/>
            <a:ext cx="540000" cy="182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B9C681B0-E163-4E1A-82DD-A3E97A8C4843}"/>
              </a:ext>
            </a:extLst>
          </p:cNvPr>
          <p:cNvCxnSpPr>
            <a:cxnSpLocks/>
            <a:stCxn id="12" idx="3"/>
            <a:endCxn id="38" idx="0"/>
          </p:cNvCxnSpPr>
          <p:nvPr/>
        </p:nvCxnSpPr>
        <p:spPr>
          <a:xfrm flipH="1">
            <a:off x="4950826" y="1462217"/>
            <a:ext cx="1429081" cy="198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45CF67F7-8441-415A-A4A6-E3DA2CD2EC29}"/>
              </a:ext>
            </a:extLst>
          </p:cNvPr>
          <p:cNvSpPr/>
          <p:nvPr/>
        </p:nvSpPr>
        <p:spPr>
          <a:xfrm rot="2241902">
            <a:off x="7835310" y="1895169"/>
            <a:ext cx="2449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r>
              <a:rPr lang="it-IT" sz="1400" dirty="0">
                <a:solidFill>
                  <a:srgbClr val="00B050"/>
                </a:solidFill>
              </a:rPr>
              <a:t>, </a:t>
            </a:r>
            <a:r>
              <a:rPr lang="it-IT" sz="1400" dirty="0" err="1">
                <a:solidFill>
                  <a:srgbClr val="00B050"/>
                </a:solidFill>
              </a:rPr>
              <a:t>endPrepare</a:t>
            </a:r>
            <a:r>
              <a:rPr lang="it-IT" sz="1400" dirty="0">
                <a:solidFill>
                  <a:srgbClr val="00B050"/>
                </a:solidFill>
              </a:rPr>
              <a:t>,</a:t>
            </a:r>
          </a:p>
          <a:p>
            <a:r>
              <a:rPr lang="it-IT" sz="1400" dirty="0" err="1">
                <a:solidFill>
                  <a:srgbClr val="00B050"/>
                </a:solidFill>
              </a:rPr>
              <a:t>foodAdded</a:t>
            </a:r>
            <a:r>
              <a:rPr lang="it-IT" sz="1400" dirty="0">
                <a:solidFill>
                  <a:srgbClr val="00B050"/>
                </a:solidFill>
              </a:rPr>
              <a:t>, warning, </a:t>
            </a:r>
            <a:r>
              <a:rPr lang="it-IT" sz="1400" dirty="0" err="1">
                <a:solidFill>
                  <a:srgbClr val="00B050"/>
                </a:solidFill>
              </a:rPr>
              <a:t>endClear</a:t>
            </a:r>
            <a:r>
              <a:rPr lang="it-IT" sz="1400" dirty="0">
                <a:solidFill>
                  <a:srgbClr val="00B050"/>
                </a:solidFill>
              </a:rPr>
              <a:t>,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CBB5DF93-F8C7-4244-A55E-045214B583EE}"/>
              </a:ext>
            </a:extLst>
          </p:cNvPr>
          <p:cNvSpPr/>
          <p:nvPr/>
        </p:nvSpPr>
        <p:spPr>
          <a:xfrm>
            <a:off x="8355174" y="345082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scanningPerimeter</a:t>
            </a:r>
            <a:endParaRPr lang="it-IT" sz="12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A44B514-53B6-4D41-919F-91B6B6A497E8}"/>
              </a:ext>
            </a:extLst>
          </p:cNvPr>
          <p:cNvSpPr/>
          <p:nvPr/>
        </p:nvSpPr>
        <p:spPr>
          <a:xfrm rot="3215788">
            <a:off x="7138915" y="2452615"/>
            <a:ext cx="2012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dynamicStartTheSystem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73C4F97F-4F92-4AD0-A74B-8C23809D21B2}"/>
              </a:ext>
            </a:extLst>
          </p:cNvPr>
          <p:cNvSpPr/>
          <p:nvPr/>
        </p:nvSpPr>
        <p:spPr>
          <a:xfrm>
            <a:off x="6998173" y="345082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execute</a:t>
            </a:r>
            <a:r>
              <a:rPr lang="it-IT" sz="1200" dirty="0"/>
              <a:t> </a:t>
            </a:r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562703FB-F018-407C-98CD-2ADA869C4DAF}"/>
              </a:ext>
            </a:extLst>
          </p:cNvPr>
          <p:cNvSpPr/>
          <p:nvPr/>
        </p:nvSpPr>
        <p:spPr>
          <a:xfrm>
            <a:off x="5681745" y="344125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addFood</a:t>
            </a:r>
            <a:endParaRPr lang="it-IT" sz="12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19DD5252-6A7E-45CB-B2AA-46135F16E649}"/>
              </a:ext>
            </a:extLst>
          </p:cNvPr>
          <p:cNvSpPr/>
          <p:nvPr/>
        </p:nvSpPr>
        <p:spPr>
          <a:xfrm>
            <a:off x="4410826" y="344229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execute</a:t>
            </a:r>
            <a:r>
              <a:rPr lang="it-IT" sz="1200" dirty="0"/>
              <a:t> Clear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1A2862F-9968-4CBC-9E91-D664FC1452BD}"/>
              </a:ext>
            </a:extLst>
          </p:cNvPr>
          <p:cNvSpPr/>
          <p:nvPr/>
        </p:nvSpPr>
        <p:spPr>
          <a:xfrm rot="3668486">
            <a:off x="6956873" y="2384121"/>
            <a:ext cx="760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prepare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5B28EE4B-21E5-49B8-B446-2B9B9B91C20F}"/>
              </a:ext>
            </a:extLst>
          </p:cNvPr>
          <p:cNvSpPr/>
          <p:nvPr/>
        </p:nvSpPr>
        <p:spPr>
          <a:xfrm rot="17431984">
            <a:off x="5948546" y="2436456"/>
            <a:ext cx="823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addFood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4220DF24-A81F-44D7-AD19-A989FAFC6897}"/>
              </a:ext>
            </a:extLst>
          </p:cNvPr>
          <p:cNvSpPr/>
          <p:nvPr/>
        </p:nvSpPr>
        <p:spPr>
          <a:xfrm rot="18654924">
            <a:off x="5197568" y="2738126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clear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5C0C2D24-8ED1-4261-99C6-4CA746C2BF29}"/>
              </a:ext>
            </a:extLst>
          </p:cNvPr>
          <p:cNvCxnSpPr>
            <a:cxnSpLocks/>
            <a:stCxn id="34" idx="4"/>
            <a:endCxn id="46" idx="0"/>
          </p:cNvCxnSpPr>
          <p:nvPr/>
        </p:nvCxnSpPr>
        <p:spPr>
          <a:xfrm flipH="1">
            <a:off x="8894562" y="4530821"/>
            <a:ext cx="612" cy="10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5617764F-4EDD-4B6F-ACD2-9DBC919E48CF}"/>
              </a:ext>
            </a:extLst>
          </p:cNvPr>
          <p:cNvSpPr/>
          <p:nvPr/>
        </p:nvSpPr>
        <p:spPr>
          <a:xfrm>
            <a:off x="8354562" y="55675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findTable</a:t>
            </a:r>
            <a:endParaRPr lang="it-IT" sz="1200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25AFEE7-44C5-429B-9792-2F7699D51CB9}"/>
              </a:ext>
            </a:extLst>
          </p:cNvPr>
          <p:cNvSpPr/>
          <p:nvPr/>
        </p:nvSpPr>
        <p:spPr>
          <a:xfrm>
            <a:off x="7759719" y="5079833"/>
            <a:ext cx="1189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endPerimeter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53" name="Connettore a gomito 52">
            <a:extLst>
              <a:ext uri="{FF2B5EF4-FFF2-40B4-BE49-F238E27FC236}">
                <a16:creationId xmlns:a16="http://schemas.microsoft.com/office/drawing/2014/main" id="{47A12CFA-E036-4B9C-92D4-9EA0073FBD74}"/>
              </a:ext>
            </a:extLst>
          </p:cNvPr>
          <p:cNvCxnSpPr>
            <a:cxnSpLocks/>
            <a:stCxn id="46" idx="6"/>
            <a:endCxn id="12" idx="0"/>
          </p:cNvCxnSpPr>
          <p:nvPr/>
        </p:nvCxnSpPr>
        <p:spPr>
          <a:xfrm flipH="1" flipV="1">
            <a:off x="6761745" y="540379"/>
            <a:ext cx="2672817" cy="5567179"/>
          </a:xfrm>
          <a:prstGeom prst="bentConnector4">
            <a:avLst>
              <a:gd name="adj1" fmla="val -55814"/>
              <a:gd name="adj2" fmla="val 1041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FF880849-2F1F-495D-8447-BF236DC93E80}"/>
              </a:ext>
            </a:extLst>
          </p:cNvPr>
          <p:cNvCxnSpPr>
            <a:cxnSpLocks/>
            <a:stCxn id="20" idx="6"/>
            <a:endCxn id="12" idx="0"/>
          </p:cNvCxnSpPr>
          <p:nvPr/>
        </p:nvCxnSpPr>
        <p:spPr>
          <a:xfrm flipH="1" flipV="1">
            <a:off x="6761745" y="540379"/>
            <a:ext cx="3932559" cy="3455262"/>
          </a:xfrm>
          <a:prstGeom prst="bentConnector4">
            <a:avLst>
              <a:gd name="adj1" fmla="val -5813"/>
              <a:gd name="adj2" fmla="val 106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DAC9ECD5-02A3-4327-8D2B-4BD6D6142CF9}"/>
              </a:ext>
            </a:extLst>
          </p:cNvPr>
          <p:cNvCxnSpPr>
            <a:cxnSpLocks/>
            <a:stCxn id="37" idx="4"/>
            <a:endCxn id="12" idx="0"/>
          </p:cNvCxnSpPr>
          <p:nvPr/>
        </p:nvCxnSpPr>
        <p:spPr>
          <a:xfrm rot="5400000" flipH="1" flipV="1">
            <a:off x="4501309" y="2260815"/>
            <a:ext cx="3980872" cy="540000"/>
          </a:xfrm>
          <a:prstGeom prst="bentConnector5">
            <a:avLst>
              <a:gd name="adj1" fmla="val -5742"/>
              <a:gd name="adj2" fmla="val -630519"/>
              <a:gd name="adj3" fmla="val 1057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2F330A45-0BD8-4760-A1FF-730116275460}"/>
              </a:ext>
            </a:extLst>
          </p:cNvPr>
          <p:cNvCxnSpPr>
            <a:cxnSpLocks/>
            <a:stCxn id="38" idx="4"/>
            <a:endCxn id="12" idx="0"/>
          </p:cNvCxnSpPr>
          <p:nvPr/>
        </p:nvCxnSpPr>
        <p:spPr>
          <a:xfrm rot="5400000" flipH="1" flipV="1">
            <a:off x="3865326" y="1625878"/>
            <a:ext cx="3981918" cy="1810919"/>
          </a:xfrm>
          <a:prstGeom prst="bentConnector5">
            <a:avLst>
              <a:gd name="adj1" fmla="val -5741"/>
              <a:gd name="adj2" fmla="val -117098"/>
              <a:gd name="adj3" fmla="val 1057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A2F84D48-6A5E-42BF-8ED0-5D59A3BF95B4}"/>
              </a:ext>
            </a:extLst>
          </p:cNvPr>
          <p:cNvCxnSpPr>
            <a:cxnSpLocks/>
            <a:stCxn id="36" idx="4"/>
            <a:endCxn id="12" idx="0"/>
          </p:cNvCxnSpPr>
          <p:nvPr/>
        </p:nvCxnSpPr>
        <p:spPr>
          <a:xfrm rot="5400000" flipH="1">
            <a:off x="5154738" y="2147386"/>
            <a:ext cx="3990442" cy="776428"/>
          </a:xfrm>
          <a:prstGeom prst="bentConnector5">
            <a:avLst>
              <a:gd name="adj1" fmla="val -5729"/>
              <a:gd name="adj2" fmla="val 604510"/>
              <a:gd name="adj3" fmla="val 1057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tangolo 39">
            <a:extLst>
              <a:ext uri="{FF2B5EF4-FFF2-40B4-BE49-F238E27FC236}">
                <a16:creationId xmlns:a16="http://schemas.microsoft.com/office/drawing/2014/main" id="{C3C631ED-E4AC-4462-A73E-4E721E0A9E21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EB53BF0-C8B9-485B-9240-D64BBB21971E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D81BBD7D-2BF3-4C96-945E-5FBC1F181F19}"/>
              </a:ext>
            </a:extLst>
          </p:cNvPr>
          <p:cNvSpPr/>
          <p:nvPr/>
        </p:nvSpPr>
        <p:spPr>
          <a:xfrm>
            <a:off x="3053824" y="344125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delegateSetup</a:t>
            </a:r>
            <a:endParaRPr lang="it-IT" sz="1200" dirty="0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B4DD5EC2-257C-4468-A7EF-65ADF160CCB9}"/>
              </a:ext>
            </a:extLst>
          </p:cNvPr>
          <p:cNvCxnSpPr>
            <a:cxnSpLocks/>
            <a:stCxn id="12" idx="3"/>
            <a:endCxn id="48" idx="7"/>
          </p:cNvCxnSpPr>
          <p:nvPr/>
        </p:nvCxnSpPr>
        <p:spPr>
          <a:xfrm flipH="1">
            <a:off x="3975662" y="1462217"/>
            <a:ext cx="2404245" cy="213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tangolo 51">
            <a:extLst>
              <a:ext uri="{FF2B5EF4-FFF2-40B4-BE49-F238E27FC236}">
                <a16:creationId xmlns:a16="http://schemas.microsoft.com/office/drawing/2014/main" id="{81C22753-ABE7-4970-B49E-27EAAD314E8D}"/>
              </a:ext>
            </a:extLst>
          </p:cNvPr>
          <p:cNvSpPr/>
          <p:nvPr/>
        </p:nvSpPr>
        <p:spPr>
          <a:xfrm rot="19301013">
            <a:off x="3798504" y="2514702"/>
            <a:ext cx="1717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staticStartTheSystem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126" name="Connettore a gomito 125">
            <a:extLst>
              <a:ext uri="{FF2B5EF4-FFF2-40B4-BE49-F238E27FC236}">
                <a16:creationId xmlns:a16="http://schemas.microsoft.com/office/drawing/2014/main" id="{C7A32428-0D30-4998-AFCA-3B3BFCD43C6B}"/>
              </a:ext>
            </a:extLst>
          </p:cNvPr>
          <p:cNvCxnSpPr>
            <a:cxnSpLocks/>
            <a:stCxn id="48" idx="2"/>
            <a:endCxn id="12" idx="0"/>
          </p:cNvCxnSpPr>
          <p:nvPr/>
        </p:nvCxnSpPr>
        <p:spPr>
          <a:xfrm rot="10800000" flipH="1">
            <a:off x="3053823" y="540379"/>
            <a:ext cx="3707921" cy="3440872"/>
          </a:xfrm>
          <a:prstGeom prst="bentConnector4">
            <a:avLst>
              <a:gd name="adj1" fmla="val -6165"/>
              <a:gd name="adj2" fmla="val 1066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662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1CA49F91-28E1-4D73-911E-D0EC88B5336D}"/>
              </a:ext>
            </a:extLst>
          </p:cNvPr>
          <p:cNvSpPr/>
          <p:nvPr/>
        </p:nvSpPr>
        <p:spPr>
          <a:xfrm>
            <a:off x="185565" y="271491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C839B15-3A02-4868-ADF4-99C7B1F1F2D8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1265565" y="3254917"/>
            <a:ext cx="137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2548909A-CBC5-4677-8BB5-122A914C07FE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70708F-2553-45F5-9C6A-F57DE0A256F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945088B-B5E0-4E6B-AE6E-6D045DFFD6BE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98D9F5-CF75-4228-9CC6-69D74F2703FA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D2E2C0-88DB-4BBE-9462-B3EEE693BF70}"/>
              </a:ext>
            </a:extLst>
          </p:cNvPr>
          <p:cNvSpPr txBox="1"/>
          <p:nvPr/>
        </p:nvSpPr>
        <p:spPr>
          <a:xfrm>
            <a:off x="185565" y="247762"/>
            <a:ext cx="174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Greedy</a:t>
            </a:r>
            <a:r>
              <a:rPr lang="it-IT" dirty="0"/>
              <a:t> – sprint8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9479F11-3ECE-4DE4-AA93-35105164CF27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2DB195-5842-4928-8DC2-23D60015C514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56BFCE0-E6B4-43D9-A101-F7BDB5F12C2C}"/>
              </a:ext>
            </a:extLst>
          </p:cNvPr>
          <p:cNvSpPr/>
          <p:nvPr/>
        </p:nvSpPr>
        <p:spPr>
          <a:xfrm>
            <a:off x="2640445" y="271491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A33FD89-86FD-4EAB-A20C-1BF477694E0B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3720445" y="2275737"/>
            <a:ext cx="1934783" cy="97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CBB5DF93-F8C7-4244-A55E-045214B583EE}"/>
              </a:ext>
            </a:extLst>
          </p:cNvPr>
          <p:cNvSpPr/>
          <p:nvPr/>
        </p:nvSpPr>
        <p:spPr>
          <a:xfrm>
            <a:off x="5655228" y="184979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Eating</a:t>
            </a:r>
            <a:endParaRPr lang="it-IT" sz="12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A44B514-53B6-4D41-919F-91B6B6A497E8}"/>
              </a:ext>
            </a:extLst>
          </p:cNvPr>
          <p:cNvSpPr/>
          <p:nvPr/>
        </p:nvSpPr>
        <p:spPr>
          <a:xfrm rot="19858958">
            <a:off x="4258851" y="2450369"/>
            <a:ext cx="974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startEating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1A2862F-9968-4CBC-9E91-D664FC1452BD}"/>
              </a:ext>
            </a:extLst>
          </p:cNvPr>
          <p:cNvSpPr/>
          <p:nvPr/>
        </p:nvSpPr>
        <p:spPr>
          <a:xfrm>
            <a:off x="5515394" y="946269"/>
            <a:ext cx="1359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70C0"/>
                </a:solidFill>
              </a:rPr>
              <a:t>whenTime</a:t>
            </a:r>
            <a:r>
              <a:rPr lang="it-IT" sz="1400" dirty="0">
                <a:solidFill>
                  <a:srgbClr val="0070C0"/>
                </a:solidFill>
              </a:rPr>
              <a:t> 8000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5C0C2D24-8ED1-4261-99C6-4CA746C2BF29}"/>
              </a:ext>
            </a:extLst>
          </p:cNvPr>
          <p:cNvCxnSpPr>
            <a:cxnSpLocks/>
            <a:stCxn id="34" idx="6"/>
            <a:endCxn id="46" idx="2"/>
          </p:cNvCxnSpPr>
          <p:nvPr/>
        </p:nvCxnSpPr>
        <p:spPr>
          <a:xfrm flipV="1">
            <a:off x="6735228" y="2386894"/>
            <a:ext cx="1327736" cy="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5617764F-4EDD-4B6F-ACD2-9DBC919E48CF}"/>
              </a:ext>
            </a:extLst>
          </p:cNvPr>
          <p:cNvSpPr/>
          <p:nvPr/>
        </p:nvSpPr>
        <p:spPr>
          <a:xfrm>
            <a:off x="8062964" y="18468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End</a:t>
            </a:r>
          </a:p>
          <a:p>
            <a:pPr algn="ctr"/>
            <a:r>
              <a:rPr lang="it-IT" sz="1200" dirty="0" err="1"/>
              <a:t>Eating</a:t>
            </a:r>
            <a:endParaRPr lang="it-IT" sz="1200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25AFEE7-44C5-429B-9792-2F7699D51CB9}"/>
              </a:ext>
            </a:extLst>
          </p:cNvPr>
          <p:cNvSpPr/>
          <p:nvPr/>
        </p:nvSpPr>
        <p:spPr>
          <a:xfrm>
            <a:off x="6742030" y="2090951"/>
            <a:ext cx="966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StopEating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D4879ED6-0E41-41FF-A76A-3D3B2483C9EC}"/>
              </a:ext>
            </a:extLst>
          </p:cNvPr>
          <p:cNvSpPr/>
          <p:nvPr/>
        </p:nvSpPr>
        <p:spPr>
          <a:xfrm>
            <a:off x="7962195" y="1759082"/>
            <a:ext cx="1281538" cy="1255623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F9CF0A40-B892-41CE-829F-9356ED6D61DE}"/>
              </a:ext>
            </a:extLst>
          </p:cNvPr>
          <p:cNvCxnSpPr>
            <a:cxnSpLocks/>
            <a:stCxn id="34" idx="1"/>
            <a:endCxn id="34" idx="7"/>
          </p:cNvCxnSpPr>
          <p:nvPr/>
        </p:nvCxnSpPr>
        <p:spPr>
          <a:xfrm rot="5400000" flipH="1" flipV="1">
            <a:off x="6195228" y="1626115"/>
            <a:ext cx="12700" cy="763676"/>
          </a:xfrm>
          <a:prstGeom prst="bentConnector3">
            <a:avLst>
              <a:gd name="adj1" fmla="val 50494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ttangolo 55">
            <a:extLst>
              <a:ext uri="{FF2B5EF4-FFF2-40B4-BE49-F238E27FC236}">
                <a16:creationId xmlns:a16="http://schemas.microsoft.com/office/drawing/2014/main" id="{6FB8D589-91C9-4876-B9CC-C9273A53609E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340ED44-E664-433A-B414-04D884CF2DDA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89929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AC65EFB-2C94-4453-869B-160D09735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SPRINT 9</a:t>
            </a:r>
          </a:p>
        </p:txBody>
      </p:sp>
    </p:spTree>
    <p:extLst>
      <p:ext uri="{BB962C8B-B14F-4D97-AF65-F5344CB8AC3E}">
        <p14:creationId xmlns:p14="http://schemas.microsoft.com/office/powerpoint/2010/main" val="10819282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e 46">
            <a:extLst>
              <a:ext uri="{FF2B5EF4-FFF2-40B4-BE49-F238E27FC236}">
                <a16:creationId xmlns:a16="http://schemas.microsoft.com/office/drawing/2014/main" id="{F93207A9-6CBC-4838-88DF-6FA22DF31197}"/>
              </a:ext>
            </a:extLst>
          </p:cNvPr>
          <p:cNvSpPr/>
          <p:nvPr/>
        </p:nvSpPr>
        <p:spPr>
          <a:xfrm>
            <a:off x="4581250" y="4484485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276186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8686630" y="378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Failed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8686630" y="162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667875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 </a:t>
            </a:r>
            <a:r>
              <a:rPr lang="it-IT" sz="1200" dirty="0" err="1"/>
              <a:t>Ahead</a:t>
            </a:r>
            <a:r>
              <a:rPr lang="it-IT" sz="1200" dirty="0"/>
              <a:t> </a:t>
            </a:r>
            <a:r>
              <a:rPr lang="it-IT" sz="1200" dirty="0" err="1"/>
              <a:t>Move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4680297" y="457756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Wall </a:t>
            </a:r>
            <a:r>
              <a:rPr lang="it-IT" sz="1200" dirty="0" err="1"/>
              <a:t>Found</a:t>
            </a:r>
            <a:endParaRPr lang="it-IT" sz="12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467087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Detect</a:t>
            </a:r>
            <a:endParaRPr lang="it-IT" sz="1200" dirty="0"/>
          </a:p>
          <a:p>
            <a:pPr algn="ctr"/>
            <a:r>
              <a:rPr lang="it-IT" sz="1200" dirty="0"/>
              <a:t>Wall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467087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3841860" y="137975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210870" y="191975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9C45C6F-F4DE-40B9-B5E7-757C47BBE02E}"/>
              </a:ext>
            </a:extLst>
          </p:cNvPr>
          <p:cNvCxnSpPr>
            <a:cxnSpLocks/>
            <a:stCxn id="9" idx="4"/>
            <a:endCxn id="47" idx="0"/>
          </p:cNvCxnSpPr>
          <p:nvPr/>
        </p:nvCxnSpPr>
        <p:spPr>
          <a:xfrm>
            <a:off x="5210870" y="3788659"/>
            <a:ext cx="380" cy="69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>
            <a:off x="5750870" y="3248659"/>
            <a:ext cx="92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7600588" y="2168659"/>
            <a:ext cx="1086042" cy="6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7600588" y="3630497"/>
            <a:ext cx="1244204" cy="31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F459DC3-547A-401A-8FC6-8EBC7DF9AA7D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7758750" y="2550497"/>
            <a:ext cx="108604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4D3E636-74BC-4B10-9FAE-4DAF5EC5AC03}"/>
              </a:ext>
            </a:extLst>
          </p:cNvPr>
          <p:cNvCxnSpPr>
            <a:cxnSpLocks/>
            <a:stCxn id="9" idx="5"/>
            <a:endCxn id="5" idx="2"/>
          </p:cNvCxnSpPr>
          <p:nvPr/>
        </p:nvCxnSpPr>
        <p:spPr>
          <a:xfrm>
            <a:off x="5592708" y="3630497"/>
            <a:ext cx="309392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A47C446-40BB-4C77-9B35-0154A48B209C}"/>
              </a:ext>
            </a:extLst>
          </p:cNvPr>
          <p:cNvSpPr txBox="1"/>
          <p:nvPr/>
        </p:nvSpPr>
        <p:spPr>
          <a:xfrm>
            <a:off x="3278824" y="2124953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scanningPerimeter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9F26D8C-7C51-45C3-849B-1FEB51C9C37D}"/>
              </a:ext>
            </a:extLst>
          </p:cNvPr>
          <p:cNvSpPr txBox="1"/>
          <p:nvPr/>
        </p:nvSpPr>
        <p:spPr>
          <a:xfrm>
            <a:off x="4207069" y="397814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(N&gt;=5)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FE217367-E128-49B0-8FB6-7186365E365D}"/>
              </a:ext>
            </a:extLst>
          </p:cNvPr>
          <p:cNvSpPr/>
          <p:nvPr/>
        </p:nvSpPr>
        <p:spPr>
          <a:xfrm>
            <a:off x="5770617" y="2871802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(N&lt;5)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02CC23D-9155-4241-9F6E-879687EE1913}"/>
              </a:ext>
            </a:extLst>
          </p:cNvPr>
          <p:cNvSpPr txBox="1"/>
          <p:nvPr/>
        </p:nvSpPr>
        <p:spPr>
          <a:xfrm>
            <a:off x="7382652" y="2115383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E19FB2C-BB5A-47FC-A445-6C6DE23B3EDF}"/>
              </a:ext>
            </a:extLst>
          </p:cNvPr>
          <p:cNvSpPr txBox="1"/>
          <p:nvPr/>
        </p:nvSpPr>
        <p:spPr>
          <a:xfrm>
            <a:off x="8143609" y="3390555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260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Room </a:t>
            </a:r>
            <a:r>
              <a:rPr lang="it-IT" dirty="0" err="1"/>
              <a:t>Perimeter</a:t>
            </a:r>
            <a:r>
              <a:rPr lang="it-IT" dirty="0"/>
              <a:t> Explorer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30B95B-EFC6-42E5-ACC9-CF44AEA76503}"/>
              </a:ext>
            </a:extLst>
          </p:cNvPr>
          <p:cNvSpPr txBox="1"/>
          <p:nvPr/>
        </p:nvSpPr>
        <p:spPr>
          <a:xfrm>
            <a:off x="1956500" y="6289362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 = </a:t>
            </a:r>
            <a:r>
              <a:rPr lang="it-IT" dirty="0" err="1"/>
              <a:t>NumWallsFound</a:t>
            </a:r>
            <a:endParaRPr lang="it-IT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5AFB64EE-DD36-463E-95D8-B788ECE8CDD7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FB01F03-DEB2-4E99-A17D-BC8C09AAC8F5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BD8B9312-D10C-4129-9257-F8840096C4E9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9D2A923-29C5-47CD-8327-6147DF787889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07690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e 122">
            <a:extLst>
              <a:ext uri="{FF2B5EF4-FFF2-40B4-BE49-F238E27FC236}">
                <a16:creationId xmlns:a16="http://schemas.microsoft.com/office/drawing/2014/main" id="{13259DBA-879B-41AD-B5FD-7F284263A598}"/>
              </a:ext>
            </a:extLst>
          </p:cNvPr>
          <p:cNvSpPr/>
          <p:nvPr/>
        </p:nvSpPr>
        <p:spPr>
          <a:xfrm>
            <a:off x="9421496" y="2265449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764A195E-60EF-48B4-B0DA-592EA83B8FBE}"/>
              </a:ext>
            </a:extLst>
          </p:cNvPr>
          <p:cNvSpPr/>
          <p:nvPr/>
        </p:nvSpPr>
        <p:spPr>
          <a:xfrm>
            <a:off x="439734" y="39790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5556000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</a:t>
            </a:r>
          </a:p>
          <a:p>
            <a:pPr algn="ctr"/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4228098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DoStep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5556000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Table</a:t>
            </a:r>
            <a:r>
              <a:rPr lang="it-IT" sz="1200" dirty="0"/>
              <a:t> </a:t>
            </a:r>
            <a:r>
              <a:rPr lang="it-IT" sz="1200" dirty="0" err="1"/>
              <a:t>Found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529931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Load</a:t>
            </a:r>
            <a:r>
              <a:rPr lang="it-IT" sz="1200" dirty="0"/>
              <a:t> </a:t>
            </a:r>
            <a:r>
              <a:rPr lang="it-IT" sz="1200" dirty="0" err="1"/>
              <a:t>Map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531200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Warning</a:t>
            </a:r>
            <a:endParaRPr lang="it-IT" sz="12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2347565" y="260540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Init</a:t>
            </a:r>
            <a:endParaRPr lang="it-IT" sz="12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531200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768098" y="1698626"/>
            <a:ext cx="787902" cy="89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</p:cNvCxnSpPr>
          <p:nvPr/>
        </p:nvCxnSpPr>
        <p:spPr>
          <a:xfrm flipV="1">
            <a:off x="1609931" y="3143404"/>
            <a:ext cx="769718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1069931" y="2238626"/>
            <a:ext cx="1269" cy="35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1069931" y="3678378"/>
            <a:ext cx="1269" cy="3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3427565" y="3138378"/>
            <a:ext cx="800533" cy="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113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1FF16448-479C-47BF-9556-82763BDD9356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4768098" y="3678378"/>
            <a:ext cx="787902" cy="92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e 70">
            <a:extLst>
              <a:ext uri="{FF2B5EF4-FFF2-40B4-BE49-F238E27FC236}">
                <a16:creationId xmlns:a16="http://schemas.microsoft.com/office/drawing/2014/main" id="{2EADA9E3-9CF7-49C7-A391-2FE0F1E992EA}"/>
              </a:ext>
            </a:extLst>
          </p:cNvPr>
          <p:cNvSpPr/>
          <p:nvPr/>
        </p:nvSpPr>
        <p:spPr>
          <a:xfrm>
            <a:off x="7632898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Rotate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08DC3F8F-69A4-465B-B84E-143DC29A3F1A}"/>
              </a:ext>
            </a:extLst>
          </p:cNvPr>
          <p:cNvCxnSpPr>
            <a:cxnSpLocks/>
            <a:stCxn id="4" idx="6"/>
            <a:endCxn id="71" idx="2"/>
          </p:cNvCxnSpPr>
          <p:nvPr/>
        </p:nvCxnSpPr>
        <p:spPr>
          <a:xfrm>
            <a:off x="6636000" y="1698626"/>
            <a:ext cx="99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e 74">
            <a:extLst>
              <a:ext uri="{FF2B5EF4-FFF2-40B4-BE49-F238E27FC236}">
                <a16:creationId xmlns:a16="http://schemas.microsoft.com/office/drawing/2014/main" id="{E17BA9DB-E0EC-4C38-AC81-40F783571F7E}"/>
              </a:ext>
            </a:extLst>
          </p:cNvPr>
          <p:cNvSpPr/>
          <p:nvPr/>
        </p:nvSpPr>
        <p:spPr>
          <a:xfrm>
            <a:off x="7632898" y="357782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Explore</a:t>
            </a:r>
            <a:r>
              <a:rPr lang="it-IT" sz="1200" dirty="0"/>
              <a:t> Edge</a:t>
            </a: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B274F1E4-A893-4C6D-B235-768754E3DC37}"/>
              </a:ext>
            </a:extLst>
          </p:cNvPr>
          <p:cNvSpPr/>
          <p:nvPr/>
        </p:nvSpPr>
        <p:spPr>
          <a:xfrm>
            <a:off x="7632898" y="55675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Prepare</a:t>
            </a:r>
            <a:r>
              <a:rPr lang="it-IT" sz="1100" dirty="0"/>
              <a:t> </a:t>
            </a:r>
            <a:r>
              <a:rPr lang="it-IT" sz="1100" dirty="0" err="1"/>
              <a:t>ToExplore</a:t>
            </a:r>
            <a:r>
              <a:rPr lang="it-IT" sz="1100" dirty="0"/>
              <a:t> Edge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75E2E8E-E94C-4F41-A671-35946872AF5F}"/>
              </a:ext>
            </a:extLst>
          </p:cNvPr>
          <p:cNvCxnSpPr>
            <a:cxnSpLocks/>
            <a:stCxn id="6" idx="5"/>
            <a:endCxn id="76" idx="2"/>
          </p:cNvCxnSpPr>
          <p:nvPr/>
        </p:nvCxnSpPr>
        <p:spPr>
          <a:xfrm>
            <a:off x="6477838" y="4982054"/>
            <a:ext cx="1155060" cy="112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6E9D070D-902E-48C5-A8E4-3F0CE2F87F75}"/>
              </a:ext>
            </a:extLst>
          </p:cNvPr>
          <p:cNvCxnSpPr>
            <a:cxnSpLocks/>
            <a:stCxn id="6" idx="7"/>
            <a:endCxn id="75" idx="2"/>
          </p:cNvCxnSpPr>
          <p:nvPr/>
        </p:nvCxnSpPr>
        <p:spPr>
          <a:xfrm flipV="1">
            <a:off x="6477838" y="4117827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7AD432A4-FA66-4EBE-888E-8D8D6EC3A22D}"/>
              </a:ext>
            </a:extLst>
          </p:cNvPr>
          <p:cNvCxnSpPr>
            <a:cxnSpLocks/>
            <a:stCxn id="75" idx="3"/>
            <a:endCxn id="6" idx="6"/>
          </p:cNvCxnSpPr>
          <p:nvPr/>
        </p:nvCxnSpPr>
        <p:spPr>
          <a:xfrm flipH="1">
            <a:off x="6636000" y="4499665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31C8CDF6-C90C-4892-8A31-15CA3823C9E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149936" y="2080464"/>
            <a:ext cx="564226" cy="6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1DB6DA2C-A39A-461C-ABEE-AF209CAD6E7F}"/>
              </a:ext>
            </a:extLst>
          </p:cNvPr>
          <p:cNvCxnSpPr>
            <a:cxnSpLocks/>
            <a:stCxn id="71" idx="0"/>
            <a:endCxn id="5" idx="1"/>
          </p:cNvCxnSpPr>
          <p:nvPr/>
        </p:nvCxnSpPr>
        <p:spPr>
          <a:xfrm rot="16200000" flipH="1" flipV="1">
            <a:off x="5480622" y="64264"/>
            <a:ext cx="1597914" cy="3786638"/>
          </a:xfrm>
          <a:prstGeom prst="bentConnector3">
            <a:avLst>
              <a:gd name="adj1" fmla="val -143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124226C1-FB7B-4B70-A335-D915E249FD3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2238626"/>
            <a:ext cx="0" cy="182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9EC61860-51ED-4407-9D34-CFF507BD7F0D}"/>
              </a:ext>
            </a:extLst>
          </p:cNvPr>
          <p:cNvCxnSpPr>
            <a:cxnSpLocks/>
            <a:stCxn id="76" idx="0"/>
            <a:endCxn id="75" idx="4"/>
          </p:cNvCxnSpPr>
          <p:nvPr/>
        </p:nvCxnSpPr>
        <p:spPr>
          <a:xfrm flipV="1">
            <a:off x="8172898" y="4657827"/>
            <a:ext cx="0" cy="90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e 99">
            <a:extLst>
              <a:ext uri="{FF2B5EF4-FFF2-40B4-BE49-F238E27FC236}">
                <a16:creationId xmlns:a16="http://schemas.microsoft.com/office/drawing/2014/main" id="{3C8D50C2-B096-4E3B-964E-CE12BF4CDC39}"/>
              </a:ext>
            </a:extLst>
          </p:cNvPr>
          <p:cNvSpPr/>
          <p:nvPr/>
        </p:nvSpPr>
        <p:spPr>
          <a:xfrm>
            <a:off x="9502069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GoHome</a:t>
            </a:r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DFBAD521-4F71-4DED-A1A6-99BF7E52C1E1}"/>
              </a:ext>
            </a:extLst>
          </p:cNvPr>
          <p:cNvCxnSpPr>
            <a:cxnSpLocks/>
            <a:stCxn id="71" idx="6"/>
            <a:endCxn id="123" idx="1"/>
          </p:cNvCxnSpPr>
          <p:nvPr/>
        </p:nvCxnSpPr>
        <p:spPr>
          <a:xfrm>
            <a:off x="8712898" y="1698626"/>
            <a:ext cx="893121" cy="75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FF7A4873-A191-42D6-96E3-1806D319EAD2}"/>
              </a:ext>
            </a:extLst>
          </p:cNvPr>
          <p:cNvCxnSpPr>
            <a:cxnSpLocks/>
            <a:stCxn id="75" idx="7"/>
            <a:endCxn id="123" idx="3"/>
          </p:cNvCxnSpPr>
          <p:nvPr/>
        </p:nvCxnSpPr>
        <p:spPr>
          <a:xfrm flipV="1">
            <a:off x="8554736" y="3340926"/>
            <a:ext cx="1051283" cy="39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1C1CD5B2-08DD-498E-9C22-0DCFF001DFC2}"/>
              </a:ext>
            </a:extLst>
          </p:cNvPr>
          <p:cNvSpPr txBox="1"/>
          <p:nvPr/>
        </p:nvSpPr>
        <p:spPr>
          <a:xfrm>
            <a:off x="114685" y="2201479"/>
            <a:ext cx="157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Scanning Table</a:t>
            </a:r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18EB9955-798F-42F3-AE3C-1E1F385CFB5A}"/>
              </a:ext>
            </a:extLst>
          </p:cNvPr>
          <p:cNvSpPr/>
          <p:nvPr/>
        </p:nvSpPr>
        <p:spPr>
          <a:xfrm>
            <a:off x="3355080" y="3343260"/>
            <a:ext cx="1031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startStep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702453B1-478C-4065-AC5A-D308FDC48287}"/>
              </a:ext>
            </a:extLst>
          </p:cNvPr>
          <p:cNvSpPr/>
          <p:nvPr/>
        </p:nvSpPr>
        <p:spPr>
          <a:xfrm>
            <a:off x="4524547" y="4314999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29E3BD52-CC5D-4C9B-904D-264B41A90E83}"/>
              </a:ext>
            </a:extLst>
          </p:cNvPr>
          <p:cNvSpPr/>
          <p:nvPr/>
        </p:nvSpPr>
        <p:spPr>
          <a:xfrm>
            <a:off x="4512930" y="1676540"/>
            <a:ext cx="84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AE565BB1-62D0-4FEB-9805-8A37FE3D4929}"/>
              </a:ext>
            </a:extLst>
          </p:cNvPr>
          <p:cNvSpPr/>
          <p:nvPr/>
        </p:nvSpPr>
        <p:spPr>
          <a:xfrm rot="18508208">
            <a:off x="5123337" y="2247646"/>
            <a:ext cx="1222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Continue</a:t>
            </a:r>
          </a:p>
          <a:p>
            <a:r>
              <a:rPr lang="it-IT" dirty="0">
                <a:solidFill>
                  <a:srgbClr val="00B050"/>
                </a:solidFill>
              </a:rPr>
              <a:t>Step</a:t>
            </a: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E969042F-2C48-405C-88B5-EF985174EB6B}"/>
              </a:ext>
            </a:extLst>
          </p:cNvPr>
          <p:cNvSpPr/>
          <p:nvPr/>
        </p:nvSpPr>
        <p:spPr>
          <a:xfrm>
            <a:off x="6670591" y="1314578"/>
            <a:ext cx="950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endRow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883AD88-DEB3-4A04-9067-22E7F4CB2B3B}"/>
              </a:ext>
            </a:extLst>
          </p:cNvPr>
          <p:cNvSpPr/>
          <p:nvPr/>
        </p:nvSpPr>
        <p:spPr>
          <a:xfrm>
            <a:off x="6085528" y="2946443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8A47DBE9-9DD1-4360-8721-A2430F172A4F}"/>
              </a:ext>
            </a:extLst>
          </p:cNvPr>
          <p:cNvSpPr/>
          <p:nvPr/>
        </p:nvSpPr>
        <p:spPr>
          <a:xfrm>
            <a:off x="6788910" y="4558495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5F1CF6B5-75D3-4F9E-AAF6-E1630015AB1A}"/>
              </a:ext>
            </a:extLst>
          </p:cNvPr>
          <p:cNvSpPr/>
          <p:nvPr/>
        </p:nvSpPr>
        <p:spPr>
          <a:xfrm>
            <a:off x="8844705" y="3518724"/>
            <a:ext cx="10243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end</a:t>
            </a:r>
          </a:p>
          <a:p>
            <a:r>
              <a:rPr lang="it-IT" dirty="0">
                <a:solidFill>
                  <a:srgbClr val="00B050"/>
                </a:solidFill>
              </a:rPr>
              <a:t>Scanning</a:t>
            </a:r>
          </a:p>
          <a:p>
            <a:r>
              <a:rPr lang="it-IT" dirty="0" err="1">
                <a:solidFill>
                  <a:srgbClr val="00B050"/>
                </a:solidFill>
              </a:rPr>
              <a:t>Table</a:t>
            </a:r>
            <a:r>
              <a:rPr lang="it-IT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88031A0C-3AA7-4A48-BCD7-FD5249214357}"/>
              </a:ext>
            </a:extLst>
          </p:cNvPr>
          <p:cNvSpPr/>
          <p:nvPr/>
        </p:nvSpPr>
        <p:spPr>
          <a:xfrm>
            <a:off x="1049505" y="3586086"/>
            <a:ext cx="1440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«</a:t>
            </a:r>
            <a:r>
              <a:rPr lang="it-IT" dirty="0" err="1">
                <a:solidFill>
                  <a:srgbClr val="FFC000"/>
                </a:solidFill>
              </a:rPr>
              <a:t>mapempty</a:t>
            </a:r>
            <a:r>
              <a:rPr lang="it-IT" dirty="0">
                <a:solidFill>
                  <a:srgbClr val="FFC000"/>
                </a:solidFill>
              </a:rPr>
              <a:t>»</a:t>
            </a: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53D49257-4D9F-41AF-91CB-7F857ECE1E24}"/>
              </a:ext>
            </a:extLst>
          </p:cNvPr>
          <p:cNvSpPr/>
          <p:nvPr/>
        </p:nvSpPr>
        <p:spPr>
          <a:xfrm>
            <a:off x="4932949" y="505590"/>
            <a:ext cx="2009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!= mapMaxY-2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EF046647-6981-4D79-A311-2BABB016831D}"/>
              </a:ext>
            </a:extLst>
          </p:cNvPr>
          <p:cNvSpPr/>
          <p:nvPr/>
        </p:nvSpPr>
        <p:spPr>
          <a:xfrm>
            <a:off x="5982372" y="5641840"/>
            <a:ext cx="1280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 err="1">
                <a:solidFill>
                  <a:srgbClr val="FFC000"/>
                </a:solidFill>
              </a:rPr>
              <a:t>stepAround</a:t>
            </a:r>
            <a:endParaRPr lang="it-IT" dirty="0">
              <a:solidFill>
                <a:srgbClr val="FFC000"/>
              </a:solidFill>
            </a:endParaRPr>
          </a:p>
          <a:p>
            <a:pPr algn="ctr"/>
            <a:r>
              <a:rPr lang="it-IT" dirty="0">
                <a:solidFill>
                  <a:srgbClr val="FFC000"/>
                </a:solidFill>
              </a:rPr>
              <a:t>%2==0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3AB96D5D-916F-4C0E-A0CF-96FE191089BD}"/>
              </a:ext>
            </a:extLst>
          </p:cNvPr>
          <p:cNvSpPr/>
          <p:nvPr/>
        </p:nvSpPr>
        <p:spPr>
          <a:xfrm>
            <a:off x="6340308" y="3558592"/>
            <a:ext cx="1280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 err="1">
                <a:solidFill>
                  <a:srgbClr val="FFC000"/>
                </a:solidFill>
              </a:rPr>
              <a:t>stepAround</a:t>
            </a:r>
            <a:endParaRPr lang="it-IT" dirty="0">
              <a:solidFill>
                <a:srgbClr val="FFC000"/>
              </a:solidFill>
            </a:endParaRPr>
          </a:p>
          <a:p>
            <a:pPr algn="ctr"/>
            <a:r>
              <a:rPr lang="it-IT" dirty="0">
                <a:solidFill>
                  <a:srgbClr val="FFC000"/>
                </a:solidFill>
              </a:rPr>
              <a:t>%2!=0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E884019-8EC2-4AA0-A012-E84EFAB963CC}"/>
              </a:ext>
            </a:extLst>
          </p:cNvPr>
          <p:cNvSpPr/>
          <p:nvPr/>
        </p:nvSpPr>
        <p:spPr>
          <a:xfrm>
            <a:off x="8989564" y="1588250"/>
            <a:ext cx="2049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== mapMaxY-2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53F4F97D-F322-4C60-8548-CDC4AB8DF379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071C308-DF32-456C-A454-AB82BDD01515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4607390F-D60F-45FA-9C05-1FB78005F01A}"/>
              </a:ext>
            </a:extLst>
          </p:cNvPr>
          <p:cNvSpPr/>
          <p:nvPr/>
        </p:nvSpPr>
        <p:spPr>
          <a:xfrm>
            <a:off x="1922914" y="6288493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6172DFC-59B5-4B57-AE6F-88B444562EE5}"/>
              </a:ext>
            </a:extLst>
          </p:cNvPr>
          <p:cNvSpPr txBox="1"/>
          <p:nvPr/>
        </p:nvSpPr>
        <p:spPr>
          <a:xfrm>
            <a:off x="2282914" y="628849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584EBD66-16C4-4A9F-ACD8-495CD790BBCE}"/>
              </a:ext>
            </a:extLst>
          </p:cNvPr>
          <p:cNvSpPr/>
          <p:nvPr/>
        </p:nvSpPr>
        <p:spPr>
          <a:xfrm rot="17888687">
            <a:off x="1474174" y="2325231"/>
            <a:ext cx="1515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«!</a:t>
            </a:r>
            <a:r>
              <a:rPr lang="it-IT" dirty="0" err="1">
                <a:solidFill>
                  <a:srgbClr val="FFC000"/>
                </a:solidFill>
              </a:rPr>
              <a:t>mapempty</a:t>
            </a:r>
            <a:r>
              <a:rPr lang="it-IT" dirty="0">
                <a:solidFill>
                  <a:srgbClr val="FFC000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0777816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Connettore a gomito 217">
            <a:extLst>
              <a:ext uri="{FF2B5EF4-FFF2-40B4-BE49-F238E27FC236}">
                <a16:creationId xmlns:a16="http://schemas.microsoft.com/office/drawing/2014/main" id="{65854656-F36B-4549-B6DC-BB3927C8BE7A}"/>
              </a:ext>
            </a:extLst>
          </p:cNvPr>
          <p:cNvCxnSpPr>
            <a:cxnSpLocks/>
            <a:stCxn id="203" idx="6"/>
            <a:endCxn id="164" idx="4"/>
          </p:cNvCxnSpPr>
          <p:nvPr/>
        </p:nvCxnSpPr>
        <p:spPr>
          <a:xfrm flipH="1">
            <a:off x="5073337" y="4789886"/>
            <a:ext cx="4839559" cy="374898"/>
          </a:xfrm>
          <a:prstGeom prst="bentConnector4">
            <a:avLst>
              <a:gd name="adj1" fmla="val -27607"/>
              <a:gd name="adj2" fmla="val 4536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3C67A11A-15D9-4750-A74B-BB8DA34817AA}"/>
              </a:ext>
            </a:extLst>
          </p:cNvPr>
          <p:cNvCxnSpPr>
            <a:cxnSpLocks/>
            <a:stCxn id="87" idx="6"/>
            <a:endCxn id="86" idx="0"/>
          </p:cNvCxnSpPr>
          <p:nvPr/>
        </p:nvCxnSpPr>
        <p:spPr>
          <a:xfrm flipH="1">
            <a:off x="554696" y="991990"/>
            <a:ext cx="2168165" cy="694387"/>
          </a:xfrm>
          <a:prstGeom prst="bentConnector4">
            <a:avLst>
              <a:gd name="adj1" fmla="val -10543"/>
              <a:gd name="adj2" fmla="val -750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85A3FE-4D0E-4CBA-926E-75944100C59E}"/>
              </a:ext>
            </a:extLst>
          </p:cNvPr>
          <p:cNvSpPr txBox="1"/>
          <p:nvPr/>
        </p:nvSpPr>
        <p:spPr>
          <a:xfrm>
            <a:off x="185565" y="79101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Navi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5784722-2A62-4BCD-BB8E-3EB341E47DF0}"/>
              </a:ext>
            </a:extLst>
          </p:cNvPr>
          <p:cNvSpPr/>
          <p:nvPr/>
        </p:nvSpPr>
        <p:spPr>
          <a:xfrm>
            <a:off x="185565" y="2717256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s0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3A08C4-2FE3-4F01-BBAA-22E06CEAE110}"/>
              </a:ext>
            </a:extLst>
          </p:cNvPr>
          <p:cNvCxnSpPr>
            <a:cxnSpLocks/>
            <a:stCxn id="9" idx="0"/>
            <a:endCxn id="86" idx="4"/>
          </p:cNvCxnSpPr>
          <p:nvPr/>
        </p:nvCxnSpPr>
        <p:spPr>
          <a:xfrm flipV="1">
            <a:off x="554696" y="2436170"/>
            <a:ext cx="0" cy="28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e 85">
            <a:extLst>
              <a:ext uri="{FF2B5EF4-FFF2-40B4-BE49-F238E27FC236}">
                <a16:creationId xmlns:a16="http://schemas.microsoft.com/office/drawing/2014/main" id="{9D212A11-F632-473B-BCDF-A96658CCC2C0}"/>
              </a:ext>
            </a:extLst>
          </p:cNvPr>
          <p:cNvSpPr/>
          <p:nvPr/>
        </p:nvSpPr>
        <p:spPr>
          <a:xfrm>
            <a:off x="185565" y="1686377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wait</a:t>
            </a:r>
            <a:r>
              <a:rPr lang="it-IT" sz="800" dirty="0"/>
              <a:t> </a:t>
            </a:r>
            <a:r>
              <a:rPr lang="it-IT" sz="800" dirty="0" err="1"/>
              <a:t>Cmd</a:t>
            </a:r>
            <a:endParaRPr lang="it-IT" sz="800" dirty="0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B4960920-D5A6-4F00-93BE-0D304F13B624}"/>
              </a:ext>
            </a:extLst>
          </p:cNvPr>
          <p:cNvSpPr/>
          <p:nvPr/>
        </p:nvSpPr>
        <p:spPr>
          <a:xfrm>
            <a:off x="1984599" y="617093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updateRobot</a:t>
            </a:r>
            <a:r>
              <a:rPr lang="it-IT" sz="800" dirty="0"/>
              <a:t> </a:t>
            </a:r>
            <a:r>
              <a:rPr lang="it-IT" sz="800" dirty="0" err="1"/>
              <a:t>Pos</a:t>
            </a:r>
            <a:endParaRPr lang="it-IT" sz="800" dirty="0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F4F2FDF5-CB67-4971-8EA6-EF4882A18855}"/>
              </a:ext>
            </a:extLst>
          </p:cNvPr>
          <p:cNvSpPr/>
          <p:nvPr/>
        </p:nvSpPr>
        <p:spPr>
          <a:xfrm>
            <a:off x="2006764" y="3345708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plan </a:t>
            </a:r>
            <a:r>
              <a:rPr lang="it-IT" sz="800" dirty="0" err="1"/>
              <a:t>PathToTable</a:t>
            </a:r>
            <a:endParaRPr lang="it-IT" sz="800" dirty="0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CD018052-23D3-44A4-8CAF-2B1AACFAEC43}"/>
              </a:ext>
            </a:extLst>
          </p:cNvPr>
          <p:cNvSpPr/>
          <p:nvPr/>
        </p:nvSpPr>
        <p:spPr>
          <a:xfrm>
            <a:off x="1983027" y="1526632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savePos</a:t>
            </a:r>
            <a:endParaRPr lang="it-IT" sz="800" dirty="0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B69D1819-7192-47EE-BE03-DE39EE256168}"/>
              </a:ext>
            </a:extLst>
          </p:cNvPr>
          <p:cNvSpPr/>
          <p:nvPr/>
        </p:nvSpPr>
        <p:spPr>
          <a:xfrm>
            <a:off x="2006764" y="5164784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plan </a:t>
            </a:r>
            <a:r>
              <a:rPr lang="it-IT" sz="800" dirty="0" err="1"/>
              <a:t>PathToAppliance</a:t>
            </a:r>
            <a:endParaRPr lang="it-IT" sz="800" dirty="0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D0087E0E-7856-448D-8F8E-EA80B2CC40FF}"/>
              </a:ext>
            </a:extLst>
          </p:cNvPr>
          <p:cNvSpPr/>
          <p:nvPr/>
        </p:nvSpPr>
        <p:spPr>
          <a:xfrm>
            <a:off x="2006764" y="4255246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return</a:t>
            </a:r>
            <a:r>
              <a:rPr lang="it-IT" sz="800" dirty="0"/>
              <a:t> Home</a:t>
            </a:r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9ADEEFA0-3CA4-4EDF-BE1B-970AB6A8C476}"/>
              </a:ext>
            </a:extLst>
          </p:cNvPr>
          <p:cNvSpPr/>
          <p:nvPr/>
        </p:nvSpPr>
        <p:spPr>
          <a:xfrm>
            <a:off x="2006764" y="2436170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static</a:t>
            </a:r>
            <a:r>
              <a:rPr lang="it-IT" sz="800" dirty="0"/>
              <a:t> Setup Room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7BD26232-E517-4F0F-8700-D8D85BA1D14B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23827" y="991990"/>
            <a:ext cx="1060772" cy="106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03D54C36-F492-4C50-A850-B9BEABFE993C}"/>
              </a:ext>
            </a:extLst>
          </p:cNvPr>
          <p:cNvCxnSpPr>
            <a:cxnSpLocks/>
            <a:stCxn id="86" idx="6"/>
            <a:endCxn id="91" idx="2"/>
          </p:cNvCxnSpPr>
          <p:nvPr/>
        </p:nvCxnSpPr>
        <p:spPr>
          <a:xfrm flipV="1">
            <a:off x="923827" y="1901529"/>
            <a:ext cx="1059200" cy="15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16B19582-AFFB-4AB0-9811-87DF0C9BB94E}"/>
              </a:ext>
            </a:extLst>
          </p:cNvPr>
          <p:cNvCxnSpPr>
            <a:cxnSpLocks/>
            <a:stCxn id="86" idx="6"/>
            <a:endCxn id="97" idx="2"/>
          </p:cNvCxnSpPr>
          <p:nvPr/>
        </p:nvCxnSpPr>
        <p:spPr>
          <a:xfrm>
            <a:off x="923827" y="2061274"/>
            <a:ext cx="1082937" cy="74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5F92E7BA-2B38-48AB-8379-46D6387BFADC}"/>
              </a:ext>
            </a:extLst>
          </p:cNvPr>
          <p:cNvCxnSpPr>
            <a:cxnSpLocks/>
            <a:stCxn id="86" idx="6"/>
            <a:endCxn id="89" idx="2"/>
          </p:cNvCxnSpPr>
          <p:nvPr/>
        </p:nvCxnSpPr>
        <p:spPr>
          <a:xfrm>
            <a:off x="923827" y="2061274"/>
            <a:ext cx="1082937" cy="165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118D73F5-F4D5-4714-BDD0-77852F46A5AD}"/>
              </a:ext>
            </a:extLst>
          </p:cNvPr>
          <p:cNvCxnSpPr>
            <a:cxnSpLocks/>
            <a:stCxn id="86" idx="6"/>
            <a:endCxn id="96" idx="2"/>
          </p:cNvCxnSpPr>
          <p:nvPr/>
        </p:nvCxnSpPr>
        <p:spPr>
          <a:xfrm>
            <a:off x="923827" y="2061274"/>
            <a:ext cx="1082937" cy="256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2D549004-5DC7-45F5-B566-D6B95FA385E0}"/>
              </a:ext>
            </a:extLst>
          </p:cNvPr>
          <p:cNvCxnSpPr>
            <a:cxnSpLocks/>
            <a:stCxn id="86" idx="6"/>
            <a:endCxn id="93" idx="2"/>
          </p:cNvCxnSpPr>
          <p:nvPr/>
        </p:nvCxnSpPr>
        <p:spPr>
          <a:xfrm>
            <a:off x="923827" y="2061274"/>
            <a:ext cx="1082937" cy="347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Gruppo 148">
            <a:extLst>
              <a:ext uri="{FF2B5EF4-FFF2-40B4-BE49-F238E27FC236}">
                <a16:creationId xmlns:a16="http://schemas.microsoft.com/office/drawing/2014/main" id="{2398E089-EC38-474B-B146-FE31C70860CD}"/>
              </a:ext>
            </a:extLst>
          </p:cNvPr>
          <p:cNvGrpSpPr/>
          <p:nvPr/>
        </p:nvGrpSpPr>
        <p:grpSpPr>
          <a:xfrm>
            <a:off x="3780489" y="2328019"/>
            <a:ext cx="923717" cy="964945"/>
            <a:chOff x="4400972" y="1133457"/>
            <a:chExt cx="923717" cy="964945"/>
          </a:xfrm>
        </p:grpSpPr>
        <p:sp>
          <p:nvSpPr>
            <p:cNvPr id="157" name="Ovale 156">
              <a:extLst>
                <a:ext uri="{FF2B5EF4-FFF2-40B4-BE49-F238E27FC236}">
                  <a16:creationId xmlns:a16="http://schemas.microsoft.com/office/drawing/2014/main" id="{3F69290B-DA62-4322-80AE-92F271D2D7AF}"/>
                </a:ext>
              </a:extLst>
            </p:cNvPr>
            <p:cNvSpPr/>
            <p:nvPr/>
          </p:nvSpPr>
          <p:spPr>
            <a:xfrm>
              <a:off x="4400972" y="1133457"/>
              <a:ext cx="923717" cy="96494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  <p:sp>
          <p:nvSpPr>
            <p:cNvPr id="111" name="Ovale 110">
              <a:extLst>
                <a:ext uri="{FF2B5EF4-FFF2-40B4-BE49-F238E27FC236}">
                  <a16:creationId xmlns:a16="http://schemas.microsoft.com/office/drawing/2014/main" id="{F6D68676-3F3E-4A52-9C6E-46A41D1BFCC1}"/>
                </a:ext>
              </a:extLst>
            </p:cNvPr>
            <p:cNvSpPr/>
            <p:nvPr/>
          </p:nvSpPr>
          <p:spPr>
            <a:xfrm>
              <a:off x="4493700" y="1241034"/>
              <a:ext cx="738262" cy="74979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800" dirty="0"/>
                <a:t>warning</a:t>
              </a:r>
            </a:p>
          </p:txBody>
        </p:sp>
      </p:grpSp>
      <p:cxnSp>
        <p:nvCxnSpPr>
          <p:cNvPr id="127" name="Connettore a gomito 126">
            <a:extLst>
              <a:ext uri="{FF2B5EF4-FFF2-40B4-BE49-F238E27FC236}">
                <a16:creationId xmlns:a16="http://schemas.microsoft.com/office/drawing/2014/main" id="{0AF7F9D9-3672-4650-8B3A-56FAFAC107B5}"/>
              </a:ext>
            </a:extLst>
          </p:cNvPr>
          <p:cNvCxnSpPr>
            <a:cxnSpLocks/>
            <a:stCxn id="91" idx="6"/>
            <a:endCxn id="86" idx="0"/>
          </p:cNvCxnSpPr>
          <p:nvPr/>
        </p:nvCxnSpPr>
        <p:spPr>
          <a:xfrm flipH="1" flipV="1">
            <a:off x="554696" y="1686377"/>
            <a:ext cx="2166593" cy="215152"/>
          </a:xfrm>
          <a:prstGeom prst="bentConnector4">
            <a:avLst>
              <a:gd name="adj1" fmla="val -10551"/>
              <a:gd name="adj2" fmla="val 6573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a gomito 142">
            <a:extLst>
              <a:ext uri="{FF2B5EF4-FFF2-40B4-BE49-F238E27FC236}">
                <a16:creationId xmlns:a16="http://schemas.microsoft.com/office/drawing/2014/main" id="{D5927CB5-702B-481F-9C32-A33E345CF878}"/>
              </a:ext>
            </a:extLst>
          </p:cNvPr>
          <p:cNvCxnSpPr>
            <a:cxnSpLocks/>
            <a:stCxn id="97" idx="6"/>
            <a:endCxn id="86" idx="0"/>
          </p:cNvCxnSpPr>
          <p:nvPr/>
        </p:nvCxnSpPr>
        <p:spPr>
          <a:xfrm flipH="1" flipV="1">
            <a:off x="554696" y="1686377"/>
            <a:ext cx="2190330" cy="1124690"/>
          </a:xfrm>
          <a:prstGeom prst="bentConnector4">
            <a:avLst>
              <a:gd name="adj1" fmla="val -9195"/>
              <a:gd name="adj2" fmla="val 2064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2 158">
            <a:extLst>
              <a:ext uri="{FF2B5EF4-FFF2-40B4-BE49-F238E27FC236}">
                <a16:creationId xmlns:a16="http://schemas.microsoft.com/office/drawing/2014/main" id="{BDB91433-1580-4384-B3B9-C924F37A2F37}"/>
              </a:ext>
            </a:extLst>
          </p:cNvPr>
          <p:cNvCxnSpPr>
            <a:cxnSpLocks/>
            <a:stCxn id="97" idx="6"/>
            <a:endCxn id="157" idx="2"/>
          </p:cNvCxnSpPr>
          <p:nvPr/>
        </p:nvCxnSpPr>
        <p:spPr>
          <a:xfrm flipV="1">
            <a:off x="2745026" y="2810492"/>
            <a:ext cx="1035463" cy="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Ovale 161">
            <a:extLst>
              <a:ext uri="{FF2B5EF4-FFF2-40B4-BE49-F238E27FC236}">
                <a16:creationId xmlns:a16="http://schemas.microsoft.com/office/drawing/2014/main" id="{8F875B4E-3D07-48CB-BBFA-521B10A934B8}"/>
              </a:ext>
            </a:extLst>
          </p:cNvPr>
          <p:cNvSpPr/>
          <p:nvPr/>
        </p:nvSpPr>
        <p:spPr>
          <a:xfrm>
            <a:off x="3355485" y="4255246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reach</a:t>
            </a:r>
            <a:r>
              <a:rPr lang="it-IT" sz="800" dirty="0"/>
              <a:t> </a:t>
            </a:r>
            <a:r>
              <a:rPr lang="it-IT" sz="800" dirty="0" err="1"/>
              <a:t>RequestedGoal</a:t>
            </a:r>
            <a:endParaRPr lang="it-IT" sz="800" dirty="0"/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D5E13169-30C3-4FBA-B1CE-0FCD47C8AA03}"/>
              </a:ext>
            </a:extLst>
          </p:cNvPr>
          <p:cNvSpPr/>
          <p:nvPr/>
        </p:nvSpPr>
        <p:spPr>
          <a:xfrm>
            <a:off x="4704206" y="3345706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make </a:t>
            </a:r>
            <a:r>
              <a:rPr lang="it-IT" sz="800" dirty="0" err="1"/>
              <a:t>ThePlan</a:t>
            </a:r>
            <a:endParaRPr lang="it-IT" sz="800" dirty="0"/>
          </a:p>
        </p:txBody>
      </p:sp>
      <p:sp>
        <p:nvSpPr>
          <p:cNvPr id="164" name="Ovale 163">
            <a:extLst>
              <a:ext uri="{FF2B5EF4-FFF2-40B4-BE49-F238E27FC236}">
                <a16:creationId xmlns:a16="http://schemas.microsoft.com/office/drawing/2014/main" id="{5711D59D-20A6-44A9-9849-22E63384B567}"/>
              </a:ext>
            </a:extLst>
          </p:cNvPr>
          <p:cNvSpPr/>
          <p:nvPr/>
        </p:nvSpPr>
        <p:spPr>
          <a:xfrm>
            <a:off x="4704206" y="4414991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executePlannedActions</a:t>
            </a:r>
            <a:endParaRPr lang="it-IT" sz="800" dirty="0"/>
          </a:p>
        </p:txBody>
      </p:sp>
      <p:cxnSp>
        <p:nvCxnSpPr>
          <p:cNvPr id="165" name="Connettore 2 164">
            <a:extLst>
              <a:ext uri="{FF2B5EF4-FFF2-40B4-BE49-F238E27FC236}">
                <a16:creationId xmlns:a16="http://schemas.microsoft.com/office/drawing/2014/main" id="{51767679-CCAA-4CDD-A04C-016D7CA9A3C8}"/>
              </a:ext>
            </a:extLst>
          </p:cNvPr>
          <p:cNvCxnSpPr>
            <a:cxnSpLocks/>
            <a:stCxn id="96" idx="6"/>
            <a:endCxn id="162" idx="2"/>
          </p:cNvCxnSpPr>
          <p:nvPr/>
        </p:nvCxnSpPr>
        <p:spPr>
          <a:xfrm>
            <a:off x="2745026" y="4630143"/>
            <a:ext cx="610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ttore 2 167">
            <a:extLst>
              <a:ext uri="{FF2B5EF4-FFF2-40B4-BE49-F238E27FC236}">
                <a16:creationId xmlns:a16="http://schemas.microsoft.com/office/drawing/2014/main" id="{570EDC56-2001-4942-AF3D-19E8174261CB}"/>
              </a:ext>
            </a:extLst>
          </p:cNvPr>
          <p:cNvCxnSpPr>
            <a:cxnSpLocks/>
            <a:stCxn id="162" idx="6"/>
            <a:endCxn id="163" idx="2"/>
          </p:cNvCxnSpPr>
          <p:nvPr/>
        </p:nvCxnSpPr>
        <p:spPr>
          <a:xfrm flipV="1">
            <a:off x="4093747" y="3720603"/>
            <a:ext cx="610459" cy="90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ttore 2 170">
            <a:extLst>
              <a:ext uri="{FF2B5EF4-FFF2-40B4-BE49-F238E27FC236}">
                <a16:creationId xmlns:a16="http://schemas.microsoft.com/office/drawing/2014/main" id="{BD238701-820D-4F6F-ACFD-53BBA8B2C1F8}"/>
              </a:ext>
            </a:extLst>
          </p:cNvPr>
          <p:cNvCxnSpPr>
            <a:cxnSpLocks/>
            <a:stCxn id="163" idx="4"/>
            <a:endCxn id="164" idx="0"/>
          </p:cNvCxnSpPr>
          <p:nvPr/>
        </p:nvCxnSpPr>
        <p:spPr>
          <a:xfrm>
            <a:off x="5073337" y="4095499"/>
            <a:ext cx="0" cy="31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nettore 2 173">
            <a:extLst>
              <a:ext uri="{FF2B5EF4-FFF2-40B4-BE49-F238E27FC236}">
                <a16:creationId xmlns:a16="http://schemas.microsoft.com/office/drawing/2014/main" id="{A90FF973-975A-4FA9-B388-05EA8F0AB892}"/>
              </a:ext>
            </a:extLst>
          </p:cNvPr>
          <p:cNvCxnSpPr>
            <a:cxnSpLocks/>
            <a:stCxn id="89" idx="6"/>
            <a:endCxn id="162" idx="2"/>
          </p:cNvCxnSpPr>
          <p:nvPr/>
        </p:nvCxnSpPr>
        <p:spPr>
          <a:xfrm>
            <a:off x="2745026" y="3720605"/>
            <a:ext cx="610459" cy="90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934EF527-5231-4260-A687-B3C6B25A8006}"/>
              </a:ext>
            </a:extLst>
          </p:cNvPr>
          <p:cNvCxnSpPr>
            <a:cxnSpLocks/>
            <a:stCxn id="93" idx="6"/>
            <a:endCxn id="162" idx="2"/>
          </p:cNvCxnSpPr>
          <p:nvPr/>
        </p:nvCxnSpPr>
        <p:spPr>
          <a:xfrm flipV="1">
            <a:off x="2745026" y="4630143"/>
            <a:ext cx="610459" cy="90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Ovale 179">
            <a:extLst>
              <a:ext uri="{FF2B5EF4-FFF2-40B4-BE49-F238E27FC236}">
                <a16:creationId xmlns:a16="http://schemas.microsoft.com/office/drawing/2014/main" id="{B25C2FAE-5904-4520-961B-4321945FCEFB}"/>
              </a:ext>
            </a:extLst>
          </p:cNvPr>
          <p:cNvSpPr/>
          <p:nvPr/>
        </p:nvSpPr>
        <p:spPr>
          <a:xfrm>
            <a:off x="6145079" y="3345705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goalOk</a:t>
            </a:r>
            <a:endParaRPr lang="it-IT" sz="800" dirty="0"/>
          </a:p>
        </p:txBody>
      </p:sp>
      <p:sp>
        <p:nvSpPr>
          <p:cNvPr id="181" name="Ovale 180">
            <a:extLst>
              <a:ext uri="{FF2B5EF4-FFF2-40B4-BE49-F238E27FC236}">
                <a16:creationId xmlns:a16="http://schemas.microsoft.com/office/drawing/2014/main" id="{FABB863D-7D0D-40F5-916C-CBA6FAE16BA1}"/>
              </a:ext>
            </a:extLst>
          </p:cNvPr>
          <p:cNvSpPr/>
          <p:nvPr/>
        </p:nvSpPr>
        <p:spPr>
          <a:xfrm>
            <a:off x="6145079" y="4414990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check </a:t>
            </a:r>
            <a:r>
              <a:rPr lang="it-IT" sz="800" dirty="0" err="1"/>
              <a:t>AndDoAction</a:t>
            </a:r>
            <a:endParaRPr lang="it-IT" sz="800" dirty="0"/>
          </a:p>
        </p:txBody>
      </p: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BF88F2C3-FE1F-4667-9A38-F9F0D884A782}"/>
              </a:ext>
            </a:extLst>
          </p:cNvPr>
          <p:cNvCxnSpPr>
            <a:cxnSpLocks/>
            <a:stCxn id="164" idx="6"/>
            <a:endCxn id="181" idx="2"/>
          </p:cNvCxnSpPr>
          <p:nvPr/>
        </p:nvCxnSpPr>
        <p:spPr>
          <a:xfrm flipV="1">
            <a:off x="5442468" y="4789887"/>
            <a:ext cx="702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nettore 2 184">
            <a:extLst>
              <a:ext uri="{FF2B5EF4-FFF2-40B4-BE49-F238E27FC236}">
                <a16:creationId xmlns:a16="http://schemas.microsoft.com/office/drawing/2014/main" id="{850171C8-2CBB-40DD-9946-1FA1FAE010D5}"/>
              </a:ext>
            </a:extLst>
          </p:cNvPr>
          <p:cNvCxnSpPr>
            <a:cxnSpLocks/>
            <a:stCxn id="164" idx="6"/>
            <a:endCxn id="180" idx="2"/>
          </p:cNvCxnSpPr>
          <p:nvPr/>
        </p:nvCxnSpPr>
        <p:spPr>
          <a:xfrm flipV="1">
            <a:off x="5442468" y="3720602"/>
            <a:ext cx="702611" cy="106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ttore a gomito 187">
            <a:extLst>
              <a:ext uri="{FF2B5EF4-FFF2-40B4-BE49-F238E27FC236}">
                <a16:creationId xmlns:a16="http://schemas.microsoft.com/office/drawing/2014/main" id="{205C69F5-4FF0-4976-BC5E-1BB96AC40050}"/>
              </a:ext>
            </a:extLst>
          </p:cNvPr>
          <p:cNvCxnSpPr>
            <a:cxnSpLocks/>
            <a:stCxn id="180" idx="0"/>
            <a:endCxn id="86" idx="0"/>
          </p:cNvCxnSpPr>
          <p:nvPr/>
        </p:nvCxnSpPr>
        <p:spPr>
          <a:xfrm rot="16200000" flipV="1">
            <a:off x="2704789" y="-463716"/>
            <a:ext cx="1659328" cy="5959514"/>
          </a:xfrm>
          <a:prstGeom prst="bentConnector3">
            <a:avLst>
              <a:gd name="adj1" fmla="val 1726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e 191">
            <a:extLst>
              <a:ext uri="{FF2B5EF4-FFF2-40B4-BE49-F238E27FC236}">
                <a16:creationId xmlns:a16="http://schemas.microsoft.com/office/drawing/2014/main" id="{F018E1DF-8E12-4842-BA2F-C6CE78B9BAF7}"/>
              </a:ext>
            </a:extLst>
          </p:cNvPr>
          <p:cNvSpPr/>
          <p:nvPr/>
        </p:nvSpPr>
        <p:spPr>
          <a:xfrm>
            <a:off x="7585952" y="4414989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doForwardMove</a:t>
            </a:r>
            <a:endParaRPr lang="it-IT" sz="800" dirty="0"/>
          </a:p>
        </p:txBody>
      </p:sp>
      <p:sp>
        <p:nvSpPr>
          <p:cNvPr id="193" name="Ovale 192">
            <a:extLst>
              <a:ext uri="{FF2B5EF4-FFF2-40B4-BE49-F238E27FC236}">
                <a16:creationId xmlns:a16="http://schemas.microsoft.com/office/drawing/2014/main" id="{EDB8D743-04BD-4D0C-9BCD-5D4F899DBE6B}"/>
              </a:ext>
            </a:extLst>
          </p:cNvPr>
          <p:cNvSpPr/>
          <p:nvPr/>
        </p:nvSpPr>
        <p:spPr>
          <a:xfrm>
            <a:off x="6145079" y="5551437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do </a:t>
            </a:r>
            <a:r>
              <a:rPr lang="it-IT" sz="800" dirty="0" err="1"/>
              <a:t>Rotation</a:t>
            </a:r>
            <a:endParaRPr lang="it-IT" sz="800" dirty="0"/>
          </a:p>
        </p:txBody>
      </p:sp>
      <p:cxnSp>
        <p:nvCxnSpPr>
          <p:cNvPr id="194" name="Connettore 2 193">
            <a:extLst>
              <a:ext uri="{FF2B5EF4-FFF2-40B4-BE49-F238E27FC236}">
                <a16:creationId xmlns:a16="http://schemas.microsoft.com/office/drawing/2014/main" id="{34D47699-EF92-4523-B8B4-C7A38511970E}"/>
              </a:ext>
            </a:extLst>
          </p:cNvPr>
          <p:cNvCxnSpPr>
            <a:cxnSpLocks/>
            <a:stCxn id="181" idx="6"/>
            <a:endCxn id="192" idx="2"/>
          </p:cNvCxnSpPr>
          <p:nvPr/>
        </p:nvCxnSpPr>
        <p:spPr>
          <a:xfrm flipV="1">
            <a:off x="6883341" y="4789886"/>
            <a:ext cx="702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ttore 2 196">
            <a:extLst>
              <a:ext uri="{FF2B5EF4-FFF2-40B4-BE49-F238E27FC236}">
                <a16:creationId xmlns:a16="http://schemas.microsoft.com/office/drawing/2014/main" id="{10D0C837-F3CD-4544-A7D5-0A4FF6D14015}"/>
              </a:ext>
            </a:extLst>
          </p:cNvPr>
          <p:cNvCxnSpPr>
            <a:cxnSpLocks/>
            <a:stCxn id="181" idx="4"/>
            <a:endCxn id="193" idx="0"/>
          </p:cNvCxnSpPr>
          <p:nvPr/>
        </p:nvCxnSpPr>
        <p:spPr>
          <a:xfrm>
            <a:off x="6514210" y="5164783"/>
            <a:ext cx="0" cy="38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onnettore a gomito 200">
            <a:extLst>
              <a:ext uri="{FF2B5EF4-FFF2-40B4-BE49-F238E27FC236}">
                <a16:creationId xmlns:a16="http://schemas.microsoft.com/office/drawing/2014/main" id="{AB72C3DD-5C8D-4E64-A50D-D6CF0AAC4866}"/>
              </a:ext>
            </a:extLst>
          </p:cNvPr>
          <p:cNvCxnSpPr>
            <a:cxnSpLocks/>
            <a:stCxn id="193" idx="2"/>
            <a:endCxn id="164" idx="4"/>
          </p:cNvCxnSpPr>
          <p:nvPr/>
        </p:nvCxnSpPr>
        <p:spPr>
          <a:xfrm rot="10800000">
            <a:off x="5073337" y="5164784"/>
            <a:ext cx="1071742" cy="7615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e 202">
            <a:extLst>
              <a:ext uri="{FF2B5EF4-FFF2-40B4-BE49-F238E27FC236}">
                <a16:creationId xmlns:a16="http://schemas.microsoft.com/office/drawing/2014/main" id="{B80360E9-5450-4C32-B6E6-12FFADEFCBCF}"/>
              </a:ext>
            </a:extLst>
          </p:cNvPr>
          <p:cNvSpPr/>
          <p:nvPr/>
        </p:nvSpPr>
        <p:spPr>
          <a:xfrm>
            <a:off x="9174634" y="4414989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handle </a:t>
            </a:r>
            <a:r>
              <a:rPr lang="it-IT" sz="800" dirty="0" err="1"/>
              <a:t>StepOk</a:t>
            </a:r>
            <a:endParaRPr lang="it-IT" sz="800" dirty="0"/>
          </a:p>
        </p:txBody>
      </p:sp>
      <p:sp>
        <p:nvSpPr>
          <p:cNvPr id="204" name="Ovale 203">
            <a:extLst>
              <a:ext uri="{FF2B5EF4-FFF2-40B4-BE49-F238E27FC236}">
                <a16:creationId xmlns:a16="http://schemas.microsoft.com/office/drawing/2014/main" id="{E3F8143B-3432-4794-AE39-EE75AF4993A5}"/>
              </a:ext>
            </a:extLst>
          </p:cNvPr>
          <p:cNvSpPr/>
          <p:nvPr/>
        </p:nvSpPr>
        <p:spPr>
          <a:xfrm>
            <a:off x="10139834" y="5514874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handle </a:t>
            </a:r>
            <a:r>
              <a:rPr lang="it-IT" sz="800" dirty="0" err="1"/>
              <a:t>StepFail</a:t>
            </a:r>
            <a:endParaRPr lang="it-IT" sz="800" dirty="0"/>
          </a:p>
        </p:txBody>
      </p:sp>
      <p:sp>
        <p:nvSpPr>
          <p:cNvPr id="205" name="Ovale 204">
            <a:extLst>
              <a:ext uri="{FF2B5EF4-FFF2-40B4-BE49-F238E27FC236}">
                <a16:creationId xmlns:a16="http://schemas.microsoft.com/office/drawing/2014/main" id="{C9FE894B-611D-4DB9-BD93-9469B3A9B875}"/>
              </a:ext>
            </a:extLst>
          </p:cNvPr>
          <p:cNvSpPr/>
          <p:nvPr/>
        </p:nvSpPr>
        <p:spPr>
          <a:xfrm>
            <a:off x="7585952" y="3345705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handle </a:t>
            </a:r>
            <a:r>
              <a:rPr lang="it-IT" sz="800" dirty="0" err="1"/>
              <a:t>EventStop</a:t>
            </a:r>
            <a:endParaRPr lang="it-IT" sz="800" dirty="0"/>
          </a:p>
        </p:txBody>
      </p:sp>
      <p:cxnSp>
        <p:nvCxnSpPr>
          <p:cNvPr id="207" name="Connettore 2 206">
            <a:extLst>
              <a:ext uri="{FF2B5EF4-FFF2-40B4-BE49-F238E27FC236}">
                <a16:creationId xmlns:a16="http://schemas.microsoft.com/office/drawing/2014/main" id="{C40DDC9C-D960-4386-AD59-BDCE3134F79E}"/>
              </a:ext>
            </a:extLst>
          </p:cNvPr>
          <p:cNvCxnSpPr>
            <a:cxnSpLocks/>
            <a:stCxn id="192" idx="0"/>
            <a:endCxn id="205" idx="4"/>
          </p:cNvCxnSpPr>
          <p:nvPr/>
        </p:nvCxnSpPr>
        <p:spPr>
          <a:xfrm flipV="1">
            <a:off x="7955083" y="4095498"/>
            <a:ext cx="0" cy="31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ttore 2 208">
            <a:extLst>
              <a:ext uri="{FF2B5EF4-FFF2-40B4-BE49-F238E27FC236}">
                <a16:creationId xmlns:a16="http://schemas.microsoft.com/office/drawing/2014/main" id="{42D12339-7E53-44E9-87F8-5B106E11F52A}"/>
              </a:ext>
            </a:extLst>
          </p:cNvPr>
          <p:cNvCxnSpPr>
            <a:cxnSpLocks/>
            <a:stCxn id="192" idx="6"/>
            <a:endCxn id="203" idx="2"/>
          </p:cNvCxnSpPr>
          <p:nvPr/>
        </p:nvCxnSpPr>
        <p:spPr>
          <a:xfrm>
            <a:off x="8324214" y="4789886"/>
            <a:ext cx="850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onnettore 2 212">
            <a:extLst>
              <a:ext uri="{FF2B5EF4-FFF2-40B4-BE49-F238E27FC236}">
                <a16:creationId xmlns:a16="http://schemas.microsoft.com/office/drawing/2014/main" id="{0CEA0A42-D8E7-42B6-AC8C-FC85AE733AA4}"/>
              </a:ext>
            </a:extLst>
          </p:cNvPr>
          <p:cNvCxnSpPr>
            <a:cxnSpLocks/>
            <a:stCxn id="192" idx="6"/>
            <a:endCxn id="204" idx="2"/>
          </p:cNvCxnSpPr>
          <p:nvPr/>
        </p:nvCxnSpPr>
        <p:spPr>
          <a:xfrm>
            <a:off x="8324214" y="4789886"/>
            <a:ext cx="1815620" cy="109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ttore a gomito 219">
            <a:extLst>
              <a:ext uri="{FF2B5EF4-FFF2-40B4-BE49-F238E27FC236}">
                <a16:creationId xmlns:a16="http://schemas.microsoft.com/office/drawing/2014/main" id="{42B194AF-2E83-4080-8D53-2D08DBF784E1}"/>
              </a:ext>
            </a:extLst>
          </p:cNvPr>
          <p:cNvCxnSpPr>
            <a:cxnSpLocks/>
            <a:stCxn id="204" idx="4"/>
            <a:endCxn id="164" idx="4"/>
          </p:cNvCxnSpPr>
          <p:nvPr/>
        </p:nvCxnSpPr>
        <p:spPr>
          <a:xfrm rot="5400000" flipH="1">
            <a:off x="7241209" y="2996912"/>
            <a:ext cx="1099883" cy="5435628"/>
          </a:xfrm>
          <a:prstGeom prst="bentConnector3">
            <a:avLst>
              <a:gd name="adj1" fmla="val -207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e 225">
            <a:extLst>
              <a:ext uri="{FF2B5EF4-FFF2-40B4-BE49-F238E27FC236}">
                <a16:creationId xmlns:a16="http://schemas.microsoft.com/office/drawing/2014/main" id="{040F142D-E3E2-4CCD-8018-267E52AA16D5}"/>
              </a:ext>
            </a:extLst>
          </p:cNvPr>
          <p:cNvSpPr/>
          <p:nvPr/>
        </p:nvSpPr>
        <p:spPr>
          <a:xfrm>
            <a:off x="7585952" y="2033567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handle </a:t>
            </a:r>
            <a:r>
              <a:rPr lang="it-IT" sz="800" dirty="0" err="1"/>
              <a:t>EventReactivate</a:t>
            </a:r>
            <a:endParaRPr lang="it-IT" sz="800" dirty="0"/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909A07DA-8E81-44A2-A947-A73185F1C88E}"/>
              </a:ext>
            </a:extLst>
          </p:cNvPr>
          <p:cNvCxnSpPr>
            <a:cxnSpLocks/>
            <a:stCxn id="205" idx="0"/>
            <a:endCxn id="226" idx="4"/>
          </p:cNvCxnSpPr>
          <p:nvPr/>
        </p:nvCxnSpPr>
        <p:spPr>
          <a:xfrm flipV="1">
            <a:off x="7955083" y="2783360"/>
            <a:ext cx="0" cy="56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nettore a gomito 239">
            <a:extLst>
              <a:ext uri="{FF2B5EF4-FFF2-40B4-BE49-F238E27FC236}">
                <a16:creationId xmlns:a16="http://schemas.microsoft.com/office/drawing/2014/main" id="{D911C416-4BD1-418D-A86D-DC98379D4AF2}"/>
              </a:ext>
            </a:extLst>
          </p:cNvPr>
          <p:cNvCxnSpPr>
            <a:cxnSpLocks/>
            <a:stCxn id="226" idx="6"/>
            <a:endCxn id="203" idx="0"/>
          </p:cNvCxnSpPr>
          <p:nvPr/>
        </p:nvCxnSpPr>
        <p:spPr>
          <a:xfrm>
            <a:off x="8324214" y="2408464"/>
            <a:ext cx="1219551" cy="20065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ttore a gomito 253">
            <a:extLst>
              <a:ext uri="{FF2B5EF4-FFF2-40B4-BE49-F238E27FC236}">
                <a16:creationId xmlns:a16="http://schemas.microsoft.com/office/drawing/2014/main" id="{CF723F33-A470-4E65-BD69-30315D00045B}"/>
              </a:ext>
            </a:extLst>
          </p:cNvPr>
          <p:cNvCxnSpPr>
            <a:cxnSpLocks/>
            <a:stCxn id="226" idx="6"/>
            <a:endCxn id="204" idx="0"/>
          </p:cNvCxnSpPr>
          <p:nvPr/>
        </p:nvCxnSpPr>
        <p:spPr>
          <a:xfrm>
            <a:off x="8324214" y="2408464"/>
            <a:ext cx="2184751" cy="31064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F04D5A78-8D4F-4297-BC5E-4A6324F8017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2C572C4D-9C5A-4C19-A748-FA5F3268632B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272" name="Rettangolo 271">
            <a:extLst>
              <a:ext uri="{FF2B5EF4-FFF2-40B4-BE49-F238E27FC236}">
                <a16:creationId xmlns:a16="http://schemas.microsoft.com/office/drawing/2014/main" id="{C8A77261-84C7-402B-B2D8-E79B9AD01DAA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BF9A46F7-6999-47B5-BB52-8B8ED16C0044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274" name="Rettangolo 273">
            <a:extLst>
              <a:ext uri="{FF2B5EF4-FFF2-40B4-BE49-F238E27FC236}">
                <a16:creationId xmlns:a16="http://schemas.microsoft.com/office/drawing/2014/main" id="{8998517E-A50A-4D49-B72C-8EB90DE9F35F}"/>
              </a:ext>
            </a:extLst>
          </p:cNvPr>
          <p:cNvSpPr/>
          <p:nvPr/>
        </p:nvSpPr>
        <p:spPr>
          <a:xfrm>
            <a:off x="196124" y="4745692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275" name="CasellaDiTesto 274">
            <a:extLst>
              <a:ext uri="{FF2B5EF4-FFF2-40B4-BE49-F238E27FC236}">
                <a16:creationId xmlns:a16="http://schemas.microsoft.com/office/drawing/2014/main" id="{C324BF0E-C0DD-4A37-A1AD-FB770F7EDD51}"/>
              </a:ext>
            </a:extLst>
          </p:cNvPr>
          <p:cNvSpPr txBox="1"/>
          <p:nvPr/>
        </p:nvSpPr>
        <p:spPr>
          <a:xfrm>
            <a:off x="556124" y="474569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276" name="Rettangolo 275">
            <a:extLst>
              <a:ext uri="{FF2B5EF4-FFF2-40B4-BE49-F238E27FC236}">
                <a16:creationId xmlns:a16="http://schemas.microsoft.com/office/drawing/2014/main" id="{BF890FF1-28D7-4FF5-8DAD-4193FFF6280C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7" name="CasellaDiTesto 276">
            <a:extLst>
              <a:ext uri="{FF2B5EF4-FFF2-40B4-BE49-F238E27FC236}">
                <a16:creationId xmlns:a16="http://schemas.microsoft.com/office/drawing/2014/main" id="{7BBC9809-EEC6-461A-B247-C62C377B9F7D}"/>
              </a:ext>
            </a:extLst>
          </p:cNvPr>
          <p:cNvSpPr txBox="1"/>
          <p:nvPr/>
        </p:nvSpPr>
        <p:spPr>
          <a:xfrm rot="18878876">
            <a:off x="998176" y="1425209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rgbClr val="00B050"/>
                </a:solidFill>
              </a:rPr>
              <a:t>robotPosition</a:t>
            </a:r>
          </a:p>
        </p:txBody>
      </p:sp>
      <p:sp>
        <p:nvSpPr>
          <p:cNvPr id="278" name="Rettangolo 277">
            <a:extLst>
              <a:ext uri="{FF2B5EF4-FFF2-40B4-BE49-F238E27FC236}">
                <a16:creationId xmlns:a16="http://schemas.microsoft.com/office/drawing/2014/main" id="{E18494CB-C239-4B24-825A-05824D43CF14}"/>
              </a:ext>
            </a:extLst>
          </p:cNvPr>
          <p:cNvSpPr/>
          <p:nvPr/>
        </p:nvSpPr>
        <p:spPr>
          <a:xfrm rot="20947234">
            <a:off x="1142652" y="180520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>
                <a:solidFill>
                  <a:srgbClr val="00B050"/>
                </a:solidFill>
              </a:rPr>
              <a:t>sendInfoPos</a:t>
            </a:r>
          </a:p>
        </p:txBody>
      </p:sp>
      <p:sp>
        <p:nvSpPr>
          <p:cNvPr id="279" name="CasellaDiTesto 278">
            <a:extLst>
              <a:ext uri="{FF2B5EF4-FFF2-40B4-BE49-F238E27FC236}">
                <a16:creationId xmlns:a16="http://schemas.microsoft.com/office/drawing/2014/main" id="{FEC08FC8-4C1D-4FFB-8188-C885C6C4ACBF}"/>
              </a:ext>
            </a:extLst>
          </p:cNvPr>
          <p:cNvSpPr txBox="1"/>
          <p:nvPr/>
        </p:nvSpPr>
        <p:spPr>
          <a:xfrm rot="3323812">
            <a:off x="1260253" y="2810922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reachTable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80" name="CasellaDiTesto 279">
            <a:extLst>
              <a:ext uri="{FF2B5EF4-FFF2-40B4-BE49-F238E27FC236}">
                <a16:creationId xmlns:a16="http://schemas.microsoft.com/office/drawing/2014/main" id="{EE41030C-28D7-4B15-828F-CDDFB80EDD33}"/>
              </a:ext>
            </a:extLst>
          </p:cNvPr>
          <p:cNvSpPr txBox="1"/>
          <p:nvPr/>
        </p:nvSpPr>
        <p:spPr>
          <a:xfrm rot="4296027">
            <a:off x="1036484" y="3824253"/>
            <a:ext cx="8338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reachAppliance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81" name="CasellaDiTesto 280">
            <a:extLst>
              <a:ext uri="{FF2B5EF4-FFF2-40B4-BE49-F238E27FC236}">
                <a16:creationId xmlns:a16="http://schemas.microsoft.com/office/drawing/2014/main" id="{E5ED1BDE-6A8B-4F30-AC09-241C979D26FD}"/>
              </a:ext>
            </a:extLst>
          </p:cNvPr>
          <p:cNvSpPr txBox="1"/>
          <p:nvPr/>
        </p:nvSpPr>
        <p:spPr>
          <a:xfrm rot="3758228">
            <a:off x="1331032" y="3337069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rgbClr val="00B050"/>
                </a:solidFill>
              </a:rPr>
              <a:t>goHome</a:t>
            </a:r>
          </a:p>
        </p:txBody>
      </p:sp>
      <p:sp>
        <p:nvSpPr>
          <p:cNvPr id="282" name="CasellaDiTesto 281">
            <a:extLst>
              <a:ext uri="{FF2B5EF4-FFF2-40B4-BE49-F238E27FC236}">
                <a16:creationId xmlns:a16="http://schemas.microsoft.com/office/drawing/2014/main" id="{77CFBE29-FE38-4CF4-BD84-D6BCC8DD97B0}"/>
              </a:ext>
            </a:extLst>
          </p:cNvPr>
          <p:cNvSpPr txBox="1"/>
          <p:nvPr/>
        </p:nvSpPr>
        <p:spPr>
          <a:xfrm>
            <a:off x="2728208" y="4448260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startGoal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83" name="Rettangolo 282">
            <a:extLst>
              <a:ext uri="{FF2B5EF4-FFF2-40B4-BE49-F238E27FC236}">
                <a16:creationId xmlns:a16="http://schemas.microsoft.com/office/drawing/2014/main" id="{A629F01D-186F-4935-B9E1-2A2A042670E0}"/>
              </a:ext>
            </a:extLst>
          </p:cNvPr>
          <p:cNvSpPr/>
          <p:nvPr/>
        </p:nvSpPr>
        <p:spPr>
          <a:xfrm>
            <a:off x="5353201" y="477232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 err="1">
                <a:solidFill>
                  <a:srgbClr val="FFC000"/>
                </a:solidFill>
              </a:rPr>
              <a:t>Curmove.length</a:t>
            </a:r>
            <a:endParaRPr lang="it-IT" sz="800" dirty="0">
              <a:solidFill>
                <a:srgbClr val="FFC000"/>
              </a:solidFill>
            </a:endParaRPr>
          </a:p>
          <a:p>
            <a:r>
              <a:rPr lang="it-IT" sz="800" dirty="0">
                <a:solidFill>
                  <a:srgbClr val="FFC000"/>
                </a:solidFill>
              </a:rPr>
              <a:t>&gt;0</a:t>
            </a:r>
          </a:p>
        </p:txBody>
      </p:sp>
      <p:sp>
        <p:nvSpPr>
          <p:cNvPr id="284" name="Rettangolo 283">
            <a:extLst>
              <a:ext uri="{FF2B5EF4-FFF2-40B4-BE49-F238E27FC236}">
                <a16:creationId xmlns:a16="http://schemas.microsoft.com/office/drawing/2014/main" id="{D056495E-E523-4391-906F-8B564B8EFB93}"/>
              </a:ext>
            </a:extLst>
          </p:cNvPr>
          <p:cNvSpPr/>
          <p:nvPr/>
        </p:nvSpPr>
        <p:spPr>
          <a:xfrm>
            <a:off x="6866386" y="4607379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 err="1">
                <a:solidFill>
                  <a:srgbClr val="FFC000"/>
                </a:solidFill>
              </a:rPr>
              <a:t>curmoveIs</a:t>
            </a:r>
            <a:endParaRPr lang="it-IT" sz="800" dirty="0">
              <a:solidFill>
                <a:srgbClr val="FFC000"/>
              </a:solidFill>
            </a:endParaRPr>
          </a:p>
          <a:p>
            <a:r>
              <a:rPr lang="it-IT" sz="800" dirty="0" err="1">
                <a:solidFill>
                  <a:srgbClr val="FFC000"/>
                </a:solidFill>
              </a:rPr>
              <a:t>Forward</a:t>
            </a:r>
            <a:endParaRPr lang="it-IT" sz="800" dirty="0">
              <a:solidFill>
                <a:srgbClr val="FFC000"/>
              </a:solidFill>
            </a:endParaRPr>
          </a:p>
        </p:txBody>
      </p:sp>
      <p:sp>
        <p:nvSpPr>
          <p:cNvPr id="285" name="CasellaDiTesto 284">
            <a:extLst>
              <a:ext uri="{FF2B5EF4-FFF2-40B4-BE49-F238E27FC236}">
                <a16:creationId xmlns:a16="http://schemas.microsoft.com/office/drawing/2014/main" id="{BED1A1B2-5835-42CB-A72C-C43701C2B071}"/>
              </a:ext>
            </a:extLst>
          </p:cNvPr>
          <p:cNvSpPr txBox="1"/>
          <p:nvPr/>
        </p:nvSpPr>
        <p:spPr>
          <a:xfrm>
            <a:off x="8471152" y="4604198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stepOk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86" name="CasellaDiTesto 285">
            <a:extLst>
              <a:ext uri="{FF2B5EF4-FFF2-40B4-BE49-F238E27FC236}">
                <a16:creationId xmlns:a16="http://schemas.microsoft.com/office/drawing/2014/main" id="{FAA73325-A71C-49DB-8467-1EE4E9663DEE}"/>
              </a:ext>
            </a:extLst>
          </p:cNvPr>
          <p:cNvSpPr txBox="1"/>
          <p:nvPr/>
        </p:nvSpPr>
        <p:spPr>
          <a:xfrm rot="1840182">
            <a:off x="8920398" y="5287422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stepFail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87" name="Rettangolo 286">
            <a:extLst>
              <a:ext uri="{FF2B5EF4-FFF2-40B4-BE49-F238E27FC236}">
                <a16:creationId xmlns:a16="http://schemas.microsoft.com/office/drawing/2014/main" id="{39460C21-D27F-43F1-963E-062746BACF60}"/>
              </a:ext>
            </a:extLst>
          </p:cNvPr>
          <p:cNvSpPr/>
          <p:nvPr/>
        </p:nvSpPr>
        <p:spPr>
          <a:xfrm rot="18158614">
            <a:off x="5268532" y="4022646"/>
            <a:ext cx="1104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dirty="0" err="1">
                <a:solidFill>
                  <a:srgbClr val="FFC000"/>
                </a:solidFill>
              </a:rPr>
              <a:t>Curmove.length</a:t>
            </a:r>
            <a:r>
              <a:rPr lang="it-IT" sz="900" dirty="0">
                <a:solidFill>
                  <a:srgbClr val="FFC000"/>
                </a:solidFill>
              </a:rPr>
              <a:t> &lt;=0</a:t>
            </a:r>
          </a:p>
        </p:txBody>
      </p:sp>
      <p:sp>
        <p:nvSpPr>
          <p:cNvPr id="288" name="Rettangolo 287">
            <a:extLst>
              <a:ext uri="{FF2B5EF4-FFF2-40B4-BE49-F238E27FC236}">
                <a16:creationId xmlns:a16="http://schemas.microsoft.com/office/drawing/2014/main" id="{239C7E86-95C1-4350-A4B5-0DC8D330E74D}"/>
              </a:ext>
            </a:extLst>
          </p:cNvPr>
          <p:cNvSpPr/>
          <p:nvPr/>
        </p:nvSpPr>
        <p:spPr>
          <a:xfrm>
            <a:off x="5588661" y="5226227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>
                <a:solidFill>
                  <a:srgbClr val="FFC000"/>
                </a:solidFill>
              </a:rPr>
              <a:t>!</a:t>
            </a:r>
            <a:r>
              <a:rPr lang="it-IT" sz="800" dirty="0" err="1">
                <a:solidFill>
                  <a:srgbClr val="FFC000"/>
                </a:solidFill>
              </a:rPr>
              <a:t>curmoveIsForward</a:t>
            </a:r>
            <a:endParaRPr lang="it-IT" sz="800" dirty="0">
              <a:solidFill>
                <a:srgbClr val="FFC000"/>
              </a:solidFill>
            </a:endParaRPr>
          </a:p>
        </p:txBody>
      </p:sp>
      <p:sp>
        <p:nvSpPr>
          <p:cNvPr id="289" name="CasellaDiTesto 288">
            <a:extLst>
              <a:ext uri="{FF2B5EF4-FFF2-40B4-BE49-F238E27FC236}">
                <a16:creationId xmlns:a16="http://schemas.microsoft.com/office/drawing/2014/main" id="{DDAC59E8-F203-4492-88FB-C9E1501150EC}"/>
              </a:ext>
            </a:extLst>
          </p:cNvPr>
          <p:cNvSpPr txBox="1"/>
          <p:nvPr/>
        </p:nvSpPr>
        <p:spPr>
          <a:xfrm rot="2109493">
            <a:off x="957477" y="2271464"/>
            <a:ext cx="1063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staticStartTheSystem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90" name="Rettangolo 289">
            <a:extLst>
              <a:ext uri="{FF2B5EF4-FFF2-40B4-BE49-F238E27FC236}">
                <a16:creationId xmlns:a16="http://schemas.microsoft.com/office/drawing/2014/main" id="{EB0072BE-3FDC-4EFD-9A24-11EF690E0ABF}"/>
              </a:ext>
            </a:extLst>
          </p:cNvPr>
          <p:cNvSpPr/>
          <p:nvPr/>
        </p:nvSpPr>
        <p:spPr>
          <a:xfrm>
            <a:off x="2976160" y="2613928"/>
            <a:ext cx="7505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err="1">
                <a:solidFill>
                  <a:srgbClr val="FFC000"/>
                </a:solidFill>
              </a:rPr>
              <a:t>mapempty</a:t>
            </a:r>
            <a:endParaRPr lang="it-IT" sz="1000" dirty="0">
              <a:solidFill>
                <a:srgbClr val="FFC000"/>
              </a:solidFill>
            </a:endParaRPr>
          </a:p>
        </p:txBody>
      </p:sp>
      <p:sp>
        <p:nvSpPr>
          <p:cNvPr id="291" name="CasellaDiTesto 290">
            <a:extLst>
              <a:ext uri="{FF2B5EF4-FFF2-40B4-BE49-F238E27FC236}">
                <a16:creationId xmlns:a16="http://schemas.microsoft.com/office/drawing/2014/main" id="{4B6BDF51-A9EA-47BC-BF55-DF4742DEC6C6}"/>
              </a:ext>
            </a:extLst>
          </p:cNvPr>
          <p:cNvSpPr txBox="1"/>
          <p:nvPr/>
        </p:nvSpPr>
        <p:spPr>
          <a:xfrm rot="3214499">
            <a:off x="2789382" y="397559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startGoal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92" name="CasellaDiTesto 291">
            <a:extLst>
              <a:ext uri="{FF2B5EF4-FFF2-40B4-BE49-F238E27FC236}">
                <a16:creationId xmlns:a16="http://schemas.microsoft.com/office/drawing/2014/main" id="{9F2E1B71-494B-44E9-A4D2-8267D0422483}"/>
              </a:ext>
            </a:extLst>
          </p:cNvPr>
          <p:cNvSpPr txBox="1"/>
          <p:nvPr/>
        </p:nvSpPr>
        <p:spPr>
          <a:xfrm rot="18314366">
            <a:off x="2698790" y="4937713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startGoal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93" name="CasellaDiTesto 292">
            <a:extLst>
              <a:ext uri="{FF2B5EF4-FFF2-40B4-BE49-F238E27FC236}">
                <a16:creationId xmlns:a16="http://schemas.microsoft.com/office/drawing/2014/main" id="{CDBABA99-AF5B-4CE5-89EC-B2AAF289DE95}"/>
              </a:ext>
            </a:extLst>
          </p:cNvPr>
          <p:cNvSpPr txBox="1"/>
          <p:nvPr/>
        </p:nvSpPr>
        <p:spPr>
          <a:xfrm>
            <a:off x="9480192" y="3250972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stepOk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94" name="CasellaDiTesto 293">
            <a:extLst>
              <a:ext uri="{FF2B5EF4-FFF2-40B4-BE49-F238E27FC236}">
                <a16:creationId xmlns:a16="http://schemas.microsoft.com/office/drawing/2014/main" id="{B4C457CB-9E57-461E-84AF-E907325933E7}"/>
              </a:ext>
            </a:extLst>
          </p:cNvPr>
          <p:cNvSpPr txBox="1"/>
          <p:nvPr/>
        </p:nvSpPr>
        <p:spPr>
          <a:xfrm>
            <a:off x="10439294" y="3853947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stepFail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95" name="CasellaDiTesto 294">
            <a:extLst>
              <a:ext uri="{FF2B5EF4-FFF2-40B4-BE49-F238E27FC236}">
                <a16:creationId xmlns:a16="http://schemas.microsoft.com/office/drawing/2014/main" id="{6217E2D3-0D37-490E-A908-78C49B40B523}"/>
              </a:ext>
            </a:extLst>
          </p:cNvPr>
          <p:cNvSpPr txBox="1"/>
          <p:nvPr/>
        </p:nvSpPr>
        <p:spPr>
          <a:xfrm>
            <a:off x="7909771" y="416090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rgbClr val="FF0000"/>
                </a:solidFill>
              </a:rPr>
              <a:t>stop</a:t>
            </a:r>
          </a:p>
        </p:txBody>
      </p:sp>
      <p:sp>
        <p:nvSpPr>
          <p:cNvPr id="296" name="CasellaDiTesto 295">
            <a:extLst>
              <a:ext uri="{FF2B5EF4-FFF2-40B4-BE49-F238E27FC236}">
                <a16:creationId xmlns:a16="http://schemas.microsoft.com/office/drawing/2014/main" id="{7E13200C-90D0-43C9-933D-A5AC8B78B6F2}"/>
              </a:ext>
            </a:extLst>
          </p:cNvPr>
          <p:cNvSpPr txBox="1"/>
          <p:nvPr/>
        </p:nvSpPr>
        <p:spPr>
          <a:xfrm>
            <a:off x="7909771" y="2965867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>
                <a:solidFill>
                  <a:srgbClr val="FF0000"/>
                </a:solidFill>
              </a:rPr>
              <a:t>reactivate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F8C63F72-FECD-4B1B-B749-93378060AE64}"/>
              </a:ext>
            </a:extLst>
          </p:cNvPr>
          <p:cNvSpPr/>
          <p:nvPr/>
        </p:nvSpPr>
        <p:spPr>
          <a:xfrm rot="16200000">
            <a:off x="2473098" y="2241152"/>
            <a:ext cx="7922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>
                <a:solidFill>
                  <a:srgbClr val="FFC000"/>
                </a:solidFill>
              </a:rPr>
              <a:t>!</a:t>
            </a:r>
            <a:r>
              <a:rPr lang="it-IT" sz="1000" dirty="0" err="1">
                <a:solidFill>
                  <a:srgbClr val="FFC000"/>
                </a:solidFill>
              </a:rPr>
              <a:t>mapempty</a:t>
            </a:r>
            <a:endParaRPr lang="it-IT" sz="1000" dirty="0">
              <a:solidFill>
                <a:srgbClr val="FFC000"/>
              </a:solidFill>
            </a:endParaRP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B10A56EC-6F5A-40B3-94FD-AA6371CDE9DE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3449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Prepare</a:t>
            </a:r>
            <a:endParaRPr lang="it-IT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11EF9F5C-ACAD-49A7-AC32-4AAD16666266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1263255-8511-4827-902A-B1D30E371E3E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6BEF86EE-04C5-46A0-9183-0663A2F79A2B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246C186-7766-4F49-98A2-849247C320E5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2641515" y="184949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F3A8850-6233-45BE-971D-C3AD364CCC46}"/>
              </a:ext>
            </a:extLst>
          </p:cNvPr>
          <p:cNvSpPr txBox="1"/>
          <p:nvPr/>
        </p:nvSpPr>
        <p:spPr>
          <a:xfrm>
            <a:off x="1719812" y="2020162"/>
            <a:ext cx="92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prepare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45D6B1AA-F81F-455F-B3CA-CF333D08B30C}"/>
              </a:ext>
            </a:extLst>
          </p:cNvPr>
          <p:cNvSpPr/>
          <p:nvPr/>
        </p:nvSpPr>
        <p:spPr>
          <a:xfrm>
            <a:off x="2101515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B69E65FB-5C5F-4993-B1CA-21F617FD74D1}"/>
              </a:ext>
            </a:extLst>
          </p:cNvPr>
          <p:cNvSpPr/>
          <p:nvPr/>
        </p:nvSpPr>
        <p:spPr>
          <a:xfrm>
            <a:off x="436345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inPantry</a:t>
            </a:r>
            <a:endParaRPr lang="it-IT" sz="1200" dirty="0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A3FB73A-C5AF-48D2-A09B-25238CE00639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3181515" y="3178399"/>
            <a:ext cx="118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D4BFF3-A169-49F3-B449-96AC1083C15D}"/>
              </a:ext>
            </a:extLst>
          </p:cNvPr>
          <p:cNvSpPr txBox="1"/>
          <p:nvPr/>
        </p:nvSpPr>
        <p:spPr>
          <a:xfrm>
            <a:off x="3138566" y="2870622"/>
            <a:ext cx="1290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pantryReached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B1431C6-9EB3-4854-8AAC-5F5BFA602E3B}"/>
              </a:ext>
            </a:extLst>
          </p:cNvPr>
          <p:cNvSpPr/>
          <p:nvPr/>
        </p:nvSpPr>
        <p:spPr>
          <a:xfrm>
            <a:off x="6635532" y="263438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65F467D1-201D-4ACE-A03A-EAB60AC28B18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 flipV="1">
            <a:off x="5443450" y="3174388"/>
            <a:ext cx="1192082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497209E-B9A3-4BA2-83E3-869F7849B660}"/>
              </a:ext>
            </a:extLst>
          </p:cNvPr>
          <p:cNvSpPr txBox="1"/>
          <p:nvPr/>
        </p:nvSpPr>
        <p:spPr>
          <a:xfrm>
            <a:off x="5413826" y="287062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1E26FEF-CBDE-4C43-B37D-14AF746B11A0}"/>
              </a:ext>
            </a:extLst>
          </p:cNvPr>
          <p:cNvCxnSpPr>
            <a:cxnSpLocks/>
            <a:stCxn id="65" idx="3"/>
            <a:endCxn id="78" idx="1"/>
          </p:cNvCxnSpPr>
          <p:nvPr/>
        </p:nvCxnSpPr>
        <p:spPr>
          <a:xfrm>
            <a:off x="6793694" y="3556226"/>
            <a:ext cx="4711" cy="11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F9D5C36-C720-43DB-BD33-DB5BC3C8093D}"/>
              </a:ext>
            </a:extLst>
          </p:cNvPr>
          <p:cNvSpPr txBox="1"/>
          <p:nvPr/>
        </p:nvSpPr>
        <p:spPr>
          <a:xfrm>
            <a:off x="5271268" y="4122085"/>
            <a:ext cx="153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fridgeReached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3CC511C-B181-4295-AE2E-CD0828889B68}"/>
              </a:ext>
            </a:extLst>
          </p:cNvPr>
          <p:cNvSpPr/>
          <p:nvPr/>
        </p:nvSpPr>
        <p:spPr>
          <a:xfrm>
            <a:off x="6640243" y="452978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30CACC40-5ED0-4F47-BE1D-D4C7093EBC44}"/>
              </a:ext>
            </a:extLst>
          </p:cNvPr>
          <p:cNvCxnSpPr>
            <a:cxnSpLocks/>
            <a:stCxn id="78" idx="7"/>
            <a:endCxn id="65" idx="5"/>
          </p:cNvCxnSpPr>
          <p:nvPr/>
        </p:nvCxnSpPr>
        <p:spPr>
          <a:xfrm flipH="1" flipV="1">
            <a:off x="7557370" y="3556226"/>
            <a:ext cx="4711" cy="11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27AFC542-92BD-4542-9AB4-2588633D73FF}"/>
              </a:ext>
            </a:extLst>
          </p:cNvPr>
          <p:cNvCxnSpPr>
            <a:cxnSpLocks/>
            <a:stCxn id="65" idx="6"/>
            <a:endCxn id="26" idx="2"/>
          </p:cNvCxnSpPr>
          <p:nvPr/>
        </p:nvCxnSpPr>
        <p:spPr>
          <a:xfrm>
            <a:off x="7715532" y="3174388"/>
            <a:ext cx="126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15A609FA-1E2C-47C1-ABD1-8EF2D00B4AD2}"/>
              </a:ext>
            </a:extLst>
          </p:cNvPr>
          <p:cNvSpPr txBox="1"/>
          <p:nvPr/>
        </p:nvSpPr>
        <p:spPr>
          <a:xfrm>
            <a:off x="7705587" y="2870622"/>
            <a:ext cx="123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89390C-9644-4A2E-9280-91DB5C211945}"/>
              </a:ext>
            </a:extLst>
          </p:cNvPr>
          <p:cNvSpPr/>
          <p:nvPr/>
        </p:nvSpPr>
        <p:spPr>
          <a:xfrm>
            <a:off x="8979243" y="25443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DDFF0AE-978A-45C3-A0F0-5DD0D2003137}"/>
              </a:ext>
            </a:extLst>
          </p:cNvPr>
          <p:cNvSpPr/>
          <p:nvPr/>
        </p:nvSpPr>
        <p:spPr>
          <a:xfrm>
            <a:off x="9072471" y="263908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end </a:t>
            </a:r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A078165-753F-44FB-8499-5F5CCEAC57B8}"/>
              </a:ext>
            </a:extLst>
          </p:cNvPr>
          <p:cNvSpPr txBox="1"/>
          <p:nvPr/>
        </p:nvSpPr>
        <p:spPr>
          <a:xfrm>
            <a:off x="7557370" y="4152862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tableReached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3C7F02F-12F8-40BA-8DE4-3F793FA113AE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2542644-B8BC-490B-9D25-53181201BB00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07A1D78F-844C-4AC2-93F6-11A6DABA2D03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2A74944-21B2-4AC3-9FE6-96877C73489E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656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e 46">
            <a:extLst>
              <a:ext uri="{FF2B5EF4-FFF2-40B4-BE49-F238E27FC236}">
                <a16:creationId xmlns:a16="http://schemas.microsoft.com/office/drawing/2014/main" id="{F93207A9-6CBC-4838-88DF-6FA22DF31197}"/>
              </a:ext>
            </a:extLst>
          </p:cNvPr>
          <p:cNvSpPr/>
          <p:nvPr/>
        </p:nvSpPr>
        <p:spPr>
          <a:xfrm>
            <a:off x="4581250" y="4484485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276186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8686630" y="378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Failed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8686630" y="162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667875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 </a:t>
            </a:r>
            <a:r>
              <a:rPr lang="it-IT" sz="1200" dirty="0" err="1"/>
              <a:t>Ahead</a:t>
            </a:r>
            <a:r>
              <a:rPr lang="it-IT" sz="1200" dirty="0"/>
              <a:t> </a:t>
            </a:r>
            <a:r>
              <a:rPr lang="it-IT" sz="1200" dirty="0" err="1"/>
              <a:t>Move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4680297" y="457756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Wall </a:t>
            </a:r>
            <a:r>
              <a:rPr lang="it-IT" sz="1200" dirty="0" err="1"/>
              <a:t>Found</a:t>
            </a:r>
            <a:endParaRPr lang="it-IT" sz="12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467087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Detect</a:t>
            </a:r>
            <a:endParaRPr lang="it-IT" sz="1200" dirty="0"/>
          </a:p>
          <a:p>
            <a:pPr algn="ctr"/>
            <a:r>
              <a:rPr lang="it-IT" sz="1200" dirty="0"/>
              <a:t>Wall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467087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3841860" y="137975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210870" y="191975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9C45C6F-F4DE-40B9-B5E7-757C47BBE02E}"/>
              </a:ext>
            </a:extLst>
          </p:cNvPr>
          <p:cNvCxnSpPr>
            <a:cxnSpLocks/>
            <a:stCxn id="9" idx="4"/>
            <a:endCxn id="47" idx="0"/>
          </p:cNvCxnSpPr>
          <p:nvPr/>
        </p:nvCxnSpPr>
        <p:spPr>
          <a:xfrm>
            <a:off x="5210870" y="3788659"/>
            <a:ext cx="380" cy="69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>
            <a:off x="5750870" y="3248659"/>
            <a:ext cx="92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7600588" y="2168659"/>
            <a:ext cx="1086042" cy="6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7600588" y="3630497"/>
            <a:ext cx="1244204" cy="31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F459DC3-547A-401A-8FC6-8EBC7DF9AA7D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7758750" y="2550497"/>
            <a:ext cx="108604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4D3E636-74BC-4B10-9FAE-4DAF5EC5AC03}"/>
              </a:ext>
            </a:extLst>
          </p:cNvPr>
          <p:cNvCxnSpPr>
            <a:cxnSpLocks/>
            <a:stCxn id="9" idx="5"/>
            <a:endCxn id="5" idx="2"/>
          </p:cNvCxnSpPr>
          <p:nvPr/>
        </p:nvCxnSpPr>
        <p:spPr>
          <a:xfrm>
            <a:off x="5592708" y="3630497"/>
            <a:ext cx="309392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A47C446-40BB-4C77-9B35-0154A48B209C}"/>
              </a:ext>
            </a:extLst>
          </p:cNvPr>
          <p:cNvSpPr txBox="1"/>
          <p:nvPr/>
        </p:nvSpPr>
        <p:spPr>
          <a:xfrm>
            <a:off x="3278824" y="2124953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scanningPerimeter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9F26D8C-7C51-45C3-849B-1FEB51C9C37D}"/>
              </a:ext>
            </a:extLst>
          </p:cNvPr>
          <p:cNvSpPr txBox="1"/>
          <p:nvPr/>
        </p:nvSpPr>
        <p:spPr>
          <a:xfrm>
            <a:off x="4207069" y="397814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(N&gt;=5)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FE217367-E128-49B0-8FB6-7186365E365D}"/>
              </a:ext>
            </a:extLst>
          </p:cNvPr>
          <p:cNvSpPr/>
          <p:nvPr/>
        </p:nvSpPr>
        <p:spPr>
          <a:xfrm>
            <a:off x="5770617" y="2871802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(N&lt;5)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02CC23D-9155-4241-9F6E-879687EE1913}"/>
              </a:ext>
            </a:extLst>
          </p:cNvPr>
          <p:cNvSpPr txBox="1"/>
          <p:nvPr/>
        </p:nvSpPr>
        <p:spPr>
          <a:xfrm>
            <a:off x="7382652" y="2115383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E19FB2C-BB5A-47FC-A445-6C6DE23B3EDF}"/>
              </a:ext>
            </a:extLst>
          </p:cNvPr>
          <p:cNvSpPr txBox="1"/>
          <p:nvPr/>
        </p:nvSpPr>
        <p:spPr>
          <a:xfrm>
            <a:off x="8143609" y="3390555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255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Room </a:t>
            </a:r>
            <a:r>
              <a:rPr lang="it-IT" dirty="0" err="1"/>
              <a:t>Perimeter</a:t>
            </a:r>
            <a:r>
              <a:rPr lang="it-IT" dirty="0"/>
              <a:t> Explorer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30B95B-EFC6-42E5-ACC9-CF44AEA76503}"/>
              </a:ext>
            </a:extLst>
          </p:cNvPr>
          <p:cNvSpPr txBox="1"/>
          <p:nvPr/>
        </p:nvSpPr>
        <p:spPr>
          <a:xfrm>
            <a:off x="1956500" y="6289362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 = </a:t>
            </a:r>
            <a:r>
              <a:rPr lang="it-IT" dirty="0" err="1"/>
              <a:t>NumWallsFound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54132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AddFood</a:t>
            </a:r>
            <a:r>
              <a:rPr lang="it-IT" dirty="0"/>
              <a:t> 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11EF9F5C-ACAD-49A7-AC32-4AAD16666266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1263255-8511-4827-902A-B1D30E371E3E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6BEF86EE-04C5-46A0-9183-0663A2F79A2B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246C186-7766-4F49-98A2-849247C320E5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>
            <a:off x="2641515" y="1849494"/>
            <a:ext cx="0" cy="146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F3A8850-6233-45BE-971D-C3AD364CCC46}"/>
              </a:ext>
            </a:extLst>
          </p:cNvPr>
          <p:cNvSpPr txBox="1"/>
          <p:nvPr/>
        </p:nvSpPr>
        <p:spPr>
          <a:xfrm>
            <a:off x="1733384" y="2322679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addFood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45D6B1AA-F81F-455F-B3CA-CF333D08B30C}"/>
              </a:ext>
            </a:extLst>
          </p:cNvPr>
          <p:cNvSpPr/>
          <p:nvPr/>
        </p:nvSpPr>
        <p:spPr>
          <a:xfrm>
            <a:off x="2101515" y="331712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request</a:t>
            </a:r>
            <a:r>
              <a:rPr lang="it-IT" sz="1200" dirty="0"/>
              <a:t> </a:t>
            </a:r>
            <a:r>
              <a:rPr lang="it-IT" sz="1200" dirty="0" err="1"/>
              <a:t>ForCode</a:t>
            </a:r>
            <a:endParaRPr lang="it-IT" sz="1200" dirty="0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B69E65FB-5C5F-4993-B1CA-21F617FD74D1}"/>
              </a:ext>
            </a:extLst>
          </p:cNvPr>
          <p:cNvSpPr/>
          <p:nvPr/>
        </p:nvSpPr>
        <p:spPr>
          <a:xfrm>
            <a:off x="4363450" y="331712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checkAnswer</a:t>
            </a:r>
            <a:endParaRPr lang="it-IT" sz="1200" dirty="0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A3FB73A-C5AF-48D2-A09B-25238CE00639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3181515" y="3857129"/>
            <a:ext cx="118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D4BFF3-A169-49F3-B449-96AC1083C15D}"/>
              </a:ext>
            </a:extLst>
          </p:cNvPr>
          <p:cNvSpPr txBox="1"/>
          <p:nvPr/>
        </p:nvSpPr>
        <p:spPr>
          <a:xfrm>
            <a:off x="3210817" y="3584510"/>
            <a:ext cx="109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answerFrom</a:t>
            </a:r>
            <a:endParaRPr lang="it-IT" sz="1400" dirty="0">
              <a:solidFill>
                <a:srgbClr val="00B050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FridgeCoap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B1431C6-9EB3-4854-8AAC-5F5BFA602E3B}"/>
              </a:ext>
            </a:extLst>
          </p:cNvPr>
          <p:cNvSpPr/>
          <p:nvPr/>
        </p:nvSpPr>
        <p:spPr>
          <a:xfrm>
            <a:off x="7309599" y="331311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</a:t>
            </a:r>
            <a:endParaRPr lang="it-IT" sz="1200" dirty="0"/>
          </a:p>
          <a:p>
            <a:pPr algn="ctr"/>
            <a:r>
              <a:rPr lang="it-IT" sz="1200" dirty="0" err="1"/>
              <a:t>Fridge</a:t>
            </a:r>
            <a:endParaRPr lang="it-IT" sz="1200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65F467D1-201D-4ACE-A03A-EAB60AC28B18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 flipV="1">
            <a:off x="5443450" y="3853118"/>
            <a:ext cx="1866149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1E26FEF-CBDE-4C43-B37D-14AF746B11A0}"/>
              </a:ext>
            </a:extLst>
          </p:cNvPr>
          <p:cNvCxnSpPr>
            <a:cxnSpLocks/>
            <a:stCxn id="65" idx="4"/>
            <a:endCxn id="78" idx="0"/>
          </p:cNvCxnSpPr>
          <p:nvPr/>
        </p:nvCxnSpPr>
        <p:spPr>
          <a:xfrm>
            <a:off x="7849599" y="4393118"/>
            <a:ext cx="4144" cy="124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F9D5C36-C720-43DB-BD33-DB5BC3C8093D}"/>
              </a:ext>
            </a:extLst>
          </p:cNvPr>
          <p:cNvSpPr txBox="1"/>
          <p:nvPr/>
        </p:nvSpPr>
        <p:spPr>
          <a:xfrm>
            <a:off x="6691384" y="4820849"/>
            <a:ext cx="1236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fridgeReached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3CC511C-B181-4295-AE2E-CD0828889B68}"/>
              </a:ext>
            </a:extLst>
          </p:cNvPr>
          <p:cNvSpPr/>
          <p:nvPr/>
        </p:nvSpPr>
        <p:spPr>
          <a:xfrm>
            <a:off x="7313743" y="563528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30CACC40-5ED0-4F47-BE1D-D4C7093EBC44}"/>
              </a:ext>
            </a:extLst>
          </p:cNvPr>
          <p:cNvCxnSpPr>
            <a:cxnSpLocks/>
            <a:stCxn id="78" idx="6"/>
            <a:endCxn id="44" idx="2"/>
          </p:cNvCxnSpPr>
          <p:nvPr/>
        </p:nvCxnSpPr>
        <p:spPr>
          <a:xfrm flipV="1">
            <a:off x="8393743" y="6173369"/>
            <a:ext cx="1767008" cy="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27AFC542-92BD-4542-9AB4-2588633D73FF}"/>
              </a:ext>
            </a:extLst>
          </p:cNvPr>
          <p:cNvCxnSpPr>
            <a:cxnSpLocks/>
            <a:stCxn id="44" idx="0"/>
            <a:endCxn id="27" idx="4"/>
          </p:cNvCxnSpPr>
          <p:nvPr/>
        </p:nvCxnSpPr>
        <p:spPr>
          <a:xfrm flipH="1" flipV="1">
            <a:off x="10697274" y="4386120"/>
            <a:ext cx="3477" cy="12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15A609FA-1E2C-47C1-ABD1-8EF2D00B4AD2}"/>
              </a:ext>
            </a:extLst>
          </p:cNvPr>
          <p:cNvSpPr txBox="1"/>
          <p:nvPr/>
        </p:nvSpPr>
        <p:spPr>
          <a:xfrm>
            <a:off x="9465783" y="4855856"/>
            <a:ext cx="123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DDFF0AE-978A-45C3-A0F0-5DD0D2003137}"/>
              </a:ext>
            </a:extLst>
          </p:cNvPr>
          <p:cNvSpPr/>
          <p:nvPr/>
        </p:nvSpPr>
        <p:spPr>
          <a:xfrm>
            <a:off x="10157274" y="330612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endAdd</a:t>
            </a:r>
            <a:r>
              <a:rPr lang="it-IT" sz="1200" dirty="0"/>
              <a:t> Food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A078165-753F-44FB-8499-5F5CCEAC57B8}"/>
              </a:ext>
            </a:extLst>
          </p:cNvPr>
          <p:cNvSpPr txBox="1"/>
          <p:nvPr/>
        </p:nvSpPr>
        <p:spPr>
          <a:xfrm>
            <a:off x="8605239" y="584872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5E2F33D-6A34-4844-A4BD-BB2D16127CD2}"/>
              </a:ext>
            </a:extLst>
          </p:cNvPr>
          <p:cNvSpPr/>
          <p:nvPr/>
        </p:nvSpPr>
        <p:spPr>
          <a:xfrm>
            <a:off x="5545385" y="3584510"/>
            <a:ext cx="1381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>
                <a:solidFill>
                  <a:srgbClr val="FFC000"/>
                </a:solidFill>
              </a:rPr>
              <a:t>Answer</a:t>
            </a:r>
            <a:r>
              <a:rPr lang="it-IT" sz="1600" dirty="0">
                <a:solidFill>
                  <a:srgbClr val="FFC000"/>
                </a:solidFill>
              </a:rPr>
              <a:t> == yes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D1DFC79-0204-4E1B-A771-ECA3045E40D9}"/>
              </a:ext>
            </a:extLst>
          </p:cNvPr>
          <p:cNvSpPr/>
          <p:nvPr/>
        </p:nvSpPr>
        <p:spPr>
          <a:xfrm>
            <a:off x="6284389" y="18925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 Warning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67BCF20-512B-42E9-B379-59237D5AFE2C}"/>
              </a:ext>
            </a:extLst>
          </p:cNvPr>
          <p:cNvCxnSpPr>
            <a:cxnSpLocks/>
            <a:stCxn id="61" idx="6"/>
            <a:endCxn id="30" idx="2"/>
          </p:cNvCxnSpPr>
          <p:nvPr/>
        </p:nvCxnSpPr>
        <p:spPr>
          <a:xfrm flipV="1">
            <a:off x="5443450" y="2432559"/>
            <a:ext cx="840939" cy="142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BE368D22-9FCA-414F-A760-92F3C85BE558}"/>
              </a:ext>
            </a:extLst>
          </p:cNvPr>
          <p:cNvSpPr/>
          <p:nvPr/>
        </p:nvSpPr>
        <p:spPr>
          <a:xfrm rot="18124607">
            <a:off x="5125532" y="2875292"/>
            <a:ext cx="1324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>
                <a:solidFill>
                  <a:srgbClr val="FFC000"/>
                </a:solidFill>
              </a:rPr>
              <a:t>Answer</a:t>
            </a:r>
            <a:r>
              <a:rPr lang="it-IT" sz="1600" dirty="0">
                <a:solidFill>
                  <a:srgbClr val="FFC000"/>
                </a:solidFill>
              </a:rPr>
              <a:t> == no</a:t>
            </a: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4A7C105A-DF33-434B-95AF-0D922C56DA09}"/>
              </a:ext>
            </a:extLst>
          </p:cNvPr>
          <p:cNvSpPr/>
          <p:nvPr/>
        </p:nvSpPr>
        <p:spPr>
          <a:xfrm>
            <a:off x="10160751" y="563336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F61249C6-E640-4EA0-B3D2-84B6727FD71F}"/>
              </a:ext>
            </a:extLst>
          </p:cNvPr>
          <p:cNvCxnSpPr>
            <a:stCxn id="27" idx="0"/>
            <a:endCxn id="55" idx="6"/>
          </p:cNvCxnSpPr>
          <p:nvPr/>
        </p:nvCxnSpPr>
        <p:spPr>
          <a:xfrm rot="16200000" flipV="1">
            <a:off x="5941082" y="-1450073"/>
            <a:ext cx="1996626" cy="75157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FD49CD74-5523-4D27-8EA0-C76AD52DE687}"/>
              </a:ext>
            </a:extLst>
          </p:cNvPr>
          <p:cNvCxnSpPr>
            <a:stCxn id="30" idx="0"/>
            <a:endCxn id="55" idx="6"/>
          </p:cNvCxnSpPr>
          <p:nvPr/>
        </p:nvCxnSpPr>
        <p:spPr>
          <a:xfrm rot="16200000" flipV="1">
            <a:off x="4711420" y="-220410"/>
            <a:ext cx="583065" cy="36428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720072A5-AEAA-4165-B585-EC55C570BCEF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11BF770-1FCA-4F4C-B379-18F3D08DCA47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5C9D7347-5589-4272-BE62-02C9A4F3C7E6}"/>
              </a:ext>
            </a:extLst>
          </p:cNvPr>
          <p:cNvCxnSpPr>
            <a:cxnSpLocks/>
            <a:stCxn id="55" idx="0"/>
            <a:endCxn id="55" idx="7"/>
          </p:cNvCxnSpPr>
          <p:nvPr/>
        </p:nvCxnSpPr>
        <p:spPr>
          <a:xfrm rot="16200000" flipH="1">
            <a:off x="2753353" y="657656"/>
            <a:ext cx="158162" cy="381838"/>
          </a:xfrm>
          <a:prstGeom prst="bentConnector3">
            <a:avLst>
              <a:gd name="adj1" fmla="val -144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2EE9597-0621-493A-87FD-5AA9D0E6FF12}"/>
              </a:ext>
            </a:extLst>
          </p:cNvPr>
          <p:cNvSpPr txBox="1"/>
          <p:nvPr/>
        </p:nvSpPr>
        <p:spPr>
          <a:xfrm>
            <a:off x="2236919" y="267245"/>
            <a:ext cx="252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answerFromFridgeCoap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F240DB54-1ED9-4CFE-93B3-3C6568951FC9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458520E-90E9-4A3C-9A68-E569F3344395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7976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e 42">
            <a:extLst>
              <a:ext uri="{FF2B5EF4-FFF2-40B4-BE49-F238E27FC236}">
                <a16:creationId xmlns:a16="http://schemas.microsoft.com/office/drawing/2014/main" id="{BC216960-6820-43AE-9342-AB537E74F970}"/>
              </a:ext>
            </a:extLst>
          </p:cNvPr>
          <p:cNvSpPr/>
          <p:nvPr/>
        </p:nvSpPr>
        <p:spPr>
          <a:xfrm>
            <a:off x="9373141" y="2548399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1AE17FA-2156-4489-B05A-907C4E71E250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206E3E5-816A-4A4C-B9D4-D9D713841C36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D12FDF-4BAE-42C2-8C40-8735EE25EFB7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B81A14-53A5-42FC-A86A-6742224508D7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4A940A-1DB4-4765-B08D-03CC21FA7A21}"/>
              </a:ext>
            </a:extLst>
          </p:cNvPr>
          <p:cNvSpPr txBox="1"/>
          <p:nvPr/>
        </p:nvSpPr>
        <p:spPr>
          <a:xfrm>
            <a:off x="185565" y="24776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Clear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43ED5CF-F44A-4E47-922C-7E9BDBE9431F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70D8F7D-4E82-4B5D-9C3B-4697C4BE8691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F4F4771-0235-41F8-8390-5134B09373CC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11A5E42-7024-4305-83A1-CB7B0E9095B3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 flipH="1">
            <a:off x="2640070" y="1849494"/>
            <a:ext cx="1445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44446C-6FF4-4B18-B81C-ED292AD964D7}"/>
              </a:ext>
            </a:extLst>
          </p:cNvPr>
          <p:cNvSpPr txBox="1"/>
          <p:nvPr/>
        </p:nvSpPr>
        <p:spPr>
          <a:xfrm>
            <a:off x="2099537" y="2099258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clear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1A73394E-3C35-4B96-9704-D4ED7D65DD2E}"/>
              </a:ext>
            </a:extLst>
          </p:cNvPr>
          <p:cNvSpPr/>
          <p:nvPr/>
        </p:nvSpPr>
        <p:spPr>
          <a:xfrm>
            <a:off x="210007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</a:t>
            </a:r>
            <a:r>
              <a:rPr lang="it-IT" sz="1200" dirty="0"/>
              <a:t> </a:t>
            </a:r>
            <a:r>
              <a:rPr lang="it-IT" sz="1200" dirty="0" err="1"/>
              <a:t>Table</a:t>
            </a:r>
            <a:endParaRPr lang="it-IT" sz="120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42FD540-045E-4D13-A683-F6A29F82AF5F}"/>
              </a:ext>
            </a:extLst>
          </p:cNvPr>
          <p:cNvSpPr/>
          <p:nvPr/>
        </p:nvSpPr>
        <p:spPr>
          <a:xfrm>
            <a:off x="946854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endClear</a:t>
            </a:r>
            <a:endParaRPr lang="it-IT" sz="120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E00664EC-F1B9-4A42-BB77-FB4838C4D0F8}"/>
              </a:ext>
            </a:extLst>
          </p:cNvPr>
          <p:cNvSpPr/>
          <p:nvPr/>
        </p:nvSpPr>
        <p:spPr>
          <a:xfrm>
            <a:off x="6900476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30D05FE-FD32-44DE-B174-2B9B500B0527}"/>
              </a:ext>
            </a:extLst>
          </p:cNvPr>
          <p:cNvSpPr/>
          <p:nvPr/>
        </p:nvSpPr>
        <p:spPr>
          <a:xfrm>
            <a:off x="4643484" y="48751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inDish</a:t>
            </a:r>
            <a:endParaRPr lang="it-IT" sz="1200" dirty="0"/>
          </a:p>
          <a:p>
            <a:pPr algn="ctr"/>
            <a:r>
              <a:rPr lang="it-IT" sz="1200" dirty="0" err="1"/>
              <a:t>Washer</a:t>
            </a:r>
            <a:endParaRPr lang="it-IT" sz="120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FFC7574-F944-495B-A3EC-732B934C03C6}"/>
              </a:ext>
            </a:extLst>
          </p:cNvPr>
          <p:cNvSpPr/>
          <p:nvPr/>
        </p:nvSpPr>
        <p:spPr>
          <a:xfrm>
            <a:off x="4643484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68DF950-9B0E-4C7F-A8B4-F1DD97306DF1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180070" y="3178399"/>
            <a:ext cx="1463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4D6F62F-1759-4B92-AAA9-3D4E7E63C17D}"/>
              </a:ext>
            </a:extLst>
          </p:cNvPr>
          <p:cNvSpPr txBox="1"/>
          <p:nvPr/>
        </p:nvSpPr>
        <p:spPr>
          <a:xfrm>
            <a:off x="3229714" y="2873600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19F5C2E-FC5D-45F9-9589-242FFECF786B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>
          <a:xfrm>
            <a:off x="5723484" y="3178399"/>
            <a:ext cx="117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65EA2F4-E01F-4607-999C-74EA846AA913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>
            <a:off x="5183484" y="3718399"/>
            <a:ext cx="0" cy="11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E244C15-BAAF-47ED-98D3-D62127B25701}"/>
              </a:ext>
            </a:extLst>
          </p:cNvPr>
          <p:cNvCxnSpPr>
            <a:cxnSpLocks/>
            <a:stCxn id="16" idx="6"/>
            <a:endCxn id="43" idx="2"/>
          </p:cNvCxnSpPr>
          <p:nvPr/>
        </p:nvCxnSpPr>
        <p:spPr>
          <a:xfrm>
            <a:off x="7980476" y="3178399"/>
            <a:ext cx="1392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1273249E-EEDC-41C0-BBB2-949233B4A17B}"/>
              </a:ext>
            </a:extLst>
          </p:cNvPr>
          <p:cNvSpPr/>
          <p:nvPr/>
        </p:nvSpPr>
        <p:spPr>
          <a:xfrm>
            <a:off x="5692141" y="2839844"/>
            <a:ext cx="123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fridgeReached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13DB6892-6188-4422-A9CA-3DE4AA911EDA}"/>
              </a:ext>
            </a:extLst>
          </p:cNvPr>
          <p:cNvSpPr/>
          <p:nvPr/>
        </p:nvSpPr>
        <p:spPr>
          <a:xfrm>
            <a:off x="8008570" y="2873600"/>
            <a:ext cx="12314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8783EB5E-B91B-43B5-B94D-CDDE16BBE5F1}"/>
              </a:ext>
            </a:extLst>
          </p:cNvPr>
          <p:cNvSpPr/>
          <p:nvPr/>
        </p:nvSpPr>
        <p:spPr>
          <a:xfrm>
            <a:off x="5155713" y="4044857"/>
            <a:ext cx="1669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dishWasherReached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8AF4600-4F8D-4CAE-B070-85BB432A5F53}"/>
              </a:ext>
            </a:extLst>
          </p:cNvPr>
          <p:cNvCxnSpPr>
            <a:cxnSpLocks/>
            <a:stCxn id="17" idx="2"/>
            <a:endCxn id="14" idx="4"/>
          </p:cNvCxnSpPr>
          <p:nvPr/>
        </p:nvCxnSpPr>
        <p:spPr>
          <a:xfrm flipH="1" flipV="1">
            <a:off x="2640070" y="3718399"/>
            <a:ext cx="2003414" cy="169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EE2A9FDD-11E9-4709-8EC8-682F91E6E059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CF86807-AB55-484A-918D-DD4A8DF94D7F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3F5647D8-428C-4E8E-9D5B-98F01B9CBEE2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E2795DF-FBC1-43E3-8F6C-E27ACACA4AC0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8123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FABAB9-49D7-426D-85F0-21564EAE7AE8}"/>
              </a:ext>
            </a:extLst>
          </p:cNvPr>
          <p:cNvSpPr txBox="1"/>
          <p:nvPr/>
        </p:nvSpPr>
        <p:spPr>
          <a:xfrm>
            <a:off x="185565" y="24776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Kb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CA49F91-28E1-4D73-911E-D0EC88B5336D}"/>
              </a:ext>
            </a:extLst>
          </p:cNvPr>
          <p:cNvSpPr/>
          <p:nvPr/>
        </p:nvSpPr>
        <p:spPr>
          <a:xfrm>
            <a:off x="185565" y="281861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92D996B-FCD1-4A7E-ADEF-BFFB166C90CD}"/>
              </a:ext>
            </a:extLst>
          </p:cNvPr>
          <p:cNvSpPr/>
          <p:nvPr/>
        </p:nvSpPr>
        <p:spPr>
          <a:xfrm>
            <a:off x="5800712" y="281861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C839B15-3A02-4868-ADF4-99C7B1F1F2D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265565" y="3358614"/>
            <a:ext cx="4535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D688AA2D-08C1-4956-A9F1-CF120BC79AA7}"/>
              </a:ext>
            </a:extLst>
          </p:cNvPr>
          <p:cNvSpPr/>
          <p:nvPr/>
        </p:nvSpPr>
        <p:spPr>
          <a:xfrm>
            <a:off x="2343631" y="88687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objFromRobot</a:t>
            </a:r>
            <a:endParaRPr lang="it-IT" sz="12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72A478B-E3AC-4AA9-8E51-3FDE249EDC43}"/>
              </a:ext>
            </a:extLst>
          </p:cNvPr>
          <p:cNvSpPr/>
          <p:nvPr/>
        </p:nvSpPr>
        <p:spPr>
          <a:xfrm>
            <a:off x="5800712" y="25440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food From Robot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EEB7601-84BA-485C-8CA5-B993C7215E12}"/>
              </a:ext>
            </a:extLst>
          </p:cNvPr>
          <p:cNvSpPr/>
          <p:nvPr/>
        </p:nvSpPr>
        <p:spPr>
          <a:xfrm>
            <a:off x="8970371" y="417889"/>
            <a:ext cx="119996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objTo</a:t>
            </a:r>
            <a:r>
              <a:rPr lang="it-IT" sz="1200" dirty="0"/>
              <a:t> Robot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CC656C06-D89C-4D0D-A43A-BFCDFF79EB65}"/>
              </a:ext>
            </a:extLst>
          </p:cNvPr>
          <p:cNvSpPr/>
          <p:nvPr/>
        </p:nvSpPr>
        <p:spPr>
          <a:xfrm>
            <a:off x="9357889" y="5166515"/>
            <a:ext cx="119996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foodTo</a:t>
            </a:r>
            <a:r>
              <a:rPr lang="it-IT" sz="1200" dirty="0"/>
              <a:t> Robot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46B2DA4-7B23-4BE2-8B9D-4B72ABA4CBFD}"/>
              </a:ext>
            </a:extLst>
          </p:cNvPr>
          <p:cNvSpPr/>
          <p:nvPr/>
        </p:nvSpPr>
        <p:spPr>
          <a:xfrm>
            <a:off x="3919163" y="524603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Expose</a:t>
            </a:r>
            <a:endParaRPr lang="it-IT" sz="1200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7A9E75B-B657-4779-953F-25C8813BDBBE}"/>
              </a:ext>
            </a:extLst>
          </p:cNvPr>
          <p:cNvCxnSpPr>
            <a:cxnSpLocks/>
            <a:stCxn id="7" idx="2"/>
            <a:endCxn id="10" idx="5"/>
          </p:cNvCxnSpPr>
          <p:nvPr/>
        </p:nvCxnSpPr>
        <p:spPr>
          <a:xfrm flipH="1" flipV="1">
            <a:off x="3265469" y="1808709"/>
            <a:ext cx="2535243" cy="154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D8E8F07-3C3E-4DAA-91F7-9204103BC862}"/>
              </a:ext>
            </a:extLst>
          </p:cNvPr>
          <p:cNvCxnSpPr>
            <a:cxnSpLocks/>
            <a:stCxn id="10" idx="6"/>
            <a:endCxn id="7" idx="1"/>
          </p:cNvCxnSpPr>
          <p:nvPr/>
        </p:nvCxnSpPr>
        <p:spPr>
          <a:xfrm>
            <a:off x="3423631" y="1426871"/>
            <a:ext cx="2535243" cy="154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D08E369-BA24-40AF-9420-8A9C49051B96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flipV="1">
            <a:off x="5958874" y="1176242"/>
            <a:ext cx="0" cy="180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C7C9A4F-7C0B-45E0-BBF2-14F68E2772B3}"/>
              </a:ext>
            </a:extLst>
          </p:cNvPr>
          <p:cNvCxnSpPr>
            <a:cxnSpLocks/>
            <a:stCxn id="11" idx="5"/>
            <a:endCxn id="7" idx="7"/>
          </p:cNvCxnSpPr>
          <p:nvPr/>
        </p:nvCxnSpPr>
        <p:spPr>
          <a:xfrm>
            <a:off x="6722550" y="1176242"/>
            <a:ext cx="0" cy="180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3D11502-277A-4A47-8E63-8C2C64881679}"/>
              </a:ext>
            </a:extLst>
          </p:cNvPr>
          <p:cNvCxnSpPr>
            <a:cxnSpLocks/>
            <a:stCxn id="7" idx="7"/>
            <a:endCxn id="12" idx="2"/>
          </p:cNvCxnSpPr>
          <p:nvPr/>
        </p:nvCxnSpPr>
        <p:spPr>
          <a:xfrm flipV="1">
            <a:off x="6722550" y="978411"/>
            <a:ext cx="2247821" cy="199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396F96C3-D33A-4096-A67B-0B869B33891A}"/>
              </a:ext>
            </a:extLst>
          </p:cNvPr>
          <p:cNvCxnSpPr>
            <a:cxnSpLocks/>
            <a:stCxn id="12" idx="3"/>
            <a:endCxn id="7" idx="6"/>
          </p:cNvCxnSpPr>
          <p:nvPr/>
        </p:nvCxnSpPr>
        <p:spPr>
          <a:xfrm flipH="1">
            <a:off x="6880712" y="1374759"/>
            <a:ext cx="2265389" cy="198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EA8A496-7651-4967-9D3B-F879DB0C1C49}"/>
              </a:ext>
            </a:extLst>
          </p:cNvPr>
          <p:cNvCxnSpPr>
            <a:cxnSpLocks/>
            <a:stCxn id="16" idx="1"/>
            <a:endCxn id="7" idx="2"/>
          </p:cNvCxnSpPr>
          <p:nvPr/>
        </p:nvCxnSpPr>
        <p:spPr>
          <a:xfrm flipV="1">
            <a:off x="4077325" y="3358614"/>
            <a:ext cx="1723387" cy="204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662C0646-2371-4BD9-B6B7-ABA3169CBB2C}"/>
              </a:ext>
            </a:extLst>
          </p:cNvPr>
          <p:cNvCxnSpPr>
            <a:cxnSpLocks/>
            <a:stCxn id="7" idx="4"/>
            <a:endCxn id="16" idx="6"/>
          </p:cNvCxnSpPr>
          <p:nvPr/>
        </p:nvCxnSpPr>
        <p:spPr>
          <a:xfrm flipH="1">
            <a:off x="4999163" y="3898614"/>
            <a:ext cx="1341549" cy="188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53AAA67A-D08C-470B-A375-9EE4E160C286}"/>
              </a:ext>
            </a:extLst>
          </p:cNvPr>
          <p:cNvCxnSpPr>
            <a:cxnSpLocks/>
            <a:stCxn id="7" idx="6"/>
            <a:endCxn id="13" idx="1"/>
          </p:cNvCxnSpPr>
          <p:nvPr/>
        </p:nvCxnSpPr>
        <p:spPr>
          <a:xfrm>
            <a:off x="6880712" y="3358614"/>
            <a:ext cx="2652907" cy="197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3C60BE11-AB40-49A5-9B6D-53E91E29E02E}"/>
              </a:ext>
            </a:extLst>
          </p:cNvPr>
          <p:cNvCxnSpPr>
            <a:cxnSpLocks/>
            <a:stCxn id="13" idx="3"/>
            <a:endCxn id="7" idx="5"/>
          </p:cNvCxnSpPr>
          <p:nvPr/>
        </p:nvCxnSpPr>
        <p:spPr>
          <a:xfrm flipH="1" flipV="1">
            <a:off x="6722550" y="3740452"/>
            <a:ext cx="2811069" cy="238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tangolo 85">
            <a:extLst>
              <a:ext uri="{FF2B5EF4-FFF2-40B4-BE49-F238E27FC236}">
                <a16:creationId xmlns:a16="http://schemas.microsoft.com/office/drawing/2014/main" id="{4B062027-39CE-4E59-9126-C196A03FDFF7}"/>
              </a:ext>
            </a:extLst>
          </p:cNvPr>
          <p:cNvSpPr/>
          <p:nvPr/>
        </p:nvSpPr>
        <p:spPr>
          <a:xfrm rot="1925793">
            <a:off x="3126659" y="2470921"/>
            <a:ext cx="2367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moveObjToDomesticResource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2317445C-6AE4-44D3-8339-8626EE124615}"/>
              </a:ext>
            </a:extLst>
          </p:cNvPr>
          <p:cNvSpPr/>
          <p:nvPr/>
        </p:nvSpPr>
        <p:spPr>
          <a:xfrm>
            <a:off x="4503631" y="1464634"/>
            <a:ext cx="1537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moveFoodTo</a:t>
            </a:r>
            <a:endParaRPr lang="it-IT" sz="1400" dirty="0">
              <a:solidFill>
                <a:srgbClr val="00B050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DomesticResource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BB2B1BCE-A460-4681-8368-0DED671513DF}"/>
              </a:ext>
            </a:extLst>
          </p:cNvPr>
          <p:cNvSpPr/>
          <p:nvPr/>
        </p:nvSpPr>
        <p:spPr>
          <a:xfrm rot="19101905">
            <a:off x="7011268" y="1656371"/>
            <a:ext cx="1499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moveObjOnRobot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29F1593C-31A6-4358-A9C5-F5E2205B4CAC}"/>
              </a:ext>
            </a:extLst>
          </p:cNvPr>
          <p:cNvSpPr/>
          <p:nvPr/>
        </p:nvSpPr>
        <p:spPr>
          <a:xfrm rot="2360980">
            <a:off x="7569610" y="3987899"/>
            <a:ext cx="1605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548909A-CBC5-4677-8BB5-122A914C07FE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70708F-2553-45F5-9C6A-F57DE0A256F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945088B-B5E0-4E6B-AE6E-6D045DFFD6BE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98D9F5-CF75-4228-9CC6-69D74F2703FA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2B3AB95E-47DE-4F6E-A745-C9B50AA990B6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88922D1-0B88-4374-87FF-0A95FFC2234A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8B509526-573C-4749-A2F8-1A11B653A0A3}"/>
              </a:ext>
            </a:extLst>
          </p:cNvPr>
          <p:cNvSpPr/>
          <p:nvPr/>
        </p:nvSpPr>
        <p:spPr>
          <a:xfrm rot="18270332">
            <a:off x="4982800" y="4857537"/>
            <a:ext cx="715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consult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ACA2FD1D-C010-458C-B474-EB44A94A5679}"/>
              </a:ext>
            </a:extLst>
          </p:cNvPr>
          <p:cNvSpPr/>
          <p:nvPr/>
        </p:nvSpPr>
        <p:spPr>
          <a:xfrm>
            <a:off x="10163701" y="2094912"/>
            <a:ext cx="119996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Update</a:t>
            </a:r>
          </a:p>
          <a:p>
            <a:pPr algn="ctr"/>
            <a:r>
              <a:rPr lang="it-IT" sz="1200" dirty="0"/>
              <a:t>Food</a:t>
            </a:r>
          </a:p>
          <a:p>
            <a:pPr algn="ctr"/>
            <a:r>
              <a:rPr lang="it-IT" sz="1200" dirty="0" err="1"/>
              <a:t>OnTable</a:t>
            </a:r>
            <a:endParaRPr lang="it-IT" sz="1200" dirty="0"/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ADFE1239-247C-4BD5-B9B6-2DC4CDCD9B19}"/>
              </a:ext>
            </a:extLst>
          </p:cNvPr>
          <p:cNvCxnSpPr>
            <a:cxnSpLocks/>
            <a:stCxn id="7" idx="7"/>
            <a:endCxn id="39" idx="2"/>
          </p:cNvCxnSpPr>
          <p:nvPr/>
        </p:nvCxnSpPr>
        <p:spPr>
          <a:xfrm flipV="1">
            <a:off x="6722550" y="2655434"/>
            <a:ext cx="3441151" cy="32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BA41D76A-7DD1-480E-B7DC-BE8BDD73C316}"/>
              </a:ext>
            </a:extLst>
          </p:cNvPr>
          <p:cNvCxnSpPr>
            <a:cxnSpLocks/>
            <a:stCxn id="39" idx="3"/>
            <a:endCxn id="7" idx="6"/>
          </p:cNvCxnSpPr>
          <p:nvPr/>
        </p:nvCxnSpPr>
        <p:spPr>
          <a:xfrm flipH="1">
            <a:off x="6880712" y="3051782"/>
            <a:ext cx="3458719" cy="30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20FC77E4-4A0F-4D6B-97CF-79A6FE2BF6DB}"/>
              </a:ext>
            </a:extLst>
          </p:cNvPr>
          <p:cNvSpPr/>
          <p:nvPr/>
        </p:nvSpPr>
        <p:spPr>
          <a:xfrm rot="21306622">
            <a:off x="8856058" y="2441430"/>
            <a:ext cx="418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ate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5E60064B-A767-4B48-9134-D84502D50556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783D359-9248-4C8F-A5EC-6F1F4770C4E5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67299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7AAC962-F07F-4101-A4B5-7CF5A85AAD0C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9B90F0-0214-420B-9C1B-887EC51090FE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92E6349-FC9C-4922-A663-977EDA93382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352B9A-FCE4-4523-B26B-BE07ED551584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1F7E690-590C-4B33-9528-A4E1709610D6}"/>
              </a:ext>
            </a:extLst>
          </p:cNvPr>
          <p:cNvSpPr txBox="1"/>
          <p:nvPr/>
        </p:nvSpPr>
        <p:spPr>
          <a:xfrm>
            <a:off x="185565" y="247762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Fridge</a:t>
            </a:r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4CDD232-296E-4019-866B-7F128E3CC65E}"/>
              </a:ext>
            </a:extLst>
          </p:cNvPr>
          <p:cNvSpPr/>
          <p:nvPr/>
        </p:nvSpPr>
        <p:spPr>
          <a:xfrm>
            <a:off x="693727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06671F0-DB12-49C9-98E3-71AE09361D0F}"/>
              </a:ext>
            </a:extLst>
          </p:cNvPr>
          <p:cNvSpPr/>
          <p:nvPr/>
        </p:nvSpPr>
        <p:spPr>
          <a:xfrm>
            <a:off x="3404019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AC38EE7-EB40-4010-8DB4-DE82A0A5F78E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773727" y="2889000"/>
            <a:ext cx="163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2783E35-5B68-4E6C-AF71-2472D4F82FF6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4484019" y="1157094"/>
            <a:ext cx="2875709" cy="173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0C64754F-EC41-4671-9BE6-1DBB8401AC02}"/>
              </a:ext>
            </a:extLst>
          </p:cNvPr>
          <p:cNvSpPr/>
          <p:nvPr/>
        </p:nvSpPr>
        <p:spPr>
          <a:xfrm>
            <a:off x="7359728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putIn</a:t>
            </a:r>
            <a:r>
              <a:rPr lang="it-IT" sz="1200" dirty="0"/>
              <a:t> </a:t>
            </a:r>
            <a:r>
              <a:rPr lang="it-IT" sz="1200" dirty="0" err="1"/>
              <a:t>Fridge</a:t>
            </a:r>
            <a:endParaRPr lang="it-IT" sz="12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5DADDD6-59FD-4020-8B73-5030823F7DD6}"/>
              </a:ext>
            </a:extLst>
          </p:cNvPr>
          <p:cNvSpPr txBox="1"/>
          <p:nvPr/>
        </p:nvSpPr>
        <p:spPr>
          <a:xfrm rot="2182888">
            <a:off x="4939858" y="3716601"/>
            <a:ext cx="216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moveSpecificFoodOnRobot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87D012B-E195-46FD-B5F4-EDE1F3E9370D}"/>
              </a:ext>
            </a:extLst>
          </p:cNvPr>
          <p:cNvSpPr txBox="1"/>
          <p:nvPr/>
        </p:nvSpPr>
        <p:spPr>
          <a:xfrm rot="19710299">
            <a:off x="5023562" y="1776579"/>
            <a:ext cx="157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moveFoodToFridge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5F84BC8E-94A3-4FC3-9238-5D7D78D181E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H="1" flipV="1">
            <a:off x="5055921" y="-494808"/>
            <a:ext cx="1731906" cy="3955709"/>
          </a:xfrm>
          <a:prstGeom prst="bentConnector3">
            <a:avLst>
              <a:gd name="adj1" fmla="val -131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D0ED9B6E-A673-43C1-90FA-6B4D5EABE710}"/>
              </a:ext>
            </a:extLst>
          </p:cNvPr>
          <p:cNvSpPr/>
          <p:nvPr/>
        </p:nvSpPr>
        <p:spPr>
          <a:xfrm>
            <a:off x="7359729" y="445434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take From </a:t>
            </a:r>
            <a:r>
              <a:rPr lang="it-IT" sz="1200" dirty="0" err="1"/>
              <a:t>Fridge</a:t>
            </a:r>
            <a:endParaRPr lang="it-IT" sz="1200" dirty="0"/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BD82E3C7-E78E-49CD-B205-B43C41256776}"/>
              </a:ext>
            </a:extLst>
          </p:cNvPr>
          <p:cNvCxnSpPr>
            <a:cxnSpLocks/>
            <a:stCxn id="10" idx="6"/>
            <a:endCxn id="32" idx="2"/>
          </p:cNvCxnSpPr>
          <p:nvPr/>
        </p:nvCxnSpPr>
        <p:spPr>
          <a:xfrm>
            <a:off x="4484019" y="2889000"/>
            <a:ext cx="2875710" cy="210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4DA31915-3A92-4D98-AD7A-941513A64770}"/>
              </a:ext>
            </a:extLst>
          </p:cNvPr>
          <p:cNvCxnSpPr>
            <a:cxnSpLocks/>
            <a:stCxn id="32" idx="4"/>
            <a:endCxn id="10" idx="4"/>
          </p:cNvCxnSpPr>
          <p:nvPr/>
        </p:nvCxnSpPr>
        <p:spPr>
          <a:xfrm rot="5400000" flipH="1">
            <a:off x="4869200" y="2503819"/>
            <a:ext cx="2105347" cy="3955710"/>
          </a:xfrm>
          <a:prstGeom prst="bentConnector3">
            <a:avLst>
              <a:gd name="adj1" fmla="val -10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3542F7EE-EA72-451D-930D-609A79AA90D8}"/>
              </a:ext>
            </a:extLst>
          </p:cNvPr>
          <p:cNvSpPr/>
          <p:nvPr/>
        </p:nvSpPr>
        <p:spPr>
          <a:xfrm>
            <a:off x="7359728" y="1839952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coap</a:t>
            </a:r>
            <a:r>
              <a:rPr lang="it-IT" sz="1200" dirty="0"/>
              <a:t> </a:t>
            </a:r>
            <a:r>
              <a:rPr lang="it-IT" sz="1200" dirty="0" err="1"/>
              <a:t>Answer</a:t>
            </a:r>
            <a:endParaRPr lang="it-IT" sz="1200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BE4EB9A-AE15-472E-B675-BEFD93D17770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 flipV="1">
            <a:off x="4484019" y="2379952"/>
            <a:ext cx="2875709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F890D3A-C8D2-44E0-BE42-16C6456E726A}"/>
              </a:ext>
            </a:extLst>
          </p:cNvPr>
          <p:cNvSpPr txBox="1"/>
          <p:nvPr/>
        </p:nvSpPr>
        <p:spPr>
          <a:xfrm rot="20963997">
            <a:off x="5531252" y="2294703"/>
            <a:ext cx="172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handleAnswerReply</a:t>
            </a:r>
            <a:r>
              <a:rPr lang="it-IT" sz="1400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FB741CEC-AB74-4E8F-9698-C19016A8C138}"/>
              </a:ext>
            </a:extLst>
          </p:cNvPr>
          <p:cNvCxnSpPr>
            <a:cxnSpLocks/>
            <a:stCxn id="22" idx="6"/>
            <a:endCxn id="10" idx="0"/>
          </p:cNvCxnSpPr>
          <p:nvPr/>
        </p:nvCxnSpPr>
        <p:spPr>
          <a:xfrm flipH="1" flipV="1">
            <a:off x="3944019" y="2349000"/>
            <a:ext cx="4495709" cy="30952"/>
          </a:xfrm>
          <a:prstGeom prst="bentConnector4">
            <a:avLst>
              <a:gd name="adj1" fmla="val -5085"/>
              <a:gd name="adj2" fmla="val 6442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5773F19-AC38-464E-BFEB-AA4CE2482DF8}"/>
              </a:ext>
            </a:extLst>
          </p:cNvPr>
          <p:cNvSpPr txBox="1"/>
          <p:nvPr/>
        </p:nvSpPr>
        <p:spPr>
          <a:xfrm>
            <a:off x="9634194" y="6144490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 = da </a:t>
            </a:r>
            <a:r>
              <a:rPr lang="it-IT" dirty="0" err="1"/>
              <a:t>fridgeCoap.kt</a:t>
            </a:r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326A7B5E-B674-4E04-B371-88481A2B8188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215A11C-D12E-4BEA-8D58-74E5696946E0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9516BE67-0D9D-414B-9585-0AA9C4D85BBD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6B05279-885A-4EED-88E7-8E0632A875DE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0964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1CA49F91-28E1-4D73-911E-D0EC88B5336D}"/>
              </a:ext>
            </a:extLst>
          </p:cNvPr>
          <p:cNvSpPr/>
          <p:nvPr/>
        </p:nvSpPr>
        <p:spPr>
          <a:xfrm>
            <a:off x="3173849" y="54022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C839B15-3A02-4868-ADF4-99C7B1F1F2D8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4253849" y="1080221"/>
            <a:ext cx="1967896" cy="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2548909A-CBC5-4677-8BB5-122A914C07FE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70708F-2553-45F5-9C6A-F57DE0A256F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945088B-B5E0-4E6B-AE6E-6D045DFFD6BE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98D9F5-CF75-4228-9CC6-69D74F2703FA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D2E2C0-88DB-4BBE-9462-B3EEE693BF70}"/>
              </a:ext>
            </a:extLst>
          </p:cNvPr>
          <p:cNvSpPr txBox="1"/>
          <p:nvPr/>
        </p:nvSpPr>
        <p:spPr>
          <a:xfrm>
            <a:off x="185565" y="247762"/>
            <a:ext cx="130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RoomButler</a:t>
            </a: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9479F11-3ECE-4DE4-AA93-35105164CF27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2DB195-5842-4928-8DC2-23D60015C514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56BFCE0-E6B4-43D9-A101-F7BDB5F12C2C}"/>
              </a:ext>
            </a:extLst>
          </p:cNvPr>
          <p:cNvSpPr/>
          <p:nvPr/>
        </p:nvSpPr>
        <p:spPr>
          <a:xfrm>
            <a:off x="6221745" y="54037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BF7C265-CD4A-4A86-B9ED-6ACC1BDD1352}"/>
              </a:ext>
            </a:extLst>
          </p:cNvPr>
          <p:cNvCxnSpPr>
            <a:cxnSpLocks/>
            <a:stCxn id="12" idx="5"/>
            <a:endCxn id="34" idx="1"/>
          </p:cNvCxnSpPr>
          <p:nvPr/>
        </p:nvCxnSpPr>
        <p:spPr>
          <a:xfrm>
            <a:off x="7143583" y="1462217"/>
            <a:ext cx="1369753" cy="214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12036CC9-646D-4201-993F-45AEF679E8C5}"/>
              </a:ext>
            </a:extLst>
          </p:cNvPr>
          <p:cNvSpPr/>
          <p:nvPr/>
        </p:nvSpPr>
        <p:spPr>
          <a:xfrm>
            <a:off x="9614304" y="345564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update </a:t>
            </a:r>
            <a:r>
              <a:rPr lang="it-IT" sz="1200" dirty="0" err="1"/>
              <a:t>Maitre</a:t>
            </a:r>
            <a:endParaRPr lang="it-IT" sz="1200" dirty="0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A33FD89-86FD-4EAB-A20C-1BF477694E0B}"/>
              </a:ext>
            </a:extLst>
          </p:cNvPr>
          <p:cNvCxnSpPr>
            <a:cxnSpLocks/>
            <a:stCxn id="12" idx="6"/>
            <a:endCxn id="20" idx="0"/>
          </p:cNvCxnSpPr>
          <p:nvPr/>
        </p:nvCxnSpPr>
        <p:spPr>
          <a:xfrm>
            <a:off x="7301745" y="1080379"/>
            <a:ext cx="2852559" cy="237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C2B66107-560E-4235-8023-083408CA3BE6}"/>
              </a:ext>
            </a:extLst>
          </p:cNvPr>
          <p:cNvCxnSpPr>
            <a:cxnSpLocks/>
            <a:stCxn id="12" idx="4"/>
            <a:endCxn id="36" idx="0"/>
          </p:cNvCxnSpPr>
          <p:nvPr/>
        </p:nvCxnSpPr>
        <p:spPr>
          <a:xfrm>
            <a:off x="6761745" y="1620379"/>
            <a:ext cx="776428" cy="183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F0594D7-B34C-4CB1-A08D-D65FB262A6D5}"/>
              </a:ext>
            </a:extLst>
          </p:cNvPr>
          <p:cNvCxnSpPr>
            <a:cxnSpLocks/>
            <a:stCxn id="12" idx="4"/>
            <a:endCxn id="37" idx="0"/>
          </p:cNvCxnSpPr>
          <p:nvPr/>
        </p:nvCxnSpPr>
        <p:spPr>
          <a:xfrm flipH="1">
            <a:off x="6221745" y="1620379"/>
            <a:ext cx="540000" cy="182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B9C681B0-E163-4E1A-82DD-A3E97A8C4843}"/>
              </a:ext>
            </a:extLst>
          </p:cNvPr>
          <p:cNvCxnSpPr>
            <a:cxnSpLocks/>
            <a:stCxn id="12" idx="3"/>
            <a:endCxn id="38" idx="0"/>
          </p:cNvCxnSpPr>
          <p:nvPr/>
        </p:nvCxnSpPr>
        <p:spPr>
          <a:xfrm flipH="1">
            <a:off x="4950826" y="1462217"/>
            <a:ext cx="1429081" cy="198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45CF67F7-8441-415A-A4A6-E3DA2CD2EC29}"/>
              </a:ext>
            </a:extLst>
          </p:cNvPr>
          <p:cNvSpPr/>
          <p:nvPr/>
        </p:nvSpPr>
        <p:spPr>
          <a:xfrm rot="2241902">
            <a:off x="7835310" y="1895169"/>
            <a:ext cx="2449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r>
              <a:rPr lang="it-IT" sz="1400" dirty="0">
                <a:solidFill>
                  <a:srgbClr val="00B050"/>
                </a:solidFill>
              </a:rPr>
              <a:t>, </a:t>
            </a:r>
            <a:r>
              <a:rPr lang="it-IT" sz="1400" dirty="0" err="1">
                <a:solidFill>
                  <a:srgbClr val="00B050"/>
                </a:solidFill>
              </a:rPr>
              <a:t>endPrepare</a:t>
            </a:r>
            <a:r>
              <a:rPr lang="it-IT" sz="1400" dirty="0">
                <a:solidFill>
                  <a:srgbClr val="00B050"/>
                </a:solidFill>
              </a:rPr>
              <a:t>,</a:t>
            </a:r>
          </a:p>
          <a:p>
            <a:r>
              <a:rPr lang="it-IT" sz="1400" dirty="0" err="1">
                <a:solidFill>
                  <a:srgbClr val="00B050"/>
                </a:solidFill>
              </a:rPr>
              <a:t>foodAdded</a:t>
            </a:r>
            <a:r>
              <a:rPr lang="it-IT" sz="1400" dirty="0">
                <a:solidFill>
                  <a:srgbClr val="00B050"/>
                </a:solidFill>
              </a:rPr>
              <a:t>, warning, </a:t>
            </a:r>
            <a:r>
              <a:rPr lang="it-IT" sz="1400" dirty="0" err="1">
                <a:solidFill>
                  <a:srgbClr val="00B050"/>
                </a:solidFill>
              </a:rPr>
              <a:t>endClear</a:t>
            </a:r>
            <a:r>
              <a:rPr lang="it-IT" sz="1400" dirty="0">
                <a:solidFill>
                  <a:srgbClr val="00B050"/>
                </a:solidFill>
              </a:rPr>
              <a:t>,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CBB5DF93-F8C7-4244-A55E-045214B583EE}"/>
              </a:ext>
            </a:extLst>
          </p:cNvPr>
          <p:cNvSpPr/>
          <p:nvPr/>
        </p:nvSpPr>
        <p:spPr>
          <a:xfrm>
            <a:off x="8355174" y="345082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scanningPerimeter</a:t>
            </a:r>
            <a:endParaRPr lang="it-IT" sz="12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A44B514-53B6-4D41-919F-91B6B6A497E8}"/>
              </a:ext>
            </a:extLst>
          </p:cNvPr>
          <p:cNvSpPr/>
          <p:nvPr/>
        </p:nvSpPr>
        <p:spPr>
          <a:xfrm rot="3215788">
            <a:off x="7138915" y="2452615"/>
            <a:ext cx="2012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dynamicStartTheSystem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73C4F97F-4F92-4AD0-A74B-8C23809D21B2}"/>
              </a:ext>
            </a:extLst>
          </p:cNvPr>
          <p:cNvSpPr/>
          <p:nvPr/>
        </p:nvSpPr>
        <p:spPr>
          <a:xfrm>
            <a:off x="6998173" y="345082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execute</a:t>
            </a:r>
            <a:r>
              <a:rPr lang="it-IT" sz="1200" dirty="0"/>
              <a:t> </a:t>
            </a:r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562703FB-F018-407C-98CD-2ADA869C4DAF}"/>
              </a:ext>
            </a:extLst>
          </p:cNvPr>
          <p:cNvSpPr/>
          <p:nvPr/>
        </p:nvSpPr>
        <p:spPr>
          <a:xfrm>
            <a:off x="5681745" y="344125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addFood</a:t>
            </a:r>
            <a:endParaRPr lang="it-IT" sz="12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19DD5252-6A7E-45CB-B2AA-46135F16E649}"/>
              </a:ext>
            </a:extLst>
          </p:cNvPr>
          <p:cNvSpPr/>
          <p:nvPr/>
        </p:nvSpPr>
        <p:spPr>
          <a:xfrm>
            <a:off x="4410826" y="344229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execute</a:t>
            </a:r>
            <a:r>
              <a:rPr lang="it-IT" sz="1200" dirty="0"/>
              <a:t> Clear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1A2862F-9968-4CBC-9E91-D664FC1452BD}"/>
              </a:ext>
            </a:extLst>
          </p:cNvPr>
          <p:cNvSpPr/>
          <p:nvPr/>
        </p:nvSpPr>
        <p:spPr>
          <a:xfrm rot="3668486">
            <a:off x="6956873" y="2384121"/>
            <a:ext cx="760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prepare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5B28EE4B-21E5-49B8-B446-2B9B9B91C20F}"/>
              </a:ext>
            </a:extLst>
          </p:cNvPr>
          <p:cNvSpPr/>
          <p:nvPr/>
        </p:nvSpPr>
        <p:spPr>
          <a:xfrm rot="17431984">
            <a:off x="5948546" y="2436456"/>
            <a:ext cx="823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addFood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4220DF24-A81F-44D7-AD19-A989FAFC6897}"/>
              </a:ext>
            </a:extLst>
          </p:cNvPr>
          <p:cNvSpPr/>
          <p:nvPr/>
        </p:nvSpPr>
        <p:spPr>
          <a:xfrm rot="18654924">
            <a:off x="5197568" y="2738126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clear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5C0C2D24-8ED1-4261-99C6-4CA746C2BF29}"/>
              </a:ext>
            </a:extLst>
          </p:cNvPr>
          <p:cNvCxnSpPr>
            <a:cxnSpLocks/>
            <a:stCxn id="34" idx="4"/>
            <a:endCxn id="46" idx="0"/>
          </p:cNvCxnSpPr>
          <p:nvPr/>
        </p:nvCxnSpPr>
        <p:spPr>
          <a:xfrm flipH="1">
            <a:off x="8894562" y="4530821"/>
            <a:ext cx="612" cy="10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5617764F-4EDD-4B6F-ACD2-9DBC919E48CF}"/>
              </a:ext>
            </a:extLst>
          </p:cNvPr>
          <p:cNvSpPr/>
          <p:nvPr/>
        </p:nvSpPr>
        <p:spPr>
          <a:xfrm>
            <a:off x="8354562" y="55675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findTable</a:t>
            </a:r>
            <a:endParaRPr lang="it-IT" sz="1200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25AFEE7-44C5-429B-9792-2F7699D51CB9}"/>
              </a:ext>
            </a:extLst>
          </p:cNvPr>
          <p:cNvSpPr/>
          <p:nvPr/>
        </p:nvSpPr>
        <p:spPr>
          <a:xfrm>
            <a:off x="7759719" y="5079833"/>
            <a:ext cx="1189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endPerimeter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53" name="Connettore a gomito 52">
            <a:extLst>
              <a:ext uri="{FF2B5EF4-FFF2-40B4-BE49-F238E27FC236}">
                <a16:creationId xmlns:a16="http://schemas.microsoft.com/office/drawing/2014/main" id="{47A12CFA-E036-4B9C-92D4-9EA0073FBD74}"/>
              </a:ext>
            </a:extLst>
          </p:cNvPr>
          <p:cNvCxnSpPr>
            <a:cxnSpLocks/>
            <a:stCxn id="46" idx="6"/>
            <a:endCxn id="12" idx="0"/>
          </p:cNvCxnSpPr>
          <p:nvPr/>
        </p:nvCxnSpPr>
        <p:spPr>
          <a:xfrm flipH="1" flipV="1">
            <a:off x="6761745" y="540379"/>
            <a:ext cx="2672817" cy="5567179"/>
          </a:xfrm>
          <a:prstGeom prst="bentConnector4">
            <a:avLst>
              <a:gd name="adj1" fmla="val -55814"/>
              <a:gd name="adj2" fmla="val 1041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FF880849-2F1F-495D-8447-BF236DC93E80}"/>
              </a:ext>
            </a:extLst>
          </p:cNvPr>
          <p:cNvCxnSpPr>
            <a:cxnSpLocks/>
            <a:stCxn id="20" idx="6"/>
            <a:endCxn id="12" idx="0"/>
          </p:cNvCxnSpPr>
          <p:nvPr/>
        </p:nvCxnSpPr>
        <p:spPr>
          <a:xfrm flipH="1" flipV="1">
            <a:off x="6761745" y="540379"/>
            <a:ext cx="3932559" cy="3455262"/>
          </a:xfrm>
          <a:prstGeom prst="bentConnector4">
            <a:avLst>
              <a:gd name="adj1" fmla="val -5813"/>
              <a:gd name="adj2" fmla="val 106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DAC9ECD5-02A3-4327-8D2B-4BD6D6142CF9}"/>
              </a:ext>
            </a:extLst>
          </p:cNvPr>
          <p:cNvCxnSpPr>
            <a:cxnSpLocks/>
            <a:stCxn id="37" idx="4"/>
            <a:endCxn id="12" idx="0"/>
          </p:cNvCxnSpPr>
          <p:nvPr/>
        </p:nvCxnSpPr>
        <p:spPr>
          <a:xfrm rot="5400000" flipH="1" flipV="1">
            <a:off x="4501309" y="2260815"/>
            <a:ext cx="3980872" cy="540000"/>
          </a:xfrm>
          <a:prstGeom prst="bentConnector5">
            <a:avLst>
              <a:gd name="adj1" fmla="val -5742"/>
              <a:gd name="adj2" fmla="val -630519"/>
              <a:gd name="adj3" fmla="val 1057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2F330A45-0BD8-4760-A1FF-730116275460}"/>
              </a:ext>
            </a:extLst>
          </p:cNvPr>
          <p:cNvCxnSpPr>
            <a:cxnSpLocks/>
            <a:stCxn id="38" idx="4"/>
            <a:endCxn id="12" idx="0"/>
          </p:cNvCxnSpPr>
          <p:nvPr/>
        </p:nvCxnSpPr>
        <p:spPr>
          <a:xfrm rot="5400000" flipH="1" flipV="1">
            <a:off x="3865326" y="1625878"/>
            <a:ext cx="3981918" cy="1810919"/>
          </a:xfrm>
          <a:prstGeom prst="bentConnector5">
            <a:avLst>
              <a:gd name="adj1" fmla="val -5741"/>
              <a:gd name="adj2" fmla="val -117098"/>
              <a:gd name="adj3" fmla="val 1057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A2F84D48-6A5E-42BF-8ED0-5D59A3BF95B4}"/>
              </a:ext>
            </a:extLst>
          </p:cNvPr>
          <p:cNvCxnSpPr>
            <a:cxnSpLocks/>
            <a:stCxn id="36" idx="4"/>
            <a:endCxn id="12" idx="0"/>
          </p:cNvCxnSpPr>
          <p:nvPr/>
        </p:nvCxnSpPr>
        <p:spPr>
          <a:xfrm rot="5400000" flipH="1">
            <a:off x="5154738" y="2147386"/>
            <a:ext cx="3990442" cy="776428"/>
          </a:xfrm>
          <a:prstGeom prst="bentConnector5">
            <a:avLst>
              <a:gd name="adj1" fmla="val -5729"/>
              <a:gd name="adj2" fmla="val 604510"/>
              <a:gd name="adj3" fmla="val 1057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tangolo 39">
            <a:extLst>
              <a:ext uri="{FF2B5EF4-FFF2-40B4-BE49-F238E27FC236}">
                <a16:creationId xmlns:a16="http://schemas.microsoft.com/office/drawing/2014/main" id="{C3C631ED-E4AC-4462-A73E-4E721E0A9E21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EB53BF0-C8B9-485B-9240-D64BBB21971E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D81BBD7D-2BF3-4C96-945E-5FBC1F181F19}"/>
              </a:ext>
            </a:extLst>
          </p:cNvPr>
          <p:cNvSpPr/>
          <p:nvPr/>
        </p:nvSpPr>
        <p:spPr>
          <a:xfrm>
            <a:off x="3053824" y="344125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delegateSetup</a:t>
            </a:r>
            <a:endParaRPr lang="it-IT" sz="1200" dirty="0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B4DD5EC2-257C-4468-A7EF-65ADF160CCB9}"/>
              </a:ext>
            </a:extLst>
          </p:cNvPr>
          <p:cNvCxnSpPr>
            <a:cxnSpLocks/>
            <a:stCxn id="12" idx="3"/>
            <a:endCxn id="48" idx="7"/>
          </p:cNvCxnSpPr>
          <p:nvPr/>
        </p:nvCxnSpPr>
        <p:spPr>
          <a:xfrm flipH="1">
            <a:off x="3975662" y="1462217"/>
            <a:ext cx="2404245" cy="213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tangolo 51">
            <a:extLst>
              <a:ext uri="{FF2B5EF4-FFF2-40B4-BE49-F238E27FC236}">
                <a16:creationId xmlns:a16="http://schemas.microsoft.com/office/drawing/2014/main" id="{81C22753-ABE7-4970-B49E-27EAAD314E8D}"/>
              </a:ext>
            </a:extLst>
          </p:cNvPr>
          <p:cNvSpPr/>
          <p:nvPr/>
        </p:nvSpPr>
        <p:spPr>
          <a:xfrm rot="19301013">
            <a:off x="3798504" y="2514702"/>
            <a:ext cx="1717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staticStartTheSystem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126" name="Connettore a gomito 125">
            <a:extLst>
              <a:ext uri="{FF2B5EF4-FFF2-40B4-BE49-F238E27FC236}">
                <a16:creationId xmlns:a16="http://schemas.microsoft.com/office/drawing/2014/main" id="{C7A32428-0D30-4998-AFCA-3B3BFCD43C6B}"/>
              </a:ext>
            </a:extLst>
          </p:cNvPr>
          <p:cNvCxnSpPr>
            <a:cxnSpLocks/>
            <a:stCxn id="48" idx="2"/>
            <a:endCxn id="12" idx="0"/>
          </p:cNvCxnSpPr>
          <p:nvPr/>
        </p:nvCxnSpPr>
        <p:spPr>
          <a:xfrm rot="10800000" flipH="1">
            <a:off x="3053823" y="540379"/>
            <a:ext cx="3707921" cy="3440872"/>
          </a:xfrm>
          <a:prstGeom prst="bentConnector4">
            <a:avLst>
              <a:gd name="adj1" fmla="val -6165"/>
              <a:gd name="adj2" fmla="val 1066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3388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1CA49F91-28E1-4D73-911E-D0EC88B5336D}"/>
              </a:ext>
            </a:extLst>
          </p:cNvPr>
          <p:cNvSpPr/>
          <p:nvPr/>
        </p:nvSpPr>
        <p:spPr>
          <a:xfrm>
            <a:off x="185565" y="271491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C839B15-3A02-4868-ADF4-99C7B1F1F2D8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1265565" y="3254917"/>
            <a:ext cx="137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2548909A-CBC5-4677-8BB5-122A914C07FE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70708F-2553-45F5-9C6A-F57DE0A256F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945088B-B5E0-4E6B-AE6E-6D045DFFD6BE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98D9F5-CF75-4228-9CC6-69D74F2703FA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D2E2C0-88DB-4BBE-9462-B3EEE693BF70}"/>
              </a:ext>
            </a:extLst>
          </p:cNvPr>
          <p:cNvSpPr txBox="1"/>
          <p:nvPr/>
        </p:nvSpPr>
        <p:spPr>
          <a:xfrm>
            <a:off x="185565" y="247762"/>
            <a:ext cx="91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Greedy</a:t>
            </a:r>
            <a:r>
              <a:rPr lang="it-IT" dirty="0"/>
              <a:t>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9479F11-3ECE-4DE4-AA93-35105164CF27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2DB195-5842-4928-8DC2-23D60015C514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56BFCE0-E6B4-43D9-A101-F7BDB5F12C2C}"/>
              </a:ext>
            </a:extLst>
          </p:cNvPr>
          <p:cNvSpPr/>
          <p:nvPr/>
        </p:nvSpPr>
        <p:spPr>
          <a:xfrm>
            <a:off x="2640445" y="271491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A33FD89-86FD-4EAB-A20C-1BF477694E0B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3720445" y="2275737"/>
            <a:ext cx="1934783" cy="97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CBB5DF93-F8C7-4244-A55E-045214B583EE}"/>
              </a:ext>
            </a:extLst>
          </p:cNvPr>
          <p:cNvSpPr/>
          <p:nvPr/>
        </p:nvSpPr>
        <p:spPr>
          <a:xfrm>
            <a:off x="5655228" y="184979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Eating</a:t>
            </a:r>
            <a:endParaRPr lang="it-IT" sz="12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A44B514-53B6-4D41-919F-91B6B6A497E8}"/>
              </a:ext>
            </a:extLst>
          </p:cNvPr>
          <p:cNvSpPr/>
          <p:nvPr/>
        </p:nvSpPr>
        <p:spPr>
          <a:xfrm rot="19858958">
            <a:off x="4258851" y="2450369"/>
            <a:ext cx="974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startEating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1A2862F-9968-4CBC-9E91-D664FC1452BD}"/>
              </a:ext>
            </a:extLst>
          </p:cNvPr>
          <p:cNvSpPr/>
          <p:nvPr/>
        </p:nvSpPr>
        <p:spPr>
          <a:xfrm>
            <a:off x="5515394" y="946269"/>
            <a:ext cx="1359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70C0"/>
                </a:solidFill>
              </a:rPr>
              <a:t>whenTime</a:t>
            </a:r>
            <a:r>
              <a:rPr lang="it-IT" sz="1400" dirty="0">
                <a:solidFill>
                  <a:srgbClr val="0070C0"/>
                </a:solidFill>
              </a:rPr>
              <a:t> 8000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5C0C2D24-8ED1-4261-99C6-4CA746C2BF29}"/>
              </a:ext>
            </a:extLst>
          </p:cNvPr>
          <p:cNvCxnSpPr>
            <a:cxnSpLocks/>
            <a:stCxn id="34" idx="6"/>
            <a:endCxn id="46" idx="2"/>
          </p:cNvCxnSpPr>
          <p:nvPr/>
        </p:nvCxnSpPr>
        <p:spPr>
          <a:xfrm flipV="1">
            <a:off x="6735228" y="2386894"/>
            <a:ext cx="1327736" cy="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5617764F-4EDD-4B6F-ACD2-9DBC919E48CF}"/>
              </a:ext>
            </a:extLst>
          </p:cNvPr>
          <p:cNvSpPr/>
          <p:nvPr/>
        </p:nvSpPr>
        <p:spPr>
          <a:xfrm>
            <a:off x="8062964" y="18468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End</a:t>
            </a:r>
          </a:p>
          <a:p>
            <a:pPr algn="ctr"/>
            <a:r>
              <a:rPr lang="it-IT" sz="1200" dirty="0" err="1"/>
              <a:t>Eating</a:t>
            </a:r>
            <a:endParaRPr lang="it-IT" sz="1200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25AFEE7-44C5-429B-9792-2F7699D51CB9}"/>
              </a:ext>
            </a:extLst>
          </p:cNvPr>
          <p:cNvSpPr/>
          <p:nvPr/>
        </p:nvSpPr>
        <p:spPr>
          <a:xfrm>
            <a:off x="6742030" y="2090951"/>
            <a:ext cx="966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StopEating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D4879ED6-0E41-41FF-A76A-3D3B2483C9EC}"/>
              </a:ext>
            </a:extLst>
          </p:cNvPr>
          <p:cNvSpPr/>
          <p:nvPr/>
        </p:nvSpPr>
        <p:spPr>
          <a:xfrm>
            <a:off x="7962195" y="1759082"/>
            <a:ext cx="1281538" cy="1255623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F9CF0A40-B892-41CE-829F-9356ED6D61DE}"/>
              </a:ext>
            </a:extLst>
          </p:cNvPr>
          <p:cNvCxnSpPr>
            <a:cxnSpLocks/>
            <a:stCxn id="34" idx="1"/>
            <a:endCxn id="34" idx="7"/>
          </p:cNvCxnSpPr>
          <p:nvPr/>
        </p:nvCxnSpPr>
        <p:spPr>
          <a:xfrm rot="5400000" flipH="1" flipV="1">
            <a:off x="6195228" y="1626115"/>
            <a:ext cx="12700" cy="763676"/>
          </a:xfrm>
          <a:prstGeom prst="bentConnector3">
            <a:avLst>
              <a:gd name="adj1" fmla="val 50494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ttangolo 55">
            <a:extLst>
              <a:ext uri="{FF2B5EF4-FFF2-40B4-BE49-F238E27FC236}">
                <a16:creationId xmlns:a16="http://schemas.microsoft.com/office/drawing/2014/main" id="{6FB8D589-91C9-4876-B9CC-C9273A53609E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340ED44-E664-433A-B414-04D884CF2DDA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30221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AC65EFB-2C94-4453-869B-160D09735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SPRINT 10</a:t>
            </a:r>
          </a:p>
        </p:txBody>
      </p:sp>
    </p:spTree>
    <p:extLst>
      <p:ext uri="{BB962C8B-B14F-4D97-AF65-F5344CB8AC3E}">
        <p14:creationId xmlns:p14="http://schemas.microsoft.com/office/powerpoint/2010/main" val="39744922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e 46">
            <a:extLst>
              <a:ext uri="{FF2B5EF4-FFF2-40B4-BE49-F238E27FC236}">
                <a16:creationId xmlns:a16="http://schemas.microsoft.com/office/drawing/2014/main" id="{F93207A9-6CBC-4838-88DF-6FA22DF31197}"/>
              </a:ext>
            </a:extLst>
          </p:cNvPr>
          <p:cNvSpPr/>
          <p:nvPr/>
        </p:nvSpPr>
        <p:spPr>
          <a:xfrm>
            <a:off x="4581250" y="4484485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276186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8686630" y="378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Failed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8686630" y="162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667875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 </a:t>
            </a:r>
            <a:r>
              <a:rPr lang="it-IT" sz="1200" dirty="0" err="1"/>
              <a:t>Ahead</a:t>
            </a:r>
            <a:r>
              <a:rPr lang="it-IT" sz="1200" dirty="0"/>
              <a:t> </a:t>
            </a:r>
            <a:r>
              <a:rPr lang="it-IT" sz="1200" dirty="0" err="1"/>
              <a:t>Move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4680297" y="457756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Wall </a:t>
            </a:r>
            <a:r>
              <a:rPr lang="it-IT" sz="1200" dirty="0" err="1"/>
              <a:t>Found</a:t>
            </a:r>
            <a:endParaRPr lang="it-IT" sz="12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467087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Detect</a:t>
            </a:r>
            <a:endParaRPr lang="it-IT" sz="1200" dirty="0"/>
          </a:p>
          <a:p>
            <a:pPr algn="ctr"/>
            <a:r>
              <a:rPr lang="it-IT" sz="1200" dirty="0"/>
              <a:t>Wall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467087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3841860" y="137975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210870" y="191975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9C45C6F-F4DE-40B9-B5E7-757C47BBE02E}"/>
              </a:ext>
            </a:extLst>
          </p:cNvPr>
          <p:cNvCxnSpPr>
            <a:cxnSpLocks/>
            <a:stCxn id="9" idx="4"/>
            <a:endCxn id="47" idx="0"/>
          </p:cNvCxnSpPr>
          <p:nvPr/>
        </p:nvCxnSpPr>
        <p:spPr>
          <a:xfrm>
            <a:off x="5210870" y="3788659"/>
            <a:ext cx="380" cy="69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>
            <a:off x="5750870" y="3248659"/>
            <a:ext cx="92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7600588" y="2168659"/>
            <a:ext cx="1086042" cy="6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7600588" y="3630497"/>
            <a:ext cx="1244204" cy="31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F459DC3-547A-401A-8FC6-8EBC7DF9AA7D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7758750" y="2550497"/>
            <a:ext cx="108604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4D3E636-74BC-4B10-9FAE-4DAF5EC5AC03}"/>
              </a:ext>
            </a:extLst>
          </p:cNvPr>
          <p:cNvCxnSpPr>
            <a:cxnSpLocks/>
            <a:stCxn id="9" idx="5"/>
            <a:endCxn id="5" idx="2"/>
          </p:cNvCxnSpPr>
          <p:nvPr/>
        </p:nvCxnSpPr>
        <p:spPr>
          <a:xfrm>
            <a:off x="5592708" y="3630497"/>
            <a:ext cx="309392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A47C446-40BB-4C77-9B35-0154A48B209C}"/>
              </a:ext>
            </a:extLst>
          </p:cNvPr>
          <p:cNvSpPr txBox="1"/>
          <p:nvPr/>
        </p:nvSpPr>
        <p:spPr>
          <a:xfrm>
            <a:off x="3278824" y="2124953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scanningPerimeter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9F26D8C-7C51-45C3-849B-1FEB51C9C37D}"/>
              </a:ext>
            </a:extLst>
          </p:cNvPr>
          <p:cNvSpPr txBox="1"/>
          <p:nvPr/>
        </p:nvSpPr>
        <p:spPr>
          <a:xfrm>
            <a:off x="4207069" y="397814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(N&gt;=5)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FE217367-E128-49B0-8FB6-7186365E365D}"/>
              </a:ext>
            </a:extLst>
          </p:cNvPr>
          <p:cNvSpPr/>
          <p:nvPr/>
        </p:nvSpPr>
        <p:spPr>
          <a:xfrm>
            <a:off x="5770617" y="2871802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(N&lt;5)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02CC23D-9155-4241-9F6E-879687EE1913}"/>
              </a:ext>
            </a:extLst>
          </p:cNvPr>
          <p:cNvSpPr txBox="1"/>
          <p:nvPr/>
        </p:nvSpPr>
        <p:spPr>
          <a:xfrm>
            <a:off x="7382652" y="2115383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E19FB2C-BB5A-47FC-A445-6C6DE23B3EDF}"/>
              </a:ext>
            </a:extLst>
          </p:cNvPr>
          <p:cNvSpPr txBox="1"/>
          <p:nvPr/>
        </p:nvSpPr>
        <p:spPr>
          <a:xfrm>
            <a:off x="8143609" y="3390555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260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Room </a:t>
            </a:r>
            <a:r>
              <a:rPr lang="it-IT" dirty="0" err="1"/>
              <a:t>Perimeter</a:t>
            </a:r>
            <a:r>
              <a:rPr lang="it-IT" dirty="0"/>
              <a:t> Explorer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30B95B-EFC6-42E5-ACC9-CF44AEA76503}"/>
              </a:ext>
            </a:extLst>
          </p:cNvPr>
          <p:cNvSpPr txBox="1"/>
          <p:nvPr/>
        </p:nvSpPr>
        <p:spPr>
          <a:xfrm>
            <a:off x="1956500" y="6289362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 = </a:t>
            </a:r>
            <a:r>
              <a:rPr lang="it-IT" dirty="0" err="1"/>
              <a:t>NumWallsFound</a:t>
            </a:r>
            <a:endParaRPr lang="it-IT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5AFB64EE-DD36-463E-95D8-B788ECE8CDD7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FB01F03-DEB2-4E99-A17D-BC8C09AAC8F5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BD8B9312-D10C-4129-9257-F8840096C4E9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9D2A923-29C5-47CD-8327-6147DF787889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78568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e 122">
            <a:extLst>
              <a:ext uri="{FF2B5EF4-FFF2-40B4-BE49-F238E27FC236}">
                <a16:creationId xmlns:a16="http://schemas.microsoft.com/office/drawing/2014/main" id="{13259DBA-879B-41AD-B5FD-7F284263A598}"/>
              </a:ext>
            </a:extLst>
          </p:cNvPr>
          <p:cNvSpPr/>
          <p:nvPr/>
        </p:nvSpPr>
        <p:spPr>
          <a:xfrm>
            <a:off x="9421496" y="2265449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764A195E-60EF-48B4-B0DA-592EA83B8FBE}"/>
              </a:ext>
            </a:extLst>
          </p:cNvPr>
          <p:cNvSpPr/>
          <p:nvPr/>
        </p:nvSpPr>
        <p:spPr>
          <a:xfrm>
            <a:off x="439734" y="39790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5556000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</a:t>
            </a:r>
          </a:p>
          <a:p>
            <a:pPr algn="ctr"/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4228098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DoStep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5556000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Table</a:t>
            </a:r>
            <a:r>
              <a:rPr lang="it-IT" sz="1200" dirty="0"/>
              <a:t> </a:t>
            </a:r>
            <a:r>
              <a:rPr lang="it-IT" sz="1200" dirty="0" err="1"/>
              <a:t>Found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529931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Load</a:t>
            </a:r>
            <a:r>
              <a:rPr lang="it-IT" sz="1200" dirty="0"/>
              <a:t> </a:t>
            </a:r>
            <a:r>
              <a:rPr lang="it-IT" sz="1200" dirty="0" err="1"/>
              <a:t>Map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531200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Warning</a:t>
            </a:r>
            <a:endParaRPr lang="it-IT" sz="12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2347565" y="260540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Init</a:t>
            </a:r>
            <a:endParaRPr lang="it-IT" sz="12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531200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768098" y="1698626"/>
            <a:ext cx="787902" cy="89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</p:cNvCxnSpPr>
          <p:nvPr/>
        </p:nvCxnSpPr>
        <p:spPr>
          <a:xfrm flipV="1">
            <a:off x="1609931" y="3143404"/>
            <a:ext cx="769718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1069931" y="2238626"/>
            <a:ext cx="1269" cy="35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1069931" y="3678378"/>
            <a:ext cx="1269" cy="3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3427565" y="3138378"/>
            <a:ext cx="800533" cy="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113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1FF16448-479C-47BF-9556-82763BDD9356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4768098" y="3678378"/>
            <a:ext cx="787902" cy="92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e 70">
            <a:extLst>
              <a:ext uri="{FF2B5EF4-FFF2-40B4-BE49-F238E27FC236}">
                <a16:creationId xmlns:a16="http://schemas.microsoft.com/office/drawing/2014/main" id="{2EADA9E3-9CF7-49C7-A391-2FE0F1E992EA}"/>
              </a:ext>
            </a:extLst>
          </p:cNvPr>
          <p:cNvSpPr/>
          <p:nvPr/>
        </p:nvSpPr>
        <p:spPr>
          <a:xfrm>
            <a:off x="7632898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Rotate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08DC3F8F-69A4-465B-B84E-143DC29A3F1A}"/>
              </a:ext>
            </a:extLst>
          </p:cNvPr>
          <p:cNvCxnSpPr>
            <a:cxnSpLocks/>
            <a:stCxn id="4" idx="6"/>
            <a:endCxn id="71" idx="2"/>
          </p:cNvCxnSpPr>
          <p:nvPr/>
        </p:nvCxnSpPr>
        <p:spPr>
          <a:xfrm>
            <a:off x="6636000" y="1698626"/>
            <a:ext cx="99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e 74">
            <a:extLst>
              <a:ext uri="{FF2B5EF4-FFF2-40B4-BE49-F238E27FC236}">
                <a16:creationId xmlns:a16="http://schemas.microsoft.com/office/drawing/2014/main" id="{E17BA9DB-E0EC-4C38-AC81-40F783571F7E}"/>
              </a:ext>
            </a:extLst>
          </p:cNvPr>
          <p:cNvSpPr/>
          <p:nvPr/>
        </p:nvSpPr>
        <p:spPr>
          <a:xfrm>
            <a:off x="7632898" y="357782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Explore</a:t>
            </a:r>
            <a:r>
              <a:rPr lang="it-IT" sz="1200" dirty="0"/>
              <a:t> Edge</a:t>
            </a: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B274F1E4-A893-4C6D-B235-768754E3DC37}"/>
              </a:ext>
            </a:extLst>
          </p:cNvPr>
          <p:cNvSpPr/>
          <p:nvPr/>
        </p:nvSpPr>
        <p:spPr>
          <a:xfrm>
            <a:off x="7632898" y="55675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Prepare</a:t>
            </a:r>
            <a:r>
              <a:rPr lang="it-IT" sz="1100" dirty="0"/>
              <a:t> </a:t>
            </a:r>
            <a:r>
              <a:rPr lang="it-IT" sz="1100" dirty="0" err="1"/>
              <a:t>ToExplore</a:t>
            </a:r>
            <a:r>
              <a:rPr lang="it-IT" sz="1100" dirty="0"/>
              <a:t> Edge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75E2E8E-E94C-4F41-A671-35946872AF5F}"/>
              </a:ext>
            </a:extLst>
          </p:cNvPr>
          <p:cNvCxnSpPr>
            <a:cxnSpLocks/>
            <a:stCxn id="6" idx="5"/>
            <a:endCxn id="76" idx="2"/>
          </p:cNvCxnSpPr>
          <p:nvPr/>
        </p:nvCxnSpPr>
        <p:spPr>
          <a:xfrm>
            <a:off x="6477838" y="4982054"/>
            <a:ext cx="1155060" cy="112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6E9D070D-902E-48C5-A8E4-3F0CE2F87F75}"/>
              </a:ext>
            </a:extLst>
          </p:cNvPr>
          <p:cNvCxnSpPr>
            <a:cxnSpLocks/>
            <a:stCxn id="6" idx="7"/>
            <a:endCxn id="75" idx="2"/>
          </p:cNvCxnSpPr>
          <p:nvPr/>
        </p:nvCxnSpPr>
        <p:spPr>
          <a:xfrm flipV="1">
            <a:off x="6477838" y="4117827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7AD432A4-FA66-4EBE-888E-8D8D6EC3A22D}"/>
              </a:ext>
            </a:extLst>
          </p:cNvPr>
          <p:cNvCxnSpPr>
            <a:cxnSpLocks/>
            <a:stCxn id="75" idx="3"/>
            <a:endCxn id="6" idx="6"/>
          </p:cNvCxnSpPr>
          <p:nvPr/>
        </p:nvCxnSpPr>
        <p:spPr>
          <a:xfrm flipH="1">
            <a:off x="6636000" y="4499665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31C8CDF6-C90C-4892-8A31-15CA3823C9E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149936" y="2080464"/>
            <a:ext cx="564226" cy="6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1DB6DA2C-A39A-461C-ABEE-AF209CAD6E7F}"/>
              </a:ext>
            </a:extLst>
          </p:cNvPr>
          <p:cNvCxnSpPr>
            <a:cxnSpLocks/>
            <a:stCxn id="71" idx="0"/>
            <a:endCxn id="5" idx="1"/>
          </p:cNvCxnSpPr>
          <p:nvPr/>
        </p:nvCxnSpPr>
        <p:spPr>
          <a:xfrm rot="16200000" flipH="1" flipV="1">
            <a:off x="5480622" y="64264"/>
            <a:ext cx="1597914" cy="3786638"/>
          </a:xfrm>
          <a:prstGeom prst="bentConnector3">
            <a:avLst>
              <a:gd name="adj1" fmla="val -143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124226C1-FB7B-4B70-A335-D915E249FD3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2238626"/>
            <a:ext cx="0" cy="182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9EC61860-51ED-4407-9D34-CFF507BD7F0D}"/>
              </a:ext>
            </a:extLst>
          </p:cNvPr>
          <p:cNvCxnSpPr>
            <a:cxnSpLocks/>
            <a:stCxn id="76" idx="0"/>
            <a:endCxn id="75" idx="4"/>
          </p:cNvCxnSpPr>
          <p:nvPr/>
        </p:nvCxnSpPr>
        <p:spPr>
          <a:xfrm flipV="1">
            <a:off x="8172898" y="4657827"/>
            <a:ext cx="0" cy="90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e 99">
            <a:extLst>
              <a:ext uri="{FF2B5EF4-FFF2-40B4-BE49-F238E27FC236}">
                <a16:creationId xmlns:a16="http://schemas.microsoft.com/office/drawing/2014/main" id="{3C8D50C2-B096-4E3B-964E-CE12BF4CDC39}"/>
              </a:ext>
            </a:extLst>
          </p:cNvPr>
          <p:cNvSpPr/>
          <p:nvPr/>
        </p:nvSpPr>
        <p:spPr>
          <a:xfrm>
            <a:off x="9502069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GoHome</a:t>
            </a:r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DFBAD521-4F71-4DED-A1A6-99BF7E52C1E1}"/>
              </a:ext>
            </a:extLst>
          </p:cNvPr>
          <p:cNvCxnSpPr>
            <a:cxnSpLocks/>
            <a:stCxn id="71" idx="6"/>
            <a:endCxn id="123" idx="1"/>
          </p:cNvCxnSpPr>
          <p:nvPr/>
        </p:nvCxnSpPr>
        <p:spPr>
          <a:xfrm>
            <a:off x="8712898" y="1698626"/>
            <a:ext cx="893121" cy="75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FF7A4873-A191-42D6-96E3-1806D319EAD2}"/>
              </a:ext>
            </a:extLst>
          </p:cNvPr>
          <p:cNvCxnSpPr>
            <a:cxnSpLocks/>
            <a:stCxn id="75" idx="7"/>
            <a:endCxn id="123" idx="3"/>
          </p:cNvCxnSpPr>
          <p:nvPr/>
        </p:nvCxnSpPr>
        <p:spPr>
          <a:xfrm flipV="1">
            <a:off x="8554736" y="3340926"/>
            <a:ext cx="1051283" cy="39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1C1CD5B2-08DD-498E-9C22-0DCFF001DFC2}"/>
              </a:ext>
            </a:extLst>
          </p:cNvPr>
          <p:cNvSpPr txBox="1"/>
          <p:nvPr/>
        </p:nvSpPr>
        <p:spPr>
          <a:xfrm>
            <a:off x="114685" y="2201479"/>
            <a:ext cx="157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Scanning Table</a:t>
            </a:r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18EB9955-798F-42F3-AE3C-1E1F385CFB5A}"/>
              </a:ext>
            </a:extLst>
          </p:cNvPr>
          <p:cNvSpPr/>
          <p:nvPr/>
        </p:nvSpPr>
        <p:spPr>
          <a:xfrm>
            <a:off x="3355080" y="3343260"/>
            <a:ext cx="1031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startStep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702453B1-478C-4065-AC5A-D308FDC48287}"/>
              </a:ext>
            </a:extLst>
          </p:cNvPr>
          <p:cNvSpPr/>
          <p:nvPr/>
        </p:nvSpPr>
        <p:spPr>
          <a:xfrm>
            <a:off x="4524547" y="4314999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29E3BD52-CC5D-4C9B-904D-264B41A90E83}"/>
              </a:ext>
            </a:extLst>
          </p:cNvPr>
          <p:cNvSpPr/>
          <p:nvPr/>
        </p:nvSpPr>
        <p:spPr>
          <a:xfrm>
            <a:off x="4512930" y="1676540"/>
            <a:ext cx="84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AE565BB1-62D0-4FEB-9805-8A37FE3D4929}"/>
              </a:ext>
            </a:extLst>
          </p:cNvPr>
          <p:cNvSpPr/>
          <p:nvPr/>
        </p:nvSpPr>
        <p:spPr>
          <a:xfrm rot="18508208">
            <a:off x="5123337" y="2247646"/>
            <a:ext cx="1222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Continue</a:t>
            </a:r>
          </a:p>
          <a:p>
            <a:r>
              <a:rPr lang="it-IT" dirty="0">
                <a:solidFill>
                  <a:srgbClr val="00B050"/>
                </a:solidFill>
              </a:rPr>
              <a:t>Step</a:t>
            </a: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E969042F-2C48-405C-88B5-EF985174EB6B}"/>
              </a:ext>
            </a:extLst>
          </p:cNvPr>
          <p:cNvSpPr/>
          <p:nvPr/>
        </p:nvSpPr>
        <p:spPr>
          <a:xfrm>
            <a:off x="6670591" y="1314578"/>
            <a:ext cx="950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endRow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883AD88-DEB3-4A04-9067-22E7F4CB2B3B}"/>
              </a:ext>
            </a:extLst>
          </p:cNvPr>
          <p:cNvSpPr/>
          <p:nvPr/>
        </p:nvSpPr>
        <p:spPr>
          <a:xfrm>
            <a:off x="6085528" y="2946443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8A47DBE9-9DD1-4360-8721-A2430F172A4F}"/>
              </a:ext>
            </a:extLst>
          </p:cNvPr>
          <p:cNvSpPr/>
          <p:nvPr/>
        </p:nvSpPr>
        <p:spPr>
          <a:xfrm>
            <a:off x="6788910" y="4558495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5F1CF6B5-75D3-4F9E-AAF6-E1630015AB1A}"/>
              </a:ext>
            </a:extLst>
          </p:cNvPr>
          <p:cNvSpPr/>
          <p:nvPr/>
        </p:nvSpPr>
        <p:spPr>
          <a:xfrm>
            <a:off x="8844705" y="3518724"/>
            <a:ext cx="10243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end</a:t>
            </a:r>
          </a:p>
          <a:p>
            <a:r>
              <a:rPr lang="it-IT" dirty="0">
                <a:solidFill>
                  <a:srgbClr val="00B050"/>
                </a:solidFill>
              </a:rPr>
              <a:t>Scanning</a:t>
            </a:r>
          </a:p>
          <a:p>
            <a:r>
              <a:rPr lang="it-IT" dirty="0" err="1">
                <a:solidFill>
                  <a:srgbClr val="00B050"/>
                </a:solidFill>
              </a:rPr>
              <a:t>Table</a:t>
            </a:r>
            <a:r>
              <a:rPr lang="it-IT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88031A0C-3AA7-4A48-BCD7-FD5249214357}"/>
              </a:ext>
            </a:extLst>
          </p:cNvPr>
          <p:cNvSpPr/>
          <p:nvPr/>
        </p:nvSpPr>
        <p:spPr>
          <a:xfrm>
            <a:off x="1049505" y="3586086"/>
            <a:ext cx="1440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«</a:t>
            </a:r>
            <a:r>
              <a:rPr lang="it-IT" dirty="0" err="1">
                <a:solidFill>
                  <a:srgbClr val="FFC000"/>
                </a:solidFill>
              </a:rPr>
              <a:t>mapempty</a:t>
            </a:r>
            <a:r>
              <a:rPr lang="it-IT" dirty="0">
                <a:solidFill>
                  <a:srgbClr val="FFC000"/>
                </a:solidFill>
              </a:rPr>
              <a:t>»</a:t>
            </a: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53D49257-4D9F-41AF-91CB-7F857ECE1E24}"/>
              </a:ext>
            </a:extLst>
          </p:cNvPr>
          <p:cNvSpPr/>
          <p:nvPr/>
        </p:nvSpPr>
        <p:spPr>
          <a:xfrm>
            <a:off x="4932949" y="505590"/>
            <a:ext cx="2009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!= mapMaxY-2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EF046647-6981-4D79-A311-2BABB016831D}"/>
              </a:ext>
            </a:extLst>
          </p:cNvPr>
          <p:cNvSpPr/>
          <p:nvPr/>
        </p:nvSpPr>
        <p:spPr>
          <a:xfrm>
            <a:off x="5982372" y="5641840"/>
            <a:ext cx="1280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 err="1">
                <a:solidFill>
                  <a:srgbClr val="FFC000"/>
                </a:solidFill>
              </a:rPr>
              <a:t>stepAround</a:t>
            </a:r>
            <a:endParaRPr lang="it-IT" dirty="0">
              <a:solidFill>
                <a:srgbClr val="FFC000"/>
              </a:solidFill>
            </a:endParaRPr>
          </a:p>
          <a:p>
            <a:pPr algn="ctr"/>
            <a:r>
              <a:rPr lang="it-IT" dirty="0">
                <a:solidFill>
                  <a:srgbClr val="FFC000"/>
                </a:solidFill>
              </a:rPr>
              <a:t>%2==0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3AB96D5D-916F-4C0E-A0CF-96FE191089BD}"/>
              </a:ext>
            </a:extLst>
          </p:cNvPr>
          <p:cNvSpPr/>
          <p:nvPr/>
        </p:nvSpPr>
        <p:spPr>
          <a:xfrm>
            <a:off x="6340308" y="3558592"/>
            <a:ext cx="1280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 err="1">
                <a:solidFill>
                  <a:srgbClr val="FFC000"/>
                </a:solidFill>
              </a:rPr>
              <a:t>stepAround</a:t>
            </a:r>
            <a:endParaRPr lang="it-IT" dirty="0">
              <a:solidFill>
                <a:srgbClr val="FFC000"/>
              </a:solidFill>
            </a:endParaRPr>
          </a:p>
          <a:p>
            <a:pPr algn="ctr"/>
            <a:r>
              <a:rPr lang="it-IT" dirty="0">
                <a:solidFill>
                  <a:srgbClr val="FFC000"/>
                </a:solidFill>
              </a:rPr>
              <a:t>%2!=0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E884019-8EC2-4AA0-A012-E84EFAB963CC}"/>
              </a:ext>
            </a:extLst>
          </p:cNvPr>
          <p:cNvSpPr/>
          <p:nvPr/>
        </p:nvSpPr>
        <p:spPr>
          <a:xfrm>
            <a:off x="8989564" y="1588250"/>
            <a:ext cx="2049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== mapMaxY-2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53F4F97D-F322-4C60-8548-CDC4AB8DF379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071C308-DF32-456C-A454-AB82BDD01515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4607390F-D60F-45FA-9C05-1FB78005F01A}"/>
              </a:ext>
            </a:extLst>
          </p:cNvPr>
          <p:cNvSpPr/>
          <p:nvPr/>
        </p:nvSpPr>
        <p:spPr>
          <a:xfrm>
            <a:off x="1922914" y="6288493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6172DFC-59B5-4B57-AE6F-88B444562EE5}"/>
              </a:ext>
            </a:extLst>
          </p:cNvPr>
          <p:cNvSpPr txBox="1"/>
          <p:nvPr/>
        </p:nvSpPr>
        <p:spPr>
          <a:xfrm>
            <a:off x="2282914" y="628849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584EBD66-16C4-4A9F-ACD8-495CD790BBCE}"/>
              </a:ext>
            </a:extLst>
          </p:cNvPr>
          <p:cNvSpPr/>
          <p:nvPr/>
        </p:nvSpPr>
        <p:spPr>
          <a:xfrm rot="17888687">
            <a:off x="1474174" y="2325231"/>
            <a:ext cx="1515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«!</a:t>
            </a:r>
            <a:r>
              <a:rPr lang="it-IT" dirty="0" err="1">
                <a:solidFill>
                  <a:srgbClr val="FFC000"/>
                </a:solidFill>
              </a:rPr>
              <a:t>mapempty</a:t>
            </a:r>
            <a:r>
              <a:rPr lang="it-IT" dirty="0">
                <a:solidFill>
                  <a:srgbClr val="FFC000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9300877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Connettore a gomito 217">
            <a:extLst>
              <a:ext uri="{FF2B5EF4-FFF2-40B4-BE49-F238E27FC236}">
                <a16:creationId xmlns:a16="http://schemas.microsoft.com/office/drawing/2014/main" id="{65854656-F36B-4549-B6DC-BB3927C8BE7A}"/>
              </a:ext>
            </a:extLst>
          </p:cNvPr>
          <p:cNvCxnSpPr>
            <a:cxnSpLocks/>
            <a:stCxn id="203" idx="6"/>
            <a:endCxn id="164" idx="4"/>
          </p:cNvCxnSpPr>
          <p:nvPr/>
        </p:nvCxnSpPr>
        <p:spPr>
          <a:xfrm flipH="1">
            <a:off x="5073337" y="4789886"/>
            <a:ext cx="4839559" cy="374898"/>
          </a:xfrm>
          <a:prstGeom prst="bentConnector4">
            <a:avLst>
              <a:gd name="adj1" fmla="val -27607"/>
              <a:gd name="adj2" fmla="val 4536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3C67A11A-15D9-4750-A74B-BB8DA34817AA}"/>
              </a:ext>
            </a:extLst>
          </p:cNvPr>
          <p:cNvCxnSpPr>
            <a:cxnSpLocks/>
            <a:stCxn id="87" idx="6"/>
            <a:endCxn id="86" idx="0"/>
          </p:cNvCxnSpPr>
          <p:nvPr/>
        </p:nvCxnSpPr>
        <p:spPr>
          <a:xfrm flipH="1">
            <a:off x="554696" y="991990"/>
            <a:ext cx="2168165" cy="694387"/>
          </a:xfrm>
          <a:prstGeom prst="bentConnector4">
            <a:avLst>
              <a:gd name="adj1" fmla="val -10543"/>
              <a:gd name="adj2" fmla="val -750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85A3FE-4D0E-4CBA-926E-75944100C59E}"/>
              </a:ext>
            </a:extLst>
          </p:cNvPr>
          <p:cNvSpPr txBox="1"/>
          <p:nvPr/>
        </p:nvSpPr>
        <p:spPr>
          <a:xfrm>
            <a:off x="185565" y="79101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Navi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5784722-2A62-4BCD-BB8E-3EB341E47DF0}"/>
              </a:ext>
            </a:extLst>
          </p:cNvPr>
          <p:cNvSpPr/>
          <p:nvPr/>
        </p:nvSpPr>
        <p:spPr>
          <a:xfrm>
            <a:off x="185565" y="2717256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S0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3A08C4-2FE3-4F01-BBAA-22E06CEAE110}"/>
              </a:ext>
            </a:extLst>
          </p:cNvPr>
          <p:cNvCxnSpPr>
            <a:cxnSpLocks/>
            <a:stCxn id="9" idx="0"/>
            <a:endCxn id="86" idx="4"/>
          </p:cNvCxnSpPr>
          <p:nvPr/>
        </p:nvCxnSpPr>
        <p:spPr>
          <a:xfrm flipV="1">
            <a:off x="554696" y="2436170"/>
            <a:ext cx="0" cy="28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e 85">
            <a:extLst>
              <a:ext uri="{FF2B5EF4-FFF2-40B4-BE49-F238E27FC236}">
                <a16:creationId xmlns:a16="http://schemas.microsoft.com/office/drawing/2014/main" id="{9D212A11-F632-473B-BCDF-A96658CCC2C0}"/>
              </a:ext>
            </a:extLst>
          </p:cNvPr>
          <p:cNvSpPr/>
          <p:nvPr/>
        </p:nvSpPr>
        <p:spPr>
          <a:xfrm>
            <a:off x="185565" y="1686377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wait</a:t>
            </a:r>
            <a:r>
              <a:rPr lang="it-IT" sz="800" dirty="0"/>
              <a:t> </a:t>
            </a:r>
            <a:r>
              <a:rPr lang="it-IT" sz="800" dirty="0" err="1"/>
              <a:t>Cmd</a:t>
            </a:r>
            <a:endParaRPr lang="it-IT" sz="800" dirty="0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B4960920-D5A6-4F00-93BE-0D304F13B624}"/>
              </a:ext>
            </a:extLst>
          </p:cNvPr>
          <p:cNvSpPr/>
          <p:nvPr/>
        </p:nvSpPr>
        <p:spPr>
          <a:xfrm>
            <a:off x="1984599" y="617093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updateRobot</a:t>
            </a:r>
            <a:r>
              <a:rPr lang="it-IT" sz="800" dirty="0"/>
              <a:t> </a:t>
            </a:r>
            <a:r>
              <a:rPr lang="it-IT" sz="800" dirty="0" err="1"/>
              <a:t>Pos</a:t>
            </a:r>
            <a:endParaRPr lang="it-IT" sz="800" dirty="0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F4F2FDF5-CB67-4971-8EA6-EF4882A18855}"/>
              </a:ext>
            </a:extLst>
          </p:cNvPr>
          <p:cNvSpPr/>
          <p:nvPr/>
        </p:nvSpPr>
        <p:spPr>
          <a:xfrm>
            <a:off x="2006764" y="3345708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plan </a:t>
            </a:r>
            <a:r>
              <a:rPr lang="it-IT" sz="800" dirty="0" err="1"/>
              <a:t>PathToTable</a:t>
            </a:r>
            <a:endParaRPr lang="it-IT" sz="800" dirty="0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CD018052-23D3-44A4-8CAF-2B1AACFAEC43}"/>
              </a:ext>
            </a:extLst>
          </p:cNvPr>
          <p:cNvSpPr/>
          <p:nvPr/>
        </p:nvSpPr>
        <p:spPr>
          <a:xfrm>
            <a:off x="1983027" y="1526632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savePos</a:t>
            </a:r>
            <a:endParaRPr lang="it-IT" sz="800" dirty="0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B69D1819-7192-47EE-BE03-DE39EE256168}"/>
              </a:ext>
            </a:extLst>
          </p:cNvPr>
          <p:cNvSpPr/>
          <p:nvPr/>
        </p:nvSpPr>
        <p:spPr>
          <a:xfrm>
            <a:off x="2006764" y="5164784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plan </a:t>
            </a:r>
            <a:r>
              <a:rPr lang="it-IT" sz="800" dirty="0" err="1"/>
              <a:t>PathToAppliance</a:t>
            </a:r>
            <a:endParaRPr lang="it-IT" sz="800" dirty="0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D0087E0E-7856-448D-8F8E-EA80B2CC40FF}"/>
              </a:ext>
            </a:extLst>
          </p:cNvPr>
          <p:cNvSpPr/>
          <p:nvPr/>
        </p:nvSpPr>
        <p:spPr>
          <a:xfrm>
            <a:off x="2006764" y="4255246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return</a:t>
            </a:r>
            <a:r>
              <a:rPr lang="it-IT" sz="800" dirty="0"/>
              <a:t> Home</a:t>
            </a:r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9ADEEFA0-3CA4-4EDF-BE1B-970AB6A8C476}"/>
              </a:ext>
            </a:extLst>
          </p:cNvPr>
          <p:cNvSpPr/>
          <p:nvPr/>
        </p:nvSpPr>
        <p:spPr>
          <a:xfrm>
            <a:off x="2006764" y="2436170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static</a:t>
            </a:r>
            <a:r>
              <a:rPr lang="it-IT" sz="800" dirty="0"/>
              <a:t> Setup Room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7BD26232-E517-4F0F-8700-D8D85BA1D14B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23827" y="991990"/>
            <a:ext cx="1060772" cy="106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03D54C36-F492-4C50-A850-B9BEABFE993C}"/>
              </a:ext>
            </a:extLst>
          </p:cNvPr>
          <p:cNvCxnSpPr>
            <a:cxnSpLocks/>
            <a:stCxn id="86" idx="6"/>
            <a:endCxn id="91" idx="2"/>
          </p:cNvCxnSpPr>
          <p:nvPr/>
        </p:nvCxnSpPr>
        <p:spPr>
          <a:xfrm flipV="1">
            <a:off x="923827" y="1901529"/>
            <a:ext cx="1059200" cy="15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16B19582-AFFB-4AB0-9811-87DF0C9BB94E}"/>
              </a:ext>
            </a:extLst>
          </p:cNvPr>
          <p:cNvCxnSpPr>
            <a:cxnSpLocks/>
            <a:stCxn id="86" idx="6"/>
            <a:endCxn id="97" idx="2"/>
          </p:cNvCxnSpPr>
          <p:nvPr/>
        </p:nvCxnSpPr>
        <p:spPr>
          <a:xfrm>
            <a:off x="923827" y="2061274"/>
            <a:ext cx="1082937" cy="74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5F92E7BA-2B38-48AB-8379-46D6387BFADC}"/>
              </a:ext>
            </a:extLst>
          </p:cNvPr>
          <p:cNvCxnSpPr>
            <a:cxnSpLocks/>
            <a:stCxn id="86" idx="6"/>
            <a:endCxn id="89" idx="2"/>
          </p:cNvCxnSpPr>
          <p:nvPr/>
        </p:nvCxnSpPr>
        <p:spPr>
          <a:xfrm>
            <a:off x="923827" y="2061274"/>
            <a:ext cx="1082937" cy="165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118D73F5-F4D5-4714-BDD0-77852F46A5AD}"/>
              </a:ext>
            </a:extLst>
          </p:cNvPr>
          <p:cNvCxnSpPr>
            <a:cxnSpLocks/>
            <a:stCxn id="86" idx="6"/>
            <a:endCxn id="96" idx="2"/>
          </p:cNvCxnSpPr>
          <p:nvPr/>
        </p:nvCxnSpPr>
        <p:spPr>
          <a:xfrm>
            <a:off x="923827" y="2061274"/>
            <a:ext cx="1082937" cy="256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2D549004-5DC7-45F5-B566-D6B95FA385E0}"/>
              </a:ext>
            </a:extLst>
          </p:cNvPr>
          <p:cNvCxnSpPr>
            <a:cxnSpLocks/>
            <a:stCxn id="86" idx="6"/>
            <a:endCxn id="93" idx="2"/>
          </p:cNvCxnSpPr>
          <p:nvPr/>
        </p:nvCxnSpPr>
        <p:spPr>
          <a:xfrm>
            <a:off x="923827" y="2061274"/>
            <a:ext cx="1082937" cy="347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Gruppo 148">
            <a:extLst>
              <a:ext uri="{FF2B5EF4-FFF2-40B4-BE49-F238E27FC236}">
                <a16:creationId xmlns:a16="http://schemas.microsoft.com/office/drawing/2014/main" id="{2398E089-EC38-474B-B146-FE31C70860CD}"/>
              </a:ext>
            </a:extLst>
          </p:cNvPr>
          <p:cNvGrpSpPr/>
          <p:nvPr/>
        </p:nvGrpSpPr>
        <p:grpSpPr>
          <a:xfrm>
            <a:off x="3780489" y="2324995"/>
            <a:ext cx="923717" cy="964945"/>
            <a:chOff x="4400972" y="1133457"/>
            <a:chExt cx="923717" cy="964945"/>
          </a:xfrm>
        </p:grpSpPr>
        <p:sp>
          <p:nvSpPr>
            <p:cNvPr id="157" name="Ovale 156">
              <a:extLst>
                <a:ext uri="{FF2B5EF4-FFF2-40B4-BE49-F238E27FC236}">
                  <a16:creationId xmlns:a16="http://schemas.microsoft.com/office/drawing/2014/main" id="{3F69290B-DA62-4322-80AE-92F271D2D7AF}"/>
                </a:ext>
              </a:extLst>
            </p:cNvPr>
            <p:cNvSpPr/>
            <p:nvPr/>
          </p:nvSpPr>
          <p:spPr>
            <a:xfrm>
              <a:off x="4400972" y="1133457"/>
              <a:ext cx="923717" cy="96494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  <p:sp>
          <p:nvSpPr>
            <p:cNvPr id="111" name="Ovale 110">
              <a:extLst>
                <a:ext uri="{FF2B5EF4-FFF2-40B4-BE49-F238E27FC236}">
                  <a16:creationId xmlns:a16="http://schemas.microsoft.com/office/drawing/2014/main" id="{F6D68676-3F3E-4A52-9C6E-46A41D1BFCC1}"/>
                </a:ext>
              </a:extLst>
            </p:cNvPr>
            <p:cNvSpPr/>
            <p:nvPr/>
          </p:nvSpPr>
          <p:spPr>
            <a:xfrm>
              <a:off x="4493700" y="1241034"/>
              <a:ext cx="738262" cy="74979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800" dirty="0"/>
                <a:t>warning</a:t>
              </a:r>
            </a:p>
          </p:txBody>
        </p:sp>
      </p:grpSp>
      <p:cxnSp>
        <p:nvCxnSpPr>
          <p:cNvPr id="127" name="Connettore a gomito 126">
            <a:extLst>
              <a:ext uri="{FF2B5EF4-FFF2-40B4-BE49-F238E27FC236}">
                <a16:creationId xmlns:a16="http://schemas.microsoft.com/office/drawing/2014/main" id="{0AF7F9D9-3672-4650-8B3A-56FAFAC107B5}"/>
              </a:ext>
            </a:extLst>
          </p:cNvPr>
          <p:cNvCxnSpPr>
            <a:cxnSpLocks/>
            <a:stCxn id="91" idx="6"/>
            <a:endCxn id="86" idx="0"/>
          </p:cNvCxnSpPr>
          <p:nvPr/>
        </p:nvCxnSpPr>
        <p:spPr>
          <a:xfrm flipH="1" flipV="1">
            <a:off x="554696" y="1686377"/>
            <a:ext cx="2166593" cy="215152"/>
          </a:xfrm>
          <a:prstGeom prst="bentConnector4">
            <a:avLst>
              <a:gd name="adj1" fmla="val -10551"/>
              <a:gd name="adj2" fmla="val 6573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a gomito 142">
            <a:extLst>
              <a:ext uri="{FF2B5EF4-FFF2-40B4-BE49-F238E27FC236}">
                <a16:creationId xmlns:a16="http://schemas.microsoft.com/office/drawing/2014/main" id="{D5927CB5-702B-481F-9C32-A33E345CF878}"/>
              </a:ext>
            </a:extLst>
          </p:cNvPr>
          <p:cNvCxnSpPr>
            <a:cxnSpLocks/>
            <a:stCxn id="97" idx="6"/>
            <a:endCxn id="86" idx="0"/>
          </p:cNvCxnSpPr>
          <p:nvPr/>
        </p:nvCxnSpPr>
        <p:spPr>
          <a:xfrm flipH="1" flipV="1">
            <a:off x="554696" y="1686377"/>
            <a:ext cx="2190330" cy="1124690"/>
          </a:xfrm>
          <a:prstGeom prst="bentConnector4">
            <a:avLst>
              <a:gd name="adj1" fmla="val -9576"/>
              <a:gd name="adj2" fmla="val 2074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2 158">
            <a:extLst>
              <a:ext uri="{FF2B5EF4-FFF2-40B4-BE49-F238E27FC236}">
                <a16:creationId xmlns:a16="http://schemas.microsoft.com/office/drawing/2014/main" id="{BDB91433-1580-4384-B3B9-C924F37A2F37}"/>
              </a:ext>
            </a:extLst>
          </p:cNvPr>
          <p:cNvCxnSpPr>
            <a:cxnSpLocks/>
            <a:stCxn id="97" idx="6"/>
            <a:endCxn id="157" idx="2"/>
          </p:cNvCxnSpPr>
          <p:nvPr/>
        </p:nvCxnSpPr>
        <p:spPr>
          <a:xfrm flipV="1">
            <a:off x="2745026" y="2807468"/>
            <a:ext cx="1035463" cy="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Ovale 161">
            <a:extLst>
              <a:ext uri="{FF2B5EF4-FFF2-40B4-BE49-F238E27FC236}">
                <a16:creationId xmlns:a16="http://schemas.microsoft.com/office/drawing/2014/main" id="{8F875B4E-3D07-48CB-BBFA-521B10A934B8}"/>
              </a:ext>
            </a:extLst>
          </p:cNvPr>
          <p:cNvSpPr/>
          <p:nvPr/>
        </p:nvSpPr>
        <p:spPr>
          <a:xfrm>
            <a:off x="3355485" y="4255246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reach</a:t>
            </a:r>
            <a:r>
              <a:rPr lang="it-IT" sz="800" dirty="0"/>
              <a:t> </a:t>
            </a:r>
            <a:r>
              <a:rPr lang="it-IT" sz="800" dirty="0" err="1"/>
              <a:t>RequestedGoal</a:t>
            </a:r>
            <a:endParaRPr lang="it-IT" sz="800" dirty="0"/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D5E13169-30C3-4FBA-B1CE-0FCD47C8AA03}"/>
              </a:ext>
            </a:extLst>
          </p:cNvPr>
          <p:cNvSpPr/>
          <p:nvPr/>
        </p:nvSpPr>
        <p:spPr>
          <a:xfrm>
            <a:off x="4704206" y="3345706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make </a:t>
            </a:r>
            <a:r>
              <a:rPr lang="it-IT" sz="800" dirty="0" err="1"/>
              <a:t>ThePlan</a:t>
            </a:r>
            <a:endParaRPr lang="it-IT" sz="800" dirty="0"/>
          </a:p>
        </p:txBody>
      </p:sp>
      <p:sp>
        <p:nvSpPr>
          <p:cNvPr id="164" name="Ovale 163">
            <a:extLst>
              <a:ext uri="{FF2B5EF4-FFF2-40B4-BE49-F238E27FC236}">
                <a16:creationId xmlns:a16="http://schemas.microsoft.com/office/drawing/2014/main" id="{5711D59D-20A6-44A9-9849-22E63384B567}"/>
              </a:ext>
            </a:extLst>
          </p:cNvPr>
          <p:cNvSpPr/>
          <p:nvPr/>
        </p:nvSpPr>
        <p:spPr>
          <a:xfrm>
            <a:off x="4704206" y="4414991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executePlannedActions</a:t>
            </a:r>
            <a:endParaRPr lang="it-IT" sz="800" dirty="0"/>
          </a:p>
        </p:txBody>
      </p:sp>
      <p:cxnSp>
        <p:nvCxnSpPr>
          <p:cNvPr id="165" name="Connettore 2 164">
            <a:extLst>
              <a:ext uri="{FF2B5EF4-FFF2-40B4-BE49-F238E27FC236}">
                <a16:creationId xmlns:a16="http://schemas.microsoft.com/office/drawing/2014/main" id="{51767679-CCAA-4CDD-A04C-016D7CA9A3C8}"/>
              </a:ext>
            </a:extLst>
          </p:cNvPr>
          <p:cNvCxnSpPr>
            <a:cxnSpLocks/>
            <a:stCxn id="96" idx="6"/>
            <a:endCxn id="162" idx="2"/>
          </p:cNvCxnSpPr>
          <p:nvPr/>
        </p:nvCxnSpPr>
        <p:spPr>
          <a:xfrm>
            <a:off x="2745026" y="4630143"/>
            <a:ext cx="610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ttore 2 167">
            <a:extLst>
              <a:ext uri="{FF2B5EF4-FFF2-40B4-BE49-F238E27FC236}">
                <a16:creationId xmlns:a16="http://schemas.microsoft.com/office/drawing/2014/main" id="{570EDC56-2001-4942-AF3D-19E8174261CB}"/>
              </a:ext>
            </a:extLst>
          </p:cNvPr>
          <p:cNvCxnSpPr>
            <a:cxnSpLocks/>
            <a:stCxn id="162" idx="6"/>
            <a:endCxn id="163" idx="2"/>
          </p:cNvCxnSpPr>
          <p:nvPr/>
        </p:nvCxnSpPr>
        <p:spPr>
          <a:xfrm flipV="1">
            <a:off x="4093747" y="3720603"/>
            <a:ext cx="610459" cy="90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ttore 2 170">
            <a:extLst>
              <a:ext uri="{FF2B5EF4-FFF2-40B4-BE49-F238E27FC236}">
                <a16:creationId xmlns:a16="http://schemas.microsoft.com/office/drawing/2014/main" id="{BD238701-820D-4F6F-ACFD-53BBA8B2C1F8}"/>
              </a:ext>
            </a:extLst>
          </p:cNvPr>
          <p:cNvCxnSpPr>
            <a:cxnSpLocks/>
            <a:stCxn id="163" idx="4"/>
            <a:endCxn id="164" idx="0"/>
          </p:cNvCxnSpPr>
          <p:nvPr/>
        </p:nvCxnSpPr>
        <p:spPr>
          <a:xfrm>
            <a:off x="5073337" y="4095499"/>
            <a:ext cx="0" cy="31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nettore 2 173">
            <a:extLst>
              <a:ext uri="{FF2B5EF4-FFF2-40B4-BE49-F238E27FC236}">
                <a16:creationId xmlns:a16="http://schemas.microsoft.com/office/drawing/2014/main" id="{A90FF973-975A-4FA9-B388-05EA8F0AB892}"/>
              </a:ext>
            </a:extLst>
          </p:cNvPr>
          <p:cNvCxnSpPr>
            <a:cxnSpLocks/>
            <a:stCxn id="89" idx="6"/>
            <a:endCxn id="162" idx="2"/>
          </p:cNvCxnSpPr>
          <p:nvPr/>
        </p:nvCxnSpPr>
        <p:spPr>
          <a:xfrm>
            <a:off x="2745026" y="3720605"/>
            <a:ext cx="610459" cy="90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934EF527-5231-4260-A687-B3C6B25A8006}"/>
              </a:ext>
            </a:extLst>
          </p:cNvPr>
          <p:cNvCxnSpPr>
            <a:cxnSpLocks/>
            <a:stCxn id="93" idx="6"/>
            <a:endCxn id="162" idx="2"/>
          </p:cNvCxnSpPr>
          <p:nvPr/>
        </p:nvCxnSpPr>
        <p:spPr>
          <a:xfrm flipV="1">
            <a:off x="2745026" y="4630143"/>
            <a:ext cx="610459" cy="90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Ovale 179">
            <a:extLst>
              <a:ext uri="{FF2B5EF4-FFF2-40B4-BE49-F238E27FC236}">
                <a16:creationId xmlns:a16="http://schemas.microsoft.com/office/drawing/2014/main" id="{B25C2FAE-5904-4520-961B-4321945FCEFB}"/>
              </a:ext>
            </a:extLst>
          </p:cNvPr>
          <p:cNvSpPr/>
          <p:nvPr/>
        </p:nvSpPr>
        <p:spPr>
          <a:xfrm>
            <a:off x="6145079" y="3345705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goalOk</a:t>
            </a:r>
            <a:endParaRPr lang="it-IT" sz="800" dirty="0"/>
          </a:p>
        </p:txBody>
      </p:sp>
      <p:sp>
        <p:nvSpPr>
          <p:cNvPr id="181" name="Ovale 180">
            <a:extLst>
              <a:ext uri="{FF2B5EF4-FFF2-40B4-BE49-F238E27FC236}">
                <a16:creationId xmlns:a16="http://schemas.microsoft.com/office/drawing/2014/main" id="{FABB863D-7D0D-40F5-916C-CBA6FAE16BA1}"/>
              </a:ext>
            </a:extLst>
          </p:cNvPr>
          <p:cNvSpPr/>
          <p:nvPr/>
        </p:nvSpPr>
        <p:spPr>
          <a:xfrm>
            <a:off x="6145079" y="4414990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check </a:t>
            </a:r>
            <a:r>
              <a:rPr lang="it-IT" sz="800" dirty="0" err="1"/>
              <a:t>AndDoAction</a:t>
            </a:r>
            <a:endParaRPr lang="it-IT" sz="800" dirty="0"/>
          </a:p>
        </p:txBody>
      </p: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BF88F2C3-FE1F-4667-9A38-F9F0D884A782}"/>
              </a:ext>
            </a:extLst>
          </p:cNvPr>
          <p:cNvCxnSpPr>
            <a:cxnSpLocks/>
            <a:stCxn id="164" idx="6"/>
            <a:endCxn id="181" idx="2"/>
          </p:cNvCxnSpPr>
          <p:nvPr/>
        </p:nvCxnSpPr>
        <p:spPr>
          <a:xfrm flipV="1">
            <a:off x="5442468" y="4789887"/>
            <a:ext cx="702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nettore 2 184">
            <a:extLst>
              <a:ext uri="{FF2B5EF4-FFF2-40B4-BE49-F238E27FC236}">
                <a16:creationId xmlns:a16="http://schemas.microsoft.com/office/drawing/2014/main" id="{850171C8-2CBB-40DD-9946-1FA1FAE010D5}"/>
              </a:ext>
            </a:extLst>
          </p:cNvPr>
          <p:cNvCxnSpPr>
            <a:cxnSpLocks/>
            <a:stCxn id="164" idx="6"/>
            <a:endCxn id="180" idx="2"/>
          </p:cNvCxnSpPr>
          <p:nvPr/>
        </p:nvCxnSpPr>
        <p:spPr>
          <a:xfrm flipV="1">
            <a:off x="5442468" y="3720602"/>
            <a:ext cx="702611" cy="106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ttore a gomito 187">
            <a:extLst>
              <a:ext uri="{FF2B5EF4-FFF2-40B4-BE49-F238E27FC236}">
                <a16:creationId xmlns:a16="http://schemas.microsoft.com/office/drawing/2014/main" id="{205C69F5-4FF0-4976-BC5E-1BB96AC40050}"/>
              </a:ext>
            </a:extLst>
          </p:cNvPr>
          <p:cNvCxnSpPr>
            <a:cxnSpLocks/>
            <a:stCxn id="180" idx="0"/>
            <a:endCxn id="86" idx="0"/>
          </p:cNvCxnSpPr>
          <p:nvPr/>
        </p:nvCxnSpPr>
        <p:spPr>
          <a:xfrm rot="16200000" flipV="1">
            <a:off x="2704789" y="-463716"/>
            <a:ext cx="1659328" cy="5959514"/>
          </a:xfrm>
          <a:prstGeom prst="bentConnector3">
            <a:avLst>
              <a:gd name="adj1" fmla="val 1726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e 191">
            <a:extLst>
              <a:ext uri="{FF2B5EF4-FFF2-40B4-BE49-F238E27FC236}">
                <a16:creationId xmlns:a16="http://schemas.microsoft.com/office/drawing/2014/main" id="{F018E1DF-8E12-4842-BA2F-C6CE78B9BAF7}"/>
              </a:ext>
            </a:extLst>
          </p:cNvPr>
          <p:cNvSpPr/>
          <p:nvPr/>
        </p:nvSpPr>
        <p:spPr>
          <a:xfrm>
            <a:off x="7585952" y="4414989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doForwardMove</a:t>
            </a:r>
            <a:endParaRPr lang="it-IT" sz="800" dirty="0"/>
          </a:p>
        </p:txBody>
      </p:sp>
      <p:sp>
        <p:nvSpPr>
          <p:cNvPr id="193" name="Ovale 192">
            <a:extLst>
              <a:ext uri="{FF2B5EF4-FFF2-40B4-BE49-F238E27FC236}">
                <a16:creationId xmlns:a16="http://schemas.microsoft.com/office/drawing/2014/main" id="{EDB8D743-04BD-4D0C-9BCD-5D4F899DBE6B}"/>
              </a:ext>
            </a:extLst>
          </p:cNvPr>
          <p:cNvSpPr/>
          <p:nvPr/>
        </p:nvSpPr>
        <p:spPr>
          <a:xfrm>
            <a:off x="6145079" y="5551437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do </a:t>
            </a:r>
            <a:r>
              <a:rPr lang="it-IT" sz="800" dirty="0" err="1"/>
              <a:t>Rotation</a:t>
            </a:r>
            <a:endParaRPr lang="it-IT" sz="800" dirty="0"/>
          </a:p>
        </p:txBody>
      </p:sp>
      <p:cxnSp>
        <p:nvCxnSpPr>
          <p:cNvPr id="194" name="Connettore 2 193">
            <a:extLst>
              <a:ext uri="{FF2B5EF4-FFF2-40B4-BE49-F238E27FC236}">
                <a16:creationId xmlns:a16="http://schemas.microsoft.com/office/drawing/2014/main" id="{34D47699-EF92-4523-B8B4-C7A38511970E}"/>
              </a:ext>
            </a:extLst>
          </p:cNvPr>
          <p:cNvCxnSpPr>
            <a:cxnSpLocks/>
            <a:stCxn id="181" idx="6"/>
            <a:endCxn id="192" idx="2"/>
          </p:cNvCxnSpPr>
          <p:nvPr/>
        </p:nvCxnSpPr>
        <p:spPr>
          <a:xfrm flipV="1">
            <a:off x="6883341" y="4789886"/>
            <a:ext cx="702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ttore 2 196">
            <a:extLst>
              <a:ext uri="{FF2B5EF4-FFF2-40B4-BE49-F238E27FC236}">
                <a16:creationId xmlns:a16="http://schemas.microsoft.com/office/drawing/2014/main" id="{10D0C837-F3CD-4544-A7D5-0A4FF6D14015}"/>
              </a:ext>
            </a:extLst>
          </p:cNvPr>
          <p:cNvCxnSpPr>
            <a:cxnSpLocks/>
            <a:stCxn id="181" idx="4"/>
            <a:endCxn id="193" idx="0"/>
          </p:cNvCxnSpPr>
          <p:nvPr/>
        </p:nvCxnSpPr>
        <p:spPr>
          <a:xfrm>
            <a:off x="6514210" y="5164783"/>
            <a:ext cx="0" cy="38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onnettore a gomito 200">
            <a:extLst>
              <a:ext uri="{FF2B5EF4-FFF2-40B4-BE49-F238E27FC236}">
                <a16:creationId xmlns:a16="http://schemas.microsoft.com/office/drawing/2014/main" id="{AB72C3DD-5C8D-4E64-A50D-D6CF0AAC4866}"/>
              </a:ext>
            </a:extLst>
          </p:cNvPr>
          <p:cNvCxnSpPr>
            <a:cxnSpLocks/>
            <a:stCxn id="193" idx="2"/>
            <a:endCxn id="164" idx="4"/>
          </p:cNvCxnSpPr>
          <p:nvPr/>
        </p:nvCxnSpPr>
        <p:spPr>
          <a:xfrm rot="10800000">
            <a:off x="5073337" y="5164784"/>
            <a:ext cx="1071742" cy="7615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e 202">
            <a:extLst>
              <a:ext uri="{FF2B5EF4-FFF2-40B4-BE49-F238E27FC236}">
                <a16:creationId xmlns:a16="http://schemas.microsoft.com/office/drawing/2014/main" id="{B80360E9-5450-4C32-B6E6-12FFADEFCBCF}"/>
              </a:ext>
            </a:extLst>
          </p:cNvPr>
          <p:cNvSpPr/>
          <p:nvPr/>
        </p:nvSpPr>
        <p:spPr>
          <a:xfrm>
            <a:off x="9174634" y="4414989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handleStepOk</a:t>
            </a:r>
            <a:endParaRPr lang="it-IT" sz="800" dirty="0"/>
          </a:p>
        </p:txBody>
      </p:sp>
      <p:sp>
        <p:nvSpPr>
          <p:cNvPr id="204" name="Ovale 203">
            <a:extLst>
              <a:ext uri="{FF2B5EF4-FFF2-40B4-BE49-F238E27FC236}">
                <a16:creationId xmlns:a16="http://schemas.microsoft.com/office/drawing/2014/main" id="{E3F8143B-3432-4794-AE39-EE75AF4993A5}"/>
              </a:ext>
            </a:extLst>
          </p:cNvPr>
          <p:cNvSpPr/>
          <p:nvPr/>
        </p:nvSpPr>
        <p:spPr>
          <a:xfrm>
            <a:off x="10139834" y="5514874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handleStepFail</a:t>
            </a:r>
            <a:endParaRPr lang="it-IT" sz="800" dirty="0"/>
          </a:p>
        </p:txBody>
      </p:sp>
      <p:sp>
        <p:nvSpPr>
          <p:cNvPr id="205" name="Ovale 204">
            <a:extLst>
              <a:ext uri="{FF2B5EF4-FFF2-40B4-BE49-F238E27FC236}">
                <a16:creationId xmlns:a16="http://schemas.microsoft.com/office/drawing/2014/main" id="{C9FE894B-611D-4DB9-BD93-9469B3A9B875}"/>
              </a:ext>
            </a:extLst>
          </p:cNvPr>
          <p:cNvSpPr/>
          <p:nvPr/>
        </p:nvSpPr>
        <p:spPr>
          <a:xfrm>
            <a:off x="7585952" y="3345705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handleEventStop</a:t>
            </a:r>
            <a:endParaRPr lang="it-IT" sz="800" dirty="0"/>
          </a:p>
        </p:txBody>
      </p:sp>
      <p:cxnSp>
        <p:nvCxnSpPr>
          <p:cNvPr id="207" name="Connettore 2 206">
            <a:extLst>
              <a:ext uri="{FF2B5EF4-FFF2-40B4-BE49-F238E27FC236}">
                <a16:creationId xmlns:a16="http://schemas.microsoft.com/office/drawing/2014/main" id="{C40DDC9C-D960-4386-AD59-BDCE3134F79E}"/>
              </a:ext>
            </a:extLst>
          </p:cNvPr>
          <p:cNvCxnSpPr>
            <a:cxnSpLocks/>
            <a:stCxn id="192" idx="0"/>
            <a:endCxn id="205" idx="4"/>
          </p:cNvCxnSpPr>
          <p:nvPr/>
        </p:nvCxnSpPr>
        <p:spPr>
          <a:xfrm flipV="1">
            <a:off x="7955083" y="4095498"/>
            <a:ext cx="0" cy="31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ttore 2 208">
            <a:extLst>
              <a:ext uri="{FF2B5EF4-FFF2-40B4-BE49-F238E27FC236}">
                <a16:creationId xmlns:a16="http://schemas.microsoft.com/office/drawing/2014/main" id="{42D12339-7E53-44E9-87F8-5B106E11F52A}"/>
              </a:ext>
            </a:extLst>
          </p:cNvPr>
          <p:cNvCxnSpPr>
            <a:cxnSpLocks/>
            <a:stCxn id="192" idx="6"/>
            <a:endCxn id="203" idx="2"/>
          </p:cNvCxnSpPr>
          <p:nvPr/>
        </p:nvCxnSpPr>
        <p:spPr>
          <a:xfrm>
            <a:off x="8324214" y="4789886"/>
            <a:ext cx="850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onnettore 2 212">
            <a:extLst>
              <a:ext uri="{FF2B5EF4-FFF2-40B4-BE49-F238E27FC236}">
                <a16:creationId xmlns:a16="http://schemas.microsoft.com/office/drawing/2014/main" id="{0CEA0A42-D8E7-42B6-AC8C-FC85AE733AA4}"/>
              </a:ext>
            </a:extLst>
          </p:cNvPr>
          <p:cNvCxnSpPr>
            <a:cxnSpLocks/>
            <a:stCxn id="192" idx="6"/>
            <a:endCxn id="204" idx="2"/>
          </p:cNvCxnSpPr>
          <p:nvPr/>
        </p:nvCxnSpPr>
        <p:spPr>
          <a:xfrm>
            <a:off x="8324214" y="4789886"/>
            <a:ext cx="1815620" cy="109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ttore a gomito 219">
            <a:extLst>
              <a:ext uri="{FF2B5EF4-FFF2-40B4-BE49-F238E27FC236}">
                <a16:creationId xmlns:a16="http://schemas.microsoft.com/office/drawing/2014/main" id="{42B194AF-2E83-4080-8D53-2D08DBF784E1}"/>
              </a:ext>
            </a:extLst>
          </p:cNvPr>
          <p:cNvCxnSpPr>
            <a:cxnSpLocks/>
            <a:stCxn id="204" idx="4"/>
            <a:endCxn id="164" idx="4"/>
          </p:cNvCxnSpPr>
          <p:nvPr/>
        </p:nvCxnSpPr>
        <p:spPr>
          <a:xfrm rot="5400000" flipH="1">
            <a:off x="7241209" y="2996912"/>
            <a:ext cx="1099883" cy="5435628"/>
          </a:xfrm>
          <a:prstGeom prst="bentConnector3">
            <a:avLst>
              <a:gd name="adj1" fmla="val -207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e 225">
            <a:extLst>
              <a:ext uri="{FF2B5EF4-FFF2-40B4-BE49-F238E27FC236}">
                <a16:creationId xmlns:a16="http://schemas.microsoft.com/office/drawing/2014/main" id="{040F142D-E3E2-4CCD-8018-267E52AA16D5}"/>
              </a:ext>
            </a:extLst>
          </p:cNvPr>
          <p:cNvSpPr/>
          <p:nvPr/>
        </p:nvSpPr>
        <p:spPr>
          <a:xfrm>
            <a:off x="7585952" y="2033567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handleEventReactivate</a:t>
            </a:r>
            <a:endParaRPr lang="it-IT" sz="800" dirty="0"/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909A07DA-8E81-44A2-A947-A73185F1C88E}"/>
              </a:ext>
            </a:extLst>
          </p:cNvPr>
          <p:cNvCxnSpPr>
            <a:cxnSpLocks/>
            <a:stCxn id="205" idx="0"/>
            <a:endCxn id="226" idx="4"/>
          </p:cNvCxnSpPr>
          <p:nvPr/>
        </p:nvCxnSpPr>
        <p:spPr>
          <a:xfrm flipV="1">
            <a:off x="7955083" y="2783360"/>
            <a:ext cx="0" cy="56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nettore a gomito 239">
            <a:extLst>
              <a:ext uri="{FF2B5EF4-FFF2-40B4-BE49-F238E27FC236}">
                <a16:creationId xmlns:a16="http://schemas.microsoft.com/office/drawing/2014/main" id="{D911C416-4BD1-418D-A86D-DC98379D4AF2}"/>
              </a:ext>
            </a:extLst>
          </p:cNvPr>
          <p:cNvCxnSpPr>
            <a:cxnSpLocks/>
            <a:stCxn id="226" idx="6"/>
            <a:endCxn id="203" idx="0"/>
          </p:cNvCxnSpPr>
          <p:nvPr/>
        </p:nvCxnSpPr>
        <p:spPr>
          <a:xfrm>
            <a:off x="8324214" y="2408464"/>
            <a:ext cx="1219551" cy="20065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ttore a gomito 253">
            <a:extLst>
              <a:ext uri="{FF2B5EF4-FFF2-40B4-BE49-F238E27FC236}">
                <a16:creationId xmlns:a16="http://schemas.microsoft.com/office/drawing/2014/main" id="{CF723F33-A470-4E65-BD69-30315D00045B}"/>
              </a:ext>
            </a:extLst>
          </p:cNvPr>
          <p:cNvCxnSpPr>
            <a:cxnSpLocks/>
            <a:stCxn id="226" idx="6"/>
            <a:endCxn id="204" idx="0"/>
          </p:cNvCxnSpPr>
          <p:nvPr/>
        </p:nvCxnSpPr>
        <p:spPr>
          <a:xfrm>
            <a:off x="8324214" y="2408464"/>
            <a:ext cx="2184751" cy="31064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ttangolo 268">
            <a:extLst>
              <a:ext uri="{FF2B5EF4-FFF2-40B4-BE49-F238E27FC236}">
                <a16:creationId xmlns:a16="http://schemas.microsoft.com/office/drawing/2014/main" id="{E3692688-BEDD-447E-9D4C-BA5D87F8FE0E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F04D5A78-8D4F-4297-BC5E-4A6324F8017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2C572C4D-9C5A-4C19-A748-FA5F3268632B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272" name="Rettangolo 271">
            <a:extLst>
              <a:ext uri="{FF2B5EF4-FFF2-40B4-BE49-F238E27FC236}">
                <a16:creationId xmlns:a16="http://schemas.microsoft.com/office/drawing/2014/main" id="{C8A77261-84C7-402B-B2D8-E79B9AD01DAA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BF9A46F7-6999-47B5-BB52-8B8ED16C0044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274" name="Rettangolo 273">
            <a:extLst>
              <a:ext uri="{FF2B5EF4-FFF2-40B4-BE49-F238E27FC236}">
                <a16:creationId xmlns:a16="http://schemas.microsoft.com/office/drawing/2014/main" id="{8998517E-A50A-4D49-B72C-8EB90DE9F35F}"/>
              </a:ext>
            </a:extLst>
          </p:cNvPr>
          <p:cNvSpPr/>
          <p:nvPr/>
        </p:nvSpPr>
        <p:spPr>
          <a:xfrm>
            <a:off x="196124" y="4745692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275" name="CasellaDiTesto 274">
            <a:extLst>
              <a:ext uri="{FF2B5EF4-FFF2-40B4-BE49-F238E27FC236}">
                <a16:creationId xmlns:a16="http://schemas.microsoft.com/office/drawing/2014/main" id="{C324BF0E-C0DD-4A37-A1AD-FB770F7EDD51}"/>
              </a:ext>
            </a:extLst>
          </p:cNvPr>
          <p:cNvSpPr txBox="1"/>
          <p:nvPr/>
        </p:nvSpPr>
        <p:spPr>
          <a:xfrm>
            <a:off x="556124" y="474569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276" name="Rettangolo 275">
            <a:extLst>
              <a:ext uri="{FF2B5EF4-FFF2-40B4-BE49-F238E27FC236}">
                <a16:creationId xmlns:a16="http://schemas.microsoft.com/office/drawing/2014/main" id="{BF890FF1-28D7-4FF5-8DAD-4193FFF6280C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7" name="CasellaDiTesto 276">
            <a:extLst>
              <a:ext uri="{FF2B5EF4-FFF2-40B4-BE49-F238E27FC236}">
                <a16:creationId xmlns:a16="http://schemas.microsoft.com/office/drawing/2014/main" id="{7BBC9809-EEC6-461A-B247-C62C377B9F7D}"/>
              </a:ext>
            </a:extLst>
          </p:cNvPr>
          <p:cNvSpPr txBox="1"/>
          <p:nvPr/>
        </p:nvSpPr>
        <p:spPr>
          <a:xfrm rot="18878876">
            <a:off x="998176" y="1425209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rgbClr val="00B050"/>
                </a:solidFill>
              </a:rPr>
              <a:t>robotPosition</a:t>
            </a:r>
          </a:p>
        </p:txBody>
      </p:sp>
      <p:sp>
        <p:nvSpPr>
          <p:cNvPr id="278" name="Rettangolo 277">
            <a:extLst>
              <a:ext uri="{FF2B5EF4-FFF2-40B4-BE49-F238E27FC236}">
                <a16:creationId xmlns:a16="http://schemas.microsoft.com/office/drawing/2014/main" id="{E18494CB-C239-4B24-825A-05824D43CF14}"/>
              </a:ext>
            </a:extLst>
          </p:cNvPr>
          <p:cNvSpPr/>
          <p:nvPr/>
        </p:nvSpPr>
        <p:spPr>
          <a:xfrm rot="21013868">
            <a:off x="1158063" y="1810928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>
                <a:solidFill>
                  <a:srgbClr val="00B050"/>
                </a:solidFill>
              </a:rPr>
              <a:t>sendInfoPos</a:t>
            </a:r>
          </a:p>
        </p:txBody>
      </p:sp>
      <p:sp>
        <p:nvSpPr>
          <p:cNvPr id="279" name="CasellaDiTesto 278">
            <a:extLst>
              <a:ext uri="{FF2B5EF4-FFF2-40B4-BE49-F238E27FC236}">
                <a16:creationId xmlns:a16="http://schemas.microsoft.com/office/drawing/2014/main" id="{FEC08FC8-4C1D-4FFB-8188-C885C6C4ACBF}"/>
              </a:ext>
            </a:extLst>
          </p:cNvPr>
          <p:cNvSpPr txBox="1"/>
          <p:nvPr/>
        </p:nvSpPr>
        <p:spPr>
          <a:xfrm rot="3323812">
            <a:off x="1260253" y="2810922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reachTable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80" name="CasellaDiTesto 279">
            <a:extLst>
              <a:ext uri="{FF2B5EF4-FFF2-40B4-BE49-F238E27FC236}">
                <a16:creationId xmlns:a16="http://schemas.microsoft.com/office/drawing/2014/main" id="{EE41030C-28D7-4B15-828F-CDDFB80EDD33}"/>
              </a:ext>
            </a:extLst>
          </p:cNvPr>
          <p:cNvSpPr txBox="1"/>
          <p:nvPr/>
        </p:nvSpPr>
        <p:spPr>
          <a:xfrm rot="4296027">
            <a:off x="1036484" y="3824253"/>
            <a:ext cx="8338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reachAppliance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81" name="CasellaDiTesto 280">
            <a:extLst>
              <a:ext uri="{FF2B5EF4-FFF2-40B4-BE49-F238E27FC236}">
                <a16:creationId xmlns:a16="http://schemas.microsoft.com/office/drawing/2014/main" id="{E5ED1BDE-6A8B-4F30-AC09-241C979D26FD}"/>
              </a:ext>
            </a:extLst>
          </p:cNvPr>
          <p:cNvSpPr txBox="1"/>
          <p:nvPr/>
        </p:nvSpPr>
        <p:spPr>
          <a:xfrm rot="3758228">
            <a:off x="1331032" y="3337069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rgbClr val="00B050"/>
                </a:solidFill>
              </a:rPr>
              <a:t>goHome</a:t>
            </a:r>
          </a:p>
        </p:txBody>
      </p:sp>
      <p:sp>
        <p:nvSpPr>
          <p:cNvPr id="282" name="CasellaDiTesto 281">
            <a:extLst>
              <a:ext uri="{FF2B5EF4-FFF2-40B4-BE49-F238E27FC236}">
                <a16:creationId xmlns:a16="http://schemas.microsoft.com/office/drawing/2014/main" id="{77CFBE29-FE38-4CF4-BD84-D6BCC8DD97B0}"/>
              </a:ext>
            </a:extLst>
          </p:cNvPr>
          <p:cNvSpPr txBox="1"/>
          <p:nvPr/>
        </p:nvSpPr>
        <p:spPr>
          <a:xfrm>
            <a:off x="2728208" y="4448260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startGoal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83" name="Rettangolo 282">
            <a:extLst>
              <a:ext uri="{FF2B5EF4-FFF2-40B4-BE49-F238E27FC236}">
                <a16:creationId xmlns:a16="http://schemas.microsoft.com/office/drawing/2014/main" id="{A629F01D-186F-4935-B9E1-2A2A042670E0}"/>
              </a:ext>
            </a:extLst>
          </p:cNvPr>
          <p:cNvSpPr/>
          <p:nvPr/>
        </p:nvSpPr>
        <p:spPr>
          <a:xfrm>
            <a:off x="5353201" y="477232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 err="1">
                <a:solidFill>
                  <a:srgbClr val="FFC000"/>
                </a:solidFill>
              </a:rPr>
              <a:t>Curmove.length</a:t>
            </a:r>
            <a:endParaRPr lang="it-IT" sz="800" dirty="0">
              <a:solidFill>
                <a:srgbClr val="FFC000"/>
              </a:solidFill>
            </a:endParaRPr>
          </a:p>
          <a:p>
            <a:r>
              <a:rPr lang="it-IT" sz="800" dirty="0">
                <a:solidFill>
                  <a:srgbClr val="FFC000"/>
                </a:solidFill>
              </a:rPr>
              <a:t>&gt;0</a:t>
            </a:r>
          </a:p>
        </p:txBody>
      </p:sp>
      <p:sp>
        <p:nvSpPr>
          <p:cNvPr id="284" name="Rettangolo 283">
            <a:extLst>
              <a:ext uri="{FF2B5EF4-FFF2-40B4-BE49-F238E27FC236}">
                <a16:creationId xmlns:a16="http://schemas.microsoft.com/office/drawing/2014/main" id="{D056495E-E523-4391-906F-8B564B8EFB93}"/>
              </a:ext>
            </a:extLst>
          </p:cNvPr>
          <p:cNvSpPr/>
          <p:nvPr/>
        </p:nvSpPr>
        <p:spPr>
          <a:xfrm>
            <a:off x="6866386" y="4607379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 err="1">
                <a:solidFill>
                  <a:srgbClr val="FFC000"/>
                </a:solidFill>
              </a:rPr>
              <a:t>curmoveIs</a:t>
            </a:r>
            <a:endParaRPr lang="it-IT" sz="800" dirty="0">
              <a:solidFill>
                <a:srgbClr val="FFC000"/>
              </a:solidFill>
            </a:endParaRPr>
          </a:p>
          <a:p>
            <a:r>
              <a:rPr lang="it-IT" sz="800" dirty="0" err="1">
                <a:solidFill>
                  <a:srgbClr val="FFC000"/>
                </a:solidFill>
              </a:rPr>
              <a:t>Forward</a:t>
            </a:r>
            <a:endParaRPr lang="it-IT" sz="800" dirty="0">
              <a:solidFill>
                <a:srgbClr val="FFC000"/>
              </a:solidFill>
            </a:endParaRPr>
          </a:p>
        </p:txBody>
      </p:sp>
      <p:sp>
        <p:nvSpPr>
          <p:cNvPr id="285" name="CasellaDiTesto 284">
            <a:extLst>
              <a:ext uri="{FF2B5EF4-FFF2-40B4-BE49-F238E27FC236}">
                <a16:creationId xmlns:a16="http://schemas.microsoft.com/office/drawing/2014/main" id="{BED1A1B2-5835-42CB-A72C-C43701C2B071}"/>
              </a:ext>
            </a:extLst>
          </p:cNvPr>
          <p:cNvSpPr txBox="1"/>
          <p:nvPr/>
        </p:nvSpPr>
        <p:spPr>
          <a:xfrm>
            <a:off x="8471152" y="4604198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stepOk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86" name="CasellaDiTesto 285">
            <a:extLst>
              <a:ext uri="{FF2B5EF4-FFF2-40B4-BE49-F238E27FC236}">
                <a16:creationId xmlns:a16="http://schemas.microsoft.com/office/drawing/2014/main" id="{FAA73325-A71C-49DB-8467-1EE4E9663DEE}"/>
              </a:ext>
            </a:extLst>
          </p:cNvPr>
          <p:cNvSpPr txBox="1"/>
          <p:nvPr/>
        </p:nvSpPr>
        <p:spPr>
          <a:xfrm rot="1840182">
            <a:off x="8920398" y="5287422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stepFail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87" name="Rettangolo 286">
            <a:extLst>
              <a:ext uri="{FF2B5EF4-FFF2-40B4-BE49-F238E27FC236}">
                <a16:creationId xmlns:a16="http://schemas.microsoft.com/office/drawing/2014/main" id="{39460C21-D27F-43F1-963E-062746BACF60}"/>
              </a:ext>
            </a:extLst>
          </p:cNvPr>
          <p:cNvSpPr/>
          <p:nvPr/>
        </p:nvSpPr>
        <p:spPr>
          <a:xfrm rot="18281786">
            <a:off x="5235426" y="4063726"/>
            <a:ext cx="11049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 err="1">
                <a:solidFill>
                  <a:srgbClr val="FFC000"/>
                </a:solidFill>
              </a:rPr>
              <a:t>Curmove.length</a:t>
            </a:r>
            <a:r>
              <a:rPr lang="it-IT" sz="800" dirty="0">
                <a:solidFill>
                  <a:srgbClr val="FFC000"/>
                </a:solidFill>
              </a:rPr>
              <a:t> &lt;=0</a:t>
            </a:r>
          </a:p>
        </p:txBody>
      </p:sp>
      <p:sp>
        <p:nvSpPr>
          <p:cNvPr id="288" name="Rettangolo 287">
            <a:extLst>
              <a:ext uri="{FF2B5EF4-FFF2-40B4-BE49-F238E27FC236}">
                <a16:creationId xmlns:a16="http://schemas.microsoft.com/office/drawing/2014/main" id="{239C7E86-95C1-4350-A4B5-0DC8D330E74D}"/>
              </a:ext>
            </a:extLst>
          </p:cNvPr>
          <p:cNvSpPr/>
          <p:nvPr/>
        </p:nvSpPr>
        <p:spPr>
          <a:xfrm>
            <a:off x="5588661" y="5226227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>
                <a:solidFill>
                  <a:srgbClr val="FFC000"/>
                </a:solidFill>
              </a:rPr>
              <a:t>!</a:t>
            </a:r>
            <a:r>
              <a:rPr lang="it-IT" sz="800" dirty="0" err="1">
                <a:solidFill>
                  <a:srgbClr val="FFC000"/>
                </a:solidFill>
              </a:rPr>
              <a:t>curmoveIsForward</a:t>
            </a:r>
            <a:endParaRPr lang="it-IT" sz="800" dirty="0">
              <a:solidFill>
                <a:srgbClr val="FFC000"/>
              </a:solidFill>
            </a:endParaRPr>
          </a:p>
        </p:txBody>
      </p:sp>
      <p:sp>
        <p:nvSpPr>
          <p:cNvPr id="289" name="CasellaDiTesto 288">
            <a:extLst>
              <a:ext uri="{FF2B5EF4-FFF2-40B4-BE49-F238E27FC236}">
                <a16:creationId xmlns:a16="http://schemas.microsoft.com/office/drawing/2014/main" id="{DDAC59E8-F203-4492-88FB-C9E1501150EC}"/>
              </a:ext>
            </a:extLst>
          </p:cNvPr>
          <p:cNvSpPr txBox="1"/>
          <p:nvPr/>
        </p:nvSpPr>
        <p:spPr>
          <a:xfrm rot="2091316">
            <a:off x="1039616" y="2261780"/>
            <a:ext cx="1063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staticStartTheSystem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90" name="Rettangolo 289">
            <a:extLst>
              <a:ext uri="{FF2B5EF4-FFF2-40B4-BE49-F238E27FC236}">
                <a16:creationId xmlns:a16="http://schemas.microsoft.com/office/drawing/2014/main" id="{EB0072BE-3FDC-4EFD-9A24-11EF690E0ABF}"/>
              </a:ext>
            </a:extLst>
          </p:cNvPr>
          <p:cNvSpPr/>
          <p:nvPr/>
        </p:nvSpPr>
        <p:spPr>
          <a:xfrm>
            <a:off x="3050255" y="2625848"/>
            <a:ext cx="74411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 err="1">
                <a:solidFill>
                  <a:srgbClr val="FFC000"/>
                </a:solidFill>
              </a:rPr>
              <a:t>mapempty</a:t>
            </a:r>
            <a:endParaRPr lang="it-IT" sz="800" dirty="0">
              <a:solidFill>
                <a:srgbClr val="FFC000"/>
              </a:solidFill>
            </a:endParaRPr>
          </a:p>
        </p:txBody>
      </p:sp>
      <p:sp>
        <p:nvSpPr>
          <p:cNvPr id="291" name="CasellaDiTesto 290">
            <a:extLst>
              <a:ext uri="{FF2B5EF4-FFF2-40B4-BE49-F238E27FC236}">
                <a16:creationId xmlns:a16="http://schemas.microsoft.com/office/drawing/2014/main" id="{4B6BDF51-A9EA-47BC-BF55-DF4742DEC6C6}"/>
              </a:ext>
            </a:extLst>
          </p:cNvPr>
          <p:cNvSpPr txBox="1"/>
          <p:nvPr/>
        </p:nvSpPr>
        <p:spPr>
          <a:xfrm rot="3214499">
            <a:off x="2789382" y="397559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startGoal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92" name="CasellaDiTesto 291">
            <a:extLst>
              <a:ext uri="{FF2B5EF4-FFF2-40B4-BE49-F238E27FC236}">
                <a16:creationId xmlns:a16="http://schemas.microsoft.com/office/drawing/2014/main" id="{9F2E1B71-494B-44E9-A4D2-8267D0422483}"/>
              </a:ext>
            </a:extLst>
          </p:cNvPr>
          <p:cNvSpPr txBox="1"/>
          <p:nvPr/>
        </p:nvSpPr>
        <p:spPr>
          <a:xfrm rot="18314366">
            <a:off x="2698790" y="4937713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startGoal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93" name="CasellaDiTesto 292">
            <a:extLst>
              <a:ext uri="{FF2B5EF4-FFF2-40B4-BE49-F238E27FC236}">
                <a16:creationId xmlns:a16="http://schemas.microsoft.com/office/drawing/2014/main" id="{CDBABA99-AF5B-4CE5-89EC-B2AAF289DE95}"/>
              </a:ext>
            </a:extLst>
          </p:cNvPr>
          <p:cNvSpPr txBox="1"/>
          <p:nvPr/>
        </p:nvSpPr>
        <p:spPr>
          <a:xfrm>
            <a:off x="9480192" y="3250972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stepOk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94" name="CasellaDiTesto 293">
            <a:extLst>
              <a:ext uri="{FF2B5EF4-FFF2-40B4-BE49-F238E27FC236}">
                <a16:creationId xmlns:a16="http://schemas.microsoft.com/office/drawing/2014/main" id="{B4C457CB-9E57-461E-84AF-E907325933E7}"/>
              </a:ext>
            </a:extLst>
          </p:cNvPr>
          <p:cNvSpPr txBox="1"/>
          <p:nvPr/>
        </p:nvSpPr>
        <p:spPr>
          <a:xfrm>
            <a:off x="10439294" y="3853947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stepFail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95" name="CasellaDiTesto 294">
            <a:extLst>
              <a:ext uri="{FF2B5EF4-FFF2-40B4-BE49-F238E27FC236}">
                <a16:creationId xmlns:a16="http://schemas.microsoft.com/office/drawing/2014/main" id="{6217E2D3-0D37-490E-A908-78C49B40B523}"/>
              </a:ext>
            </a:extLst>
          </p:cNvPr>
          <p:cNvSpPr txBox="1"/>
          <p:nvPr/>
        </p:nvSpPr>
        <p:spPr>
          <a:xfrm>
            <a:off x="7909771" y="416090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stop</a:t>
            </a:r>
          </a:p>
        </p:txBody>
      </p:sp>
      <p:sp>
        <p:nvSpPr>
          <p:cNvPr id="296" name="CasellaDiTesto 295">
            <a:extLst>
              <a:ext uri="{FF2B5EF4-FFF2-40B4-BE49-F238E27FC236}">
                <a16:creationId xmlns:a16="http://schemas.microsoft.com/office/drawing/2014/main" id="{7E13200C-90D0-43C9-933D-A5AC8B78B6F2}"/>
              </a:ext>
            </a:extLst>
          </p:cNvPr>
          <p:cNvSpPr txBox="1"/>
          <p:nvPr/>
        </p:nvSpPr>
        <p:spPr>
          <a:xfrm>
            <a:off x="7909771" y="2965867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FF0000"/>
                </a:solidFill>
              </a:rPr>
              <a:t>reactivate</a:t>
            </a:r>
            <a:endParaRPr lang="it-IT" sz="800" dirty="0">
              <a:solidFill>
                <a:srgbClr val="FF0000"/>
              </a:solidFill>
            </a:endParaRP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72ECE67F-47CA-4EC0-98F7-96674EF2866B}"/>
              </a:ext>
            </a:extLst>
          </p:cNvPr>
          <p:cNvSpPr/>
          <p:nvPr/>
        </p:nvSpPr>
        <p:spPr>
          <a:xfrm rot="16200000">
            <a:off x="2499617" y="2237477"/>
            <a:ext cx="74411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FFC000"/>
                </a:solidFill>
              </a:rPr>
              <a:t>!</a:t>
            </a:r>
            <a:r>
              <a:rPr lang="it-IT" sz="800" dirty="0" err="1">
                <a:solidFill>
                  <a:srgbClr val="FFC000"/>
                </a:solidFill>
              </a:rPr>
              <a:t>mapempty</a:t>
            </a:r>
            <a:endParaRPr lang="it-IT" sz="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6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e 122">
            <a:extLst>
              <a:ext uri="{FF2B5EF4-FFF2-40B4-BE49-F238E27FC236}">
                <a16:creationId xmlns:a16="http://schemas.microsoft.com/office/drawing/2014/main" id="{13259DBA-879B-41AD-B5FD-7F284263A598}"/>
              </a:ext>
            </a:extLst>
          </p:cNvPr>
          <p:cNvSpPr/>
          <p:nvPr/>
        </p:nvSpPr>
        <p:spPr>
          <a:xfrm>
            <a:off x="9421496" y="2265449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764A195E-60EF-48B4-B0DA-592EA83B8FBE}"/>
              </a:ext>
            </a:extLst>
          </p:cNvPr>
          <p:cNvSpPr/>
          <p:nvPr/>
        </p:nvSpPr>
        <p:spPr>
          <a:xfrm>
            <a:off x="439734" y="39790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5556000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</a:t>
            </a:r>
          </a:p>
          <a:p>
            <a:pPr algn="ctr"/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4228098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DoStep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5556000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Table</a:t>
            </a:r>
            <a:r>
              <a:rPr lang="it-IT" sz="1200" dirty="0"/>
              <a:t> </a:t>
            </a:r>
            <a:r>
              <a:rPr lang="it-IT" sz="1200" dirty="0" err="1"/>
              <a:t>Found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529931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Load</a:t>
            </a:r>
            <a:r>
              <a:rPr lang="it-IT" sz="1200" dirty="0"/>
              <a:t> </a:t>
            </a:r>
            <a:r>
              <a:rPr lang="it-IT" sz="1200" dirty="0" err="1"/>
              <a:t>Map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531200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Warning</a:t>
            </a:r>
            <a:endParaRPr lang="it-IT" sz="12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2347565" y="260540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Init</a:t>
            </a:r>
            <a:endParaRPr lang="it-IT" sz="12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531200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768098" y="1698626"/>
            <a:ext cx="787902" cy="89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</p:cNvCxnSpPr>
          <p:nvPr/>
        </p:nvCxnSpPr>
        <p:spPr>
          <a:xfrm flipV="1">
            <a:off x="1609931" y="3143404"/>
            <a:ext cx="769718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1069931" y="2238626"/>
            <a:ext cx="1269" cy="35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1069931" y="3678378"/>
            <a:ext cx="1269" cy="3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3427565" y="3138378"/>
            <a:ext cx="800533" cy="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113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1FF16448-479C-47BF-9556-82763BDD9356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4768098" y="3678378"/>
            <a:ext cx="787902" cy="92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e 70">
            <a:extLst>
              <a:ext uri="{FF2B5EF4-FFF2-40B4-BE49-F238E27FC236}">
                <a16:creationId xmlns:a16="http://schemas.microsoft.com/office/drawing/2014/main" id="{2EADA9E3-9CF7-49C7-A391-2FE0F1E992EA}"/>
              </a:ext>
            </a:extLst>
          </p:cNvPr>
          <p:cNvSpPr/>
          <p:nvPr/>
        </p:nvSpPr>
        <p:spPr>
          <a:xfrm>
            <a:off x="7632898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Rotate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08DC3F8F-69A4-465B-B84E-143DC29A3F1A}"/>
              </a:ext>
            </a:extLst>
          </p:cNvPr>
          <p:cNvCxnSpPr>
            <a:cxnSpLocks/>
            <a:stCxn id="4" idx="6"/>
            <a:endCxn id="71" idx="2"/>
          </p:cNvCxnSpPr>
          <p:nvPr/>
        </p:nvCxnSpPr>
        <p:spPr>
          <a:xfrm>
            <a:off x="6636000" y="1698626"/>
            <a:ext cx="99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e 74">
            <a:extLst>
              <a:ext uri="{FF2B5EF4-FFF2-40B4-BE49-F238E27FC236}">
                <a16:creationId xmlns:a16="http://schemas.microsoft.com/office/drawing/2014/main" id="{E17BA9DB-E0EC-4C38-AC81-40F783571F7E}"/>
              </a:ext>
            </a:extLst>
          </p:cNvPr>
          <p:cNvSpPr/>
          <p:nvPr/>
        </p:nvSpPr>
        <p:spPr>
          <a:xfrm>
            <a:off x="7632898" y="357782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Explore</a:t>
            </a:r>
            <a:r>
              <a:rPr lang="it-IT" sz="1200" dirty="0"/>
              <a:t> Edge</a:t>
            </a: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B274F1E4-A893-4C6D-B235-768754E3DC37}"/>
              </a:ext>
            </a:extLst>
          </p:cNvPr>
          <p:cNvSpPr/>
          <p:nvPr/>
        </p:nvSpPr>
        <p:spPr>
          <a:xfrm>
            <a:off x="7632898" y="55675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Prepare</a:t>
            </a:r>
            <a:r>
              <a:rPr lang="it-IT" sz="1100" dirty="0"/>
              <a:t> </a:t>
            </a:r>
            <a:r>
              <a:rPr lang="it-IT" sz="1100" dirty="0" err="1"/>
              <a:t>ToExplore</a:t>
            </a:r>
            <a:r>
              <a:rPr lang="it-IT" sz="1100" dirty="0"/>
              <a:t> Edge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75E2E8E-E94C-4F41-A671-35946872AF5F}"/>
              </a:ext>
            </a:extLst>
          </p:cNvPr>
          <p:cNvCxnSpPr>
            <a:cxnSpLocks/>
            <a:stCxn id="6" idx="5"/>
            <a:endCxn id="76" idx="2"/>
          </p:cNvCxnSpPr>
          <p:nvPr/>
        </p:nvCxnSpPr>
        <p:spPr>
          <a:xfrm>
            <a:off x="6477838" y="4982054"/>
            <a:ext cx="1155060" cy="112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6E9D070D-902E-48C5-A8E4-3F0CE2F87F75}"/>
              </a:ext>
            </a:extLst>
          </p:cNvPr>
          <p:cNvCxnSpPr>
            <a:cxnSpLocks/>
            <a:stCxn id="6" idx="7"/>
            <a:endCxn id="75" idx="2"/>
          </p:cNvCxnSpPr>
          <p:nvPr/>
        </p:nvCxnSpPr>
        <p:spPr>
          <a:xfrm flipV="1">
            <a:off x="6477838" y="4117827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7AD432A4-FA66-4EBE-888E-8D8D6EC3A22D}"/>
              </a:ext>
            </a:extLst>
          </p:cNvPr>
          <p:cNvCxnSpPr>
            <a:cxnSpLocks/>
            <a:stCxn id="75" idx="3"/>
            <a:endCxn id="6" idx="6"/>
          </p:cNvCxnSpPr>
          <p:nvPr/>
        </p:nvCxnSpPr>
        <p:spPr>
          <a:xfrm flipH="1">
            <a:off x="6636000" y="4499665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31C8CDF6-C90C-4892-8A31-15CA3823C9E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149936" y="2080464"/>
            <a:ext cx="564226" cy="6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1DB6DA2C-A39A-461C-ABEE-AF209CAD6E7F}"/>
              </a:ext>
            </a:extLst>
          </p:cNvPr>
          <p:cNvCxnSpPr>
            <a:cxnSpLocks/>
            <a:stCxn id="71" idx="0"/>
            <a:endCxn id="5" idx="1"/>
          </p:cNvCxnSpPr>
          <p:nvPr/>
        </p:nvCxnSpPr>
        <p:spPr>
          <a:xfrm rot="16200000" flipH="1" flipV="1">
            <a:off x="5480622" y="64264"/>
            <a:ext cx="1597914" cy="3786638"/>
          </a:xfrm>
          <a:prstGeom prst="bentConnector3">
            <a:avLst>
              <a:gd name="adj1" fmla="val -143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124226C1-FB7B-4B70-A335-D915E249FD3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2238626"/>
            <a:ext cx="0" cy="182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9EC61860-51ED-4407-9D34-CFF507BD7F0D}"/>
              </a:ext>
            </a:extLst>
          </p:cNvPr>
          <p:cNvCxnSpPr>
            <a:cxnSpLocks/>
            <a:stCxn id="76" idx="0"/>
            <a:endCxn id="75" idx="4"/>
          </p:cNvCxnSpPr>
          <p:nvPr/>
        </p:nvCxnSpPr>
        <p:spPr>
          <a:xfrm flipV="1">
            <a:off x="8172898" y="4657827"/>
            <a:ext cx="0" cy="90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e 99">
            <a:extLst>
              <a:ext uri="{FF2B5EF4-FFF2-40B4-BE49-F238E27FC236}">
                <a16:creationId xmlns:a16="http://schemas.microsoft.com/office/drawing/2014/main" id="{3C8D50C2-B096-4E3B-964E-CE12BF4CDC39}"/>
              </a:ext>
            </a:extLst>
          </p:cNvPr>
          <p:cNvSpPr/>
          <p:nvPr/>
        </p:nvSpPr>
        <p:spPr>
          <a:xfrm>
            <a:off x="9502069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GoHome</a:t>
            </a:r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DFBAD521-4F71-4DED-A1A6-99BF7E52C1E1}"/>
              </a:ext>
            </a:extLst>
          </p:cNvPr>
          <p:cNvCxnSpPr>
            <a:cxnSpLocks/>
            <a:stCxn id="71" idx="6"/>
            <a:endCxn id="123" idx="1"/>
          </p:cNvCxnSpPr>
          <p:nvPr/>
        </p:nvCxnSpPr>
        <p:spPr>
          <a:xfrm>
            <a:off x="8712898" y="1698626"/>
            <a:ext cx="893121" cy="75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FF7A4873-A191-42D6-96E3-1806D319EAD2}"/>
              </a:ext>
            </a:extLst>
          </p:cNvPr>
          <p:cNvCxnSpPr>
            <a:cxnSpLocks/>
            <a:stCxn id="75" idx="7"/>
            <a:endCxn id="123" idx="3"/>
          </p:cNvCxnSpPr>
          <p:nvPr/>
        </p:nvCxnSpPr>
        <p:spPr>
          <a:xfrm flipV="1">
            <a:off x="8554736" y="3340926"/>
            <a:ext cx="1051283" cy="39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1C1CD5B2-08DD-498E-9C22-0DCFF001DFC2}"/>
              </a:ext>
            </a:extLst>
          </p:cNvPr>
          <p:cNvSpPr txBox="1"/>
          <p:nvPr/>
        </p:nvSpPr>
        <p:spPr>
          <a:xfrm>
            <a:off x="1082199" y="2247830"/>
            <a:ext cx="150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scanningTable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18EB9955-798F-42F3-AE3C-1E1F385CFB5A}"/>
              </a:ext>
            </a:extLst>
          </p:cNvPr>
          <p:cNvSpPr/>
          <p:nvPr/>
        </p:nvSpPr>
        <p:spPr>
          <a:xfrm>
            <a:off x="3355080" y="3343260"/>
            <a:ext cx="1031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startStep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702453B1-478C-4065-AC5A-D308FDC48287}"/>
              </a:ext>
            </a:extLst>
          </p:cNvPr>
          <p:cNvSpPr/>
          <p:nvPr/>
        </p:nvSpPr>
        <p:spPr>
          <a:xfrm>
            <a:off x="4524547" y="4314999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29E3BD52-CC5D-4C9B-904D-264B41A90E83}"/>
              </a:ext>
            </a:extLst>
          </p:cNvPr>
          <p:cNvSpPr/>
          <p:nvPr/>
        </p:nvSpPr>
        <p:spPr>
          <a:xfrm>
            <a:off x="4512930" y="1676540"/>
            <a:ext cx="84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AE565BB1-62D0-4FEB-9805-8A37FE3D4929}"/>
              </a:ext>
            </a:extLst>
          </p:cNvPr>
          <p:cNvSpPr/>
          <p:nvPr/>
        </p:nvSpPr>
        <p:spPr>
          <a:xfrm rot="18508208">
            <a:off x="5123337" y="2247646"/>
            <a:ext cx="1222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Continue</a:t>
            </a:r>
          </a:p>
          <a:p>
            <a:r>
              <a:rPr lang="it-IT" dirty="0">
                <a:solidFill>
                  <a:srgbClr val="00B050"/>
                </a:solidFill>
              </a:rPr>
              <a:t>Step</a:t>
            </a: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E969042F-2C48-405C-88B5-EF985174EB6B}"/>
              </a:ext>
            </a:extLst>
          </p:cNvPr>
          <p:cNvSpPr/>
          <p:nvPr/>
        </p:nvSpPr>
        <p:spPr>
          <a:xfrm>
            <a:off x="6670591" y="1314578"/>
            <a:ext cx="950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endRow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883AD88-DEB3-4A04-9067-22E7F4CB2B3B}"/>
              </a:ext>
            </a:extLst>
          </p:cNvPr>
          <p:cNvSpPr/>
          <p:nvPr/>
        </p:nvSpPr>
        <p:spPr>
          <a:xfrm>
            <a:off x="6085528" y="2946443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8A47DBE9-9DD1-4360-8721-A2430F172A4F}"/>
              </a:ext>
            </a:extLst>
          </p:cNvPr>
          <p:cNvSpPr/>
          <p:nvPr/>
        </p:nvSpPr>
        <p:spPr>
          <a:xfrm>
            <a:off x="6788910" y="4558495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5F1CF6B5-75D3-4F9E-AAF6-E1630015AB1A}"/>
              </a:ext>
            </a:extLst>
          </p:cNvPr>
          <p:cNvSpPr/>
          <p:nvPr/>
        </p:nvSpPr>
        <p:spPr>
          <a:xfrm>
            <a:off x="8844705" y="3518724"/>
            <a:ext cx="10243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end</a:t>
            </a:r>
          </a:p>
          <a:p>
            <a:r>
              <a:rPr lang="it-IT" dirty="0">
                <a:solidFill>
                  <a:srgbClr val="00B050"/>
                </a:solidFill>
              </a:rPr>
              <a:t>Scanning</a:t>
            </a:r>
          </a:p>
          <a:p>
            <a:r>
              <a:rPr lang="it-IT" dirty="0" err="1">
                <a:solidFill>
                  <a:srgbClr val="00B050"/>
                </a:solidFill>
              </a:rPr>
              <a:t>Table</a:t>
            </a:r>
            <a:r>
              <a:rPr lang="it-IT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88031A0C-3AA7-4A48-BCD7-FD5249214357}"/>
              </a:ext>
            </a:extLst>
          </p:cNvPr>
          <p:cNvSpPr/>
          <p:nvPr/>
        </p:nvSpPr>
        <p:spPr>
          <a:xfrm>
            <a:off x="1106511" y="3578798"/>
            <a:ext cx="1440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«</a:t>
            </a:r>
            <a:r>
              <a:rPr lang="it-IT" dirty="0" err="1">
                <a:solidFill>
                  <a:srgbClr val="FFC000"/>
                </a:solidFill>
              </a:rPr>
              <a:t>mapempty</a:t>
            </a:r>
            <a:r>
              <a:rPr lang="it-IT" dirty="0">
                <a:solidFill>
                  <a:srgbClr val="FFC000"/>
                </a:solidFill>
              </a:rPr>
              <a:t>»</a:t>
            </a: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53D49257-4D9F-41AF-91CB-7F857ECE1E24}"/>
              </a:ext>
            </a:extLst>
          </p:cNvPr>
          <p:cNvSpPr/>
          <p:nvPr/>
        </p:nvSpPr>
        <p:spPr>
          <a:xfrm>
            <a:off x="4932949" y="505590"/>
            <a:ext cx="2009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!= mapMaxY-2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EF046647-6981-4D79-A311-2BABB016831D}"/>
              </a:ext>
            </a:extLst>
          </p:cNvPr>
          <p:cNvSpPr/>
          <p:nvPr/>
        </p:nvSpPr>
        <p:spPr>
          <a:xfrm>
            <a:off x="5982372" y="5641840"/>
            <a:ext cx="1280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 err="1">
                <a:solidFill>
                  <a:srgbClr val="FFC000"/>
                </a:solidFill>
              </a:rPr>
              <a:t>stepAround</a:t>
            </a:r>
            <a:endParaRPr lang="it-IT" dirty="0">
              <a:solidFill>
                <a:srgbClr val="FFC000"/>
              </a:solidFill>
            </a:endParaRPr>
          </a:p>
          <a:p>
            <a:pPr algn="ctr"/>
            <a:r>
              <a:rPr lang="it-IT" dirty="0">
                <a:solidFill>
                  <a:srgbClr val="FFC000"/>
                </a:solidFill>
              </a:rPr>
              <a:t>%2==0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3AB96D5D-916F-4C0E-A0CF-96FE191089BD}"/>
              </a:ext>
            </a:extLst>
          </p:cNvPr>
          <p:cNvSpPr/>
          <p:nvPr/>
        </p:nvSpPr>
        <p:spPr>
          <a:xfrm>
            <a:off x="6340308" y="3558592"/>
            <a:ext cx="1280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 err="1">
                <a:solidFill>
                  <a:srgbClr val="FFC000"/>
                </a:solidFill>
              </a:rPr>
              <a:t>stepAround</a:t>
            </a:r>
            <a:endParaRPr lang="it-IT" dirty="0">
              <a:solidFill>
                <a:srgbClr val="FFC000"/>
              </a:solidFill>
            </a:endParaRPr>
          </a:p>
          <a:p>
            <a:pPr algn="ctr"/>
            <a:r>
              <a:rPr lang="it-IT" dirty="0">
                <a:solidFill>
                  <a:srgbClr val="FFC000"/>
                </a:solidFill>
              </a:rPr>
              <a:t>%2!=0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E884019-8EC2-4AA0-A012-E84EFAB963CC}"/>
              </a:ext>
            </a:extLst>
          </p:cNvPr>
          <p:cNvSpPr/>
          <p:nvPr/>
        </p:nvSpPr>
        <p:spPr>
          <a:xfrm>
            <a:off x="8989564" y="1588250"/>
            <a:ext cx="2049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== mapMaxY-2</a:t>
            </a:r>
          </a:p>
        </p:txBody>
      </p:sp>
    </p:spTree>
    <p:extLst>
      <p:ext uri="{BB962C8B-B14F-4D97-AF65-F5344CB8AC3E}">
        <p14:creationId xmlns:p14="http://schemas.microsoft.com/office/powerpoint/2010/main" val="41641903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Prepare</a:t>
            </a:r>
            <a:endParaRPr lang="it-IT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11EF9F5C-ACAD-49A7-AC32-4AAD16666266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1263255-8511-4827-902A-B1D30E371E3E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6BEF86EE-04C5-46A0-9183-0663A2F79A2B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246C186-7766-4F49-98A2-849247C320E5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2641515" y="184949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F3A8850-6233-45BE-971D-C3AD364CCC46}"/>
              </a:ext>
            </a:extLst>
          </p:cNvPr>
          <p:cNvSpPr txBox="1"/>
          <p:nvPr/>
        </p:nvSpPr>
        <p:spPr>
          <a:xfrm>
            <a:off x="1719812" y="2020162"/>
            <a:ext cx="92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prepare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45D6B1AA-F81F-455F-B3CA-CF333D08B30C}"/>
              </a:ext>
            </a:extLst>
          </p:cNvPr>
          <p:cNvSpPr/>
          <p:nvPr/>
        </p:nvSpPr>
        <p:spPr>
          <a:xfrm>
            <a:off x="2101515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B69E65FB-5C5F-4993-B1CA-21F617FD74D1}"/>
              </a:ext>
            </a:extLst>
          </p:cNvPr>
          <p:cNvSpPr/>
          <p:nvPr/>
        </p:nvSpPr>
        <p:spPr>
          <a:xfrm>
            <a:off x="436345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inPantry</a:t>
            </a:r>
            <a:endParaRPr lang="it-IT" sz="1200" dirty="0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A3FB73A-C5AF-48D2-A09B-25238CE00639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3181515" y="3178399"/>
            <a:ext cx="118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D4BFF3-A169-49F3-B449-96AC1083C15D}"/>
              </a:ext>
            </a:extLst>
          </p:cNvPr>
          <p:cNvSpPr txBox="1"/>
          <p:nvPr/>
        </p:nvSpPr>
        <p:spPr>
          <a:xfrm>
            <a:off x="3138566" y="2870622"/>
            <a:ext cx="1290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pantryReached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B1431C6-9EB3-4854-8AAC-5F5BFA602E3B}"/>
              </a:ext>
            </a:extLst>
          </p:cNvPr>
          <p:cNvSpPr/>
          <p:nvPr/>
        </p:nvSpPr>
        <p:spPr>
          <a:xfrm>
            <a:off x="6635532" y="263438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65F467D1-201D-4ACE-A03A-EAB60AC28B18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 flipV="1">
            <a:off x="5443450" y="3174388"/>
            <a:ext cx="1192082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497209E-B9A3-4BA2-83E3-869F7849B660}"/>
              </a:ext>
            </a:extLst>
          </p:cNvPr>
          <p:cNvSpPr txBox="1"/>
          <p:nvPr/>
        </p:nvSpPr>
        <p:spPr>
          <a:xfrm>
            <a:off x="5413826" y="287062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1E26FEF-CBDE-4C43-B37D-14AF746B11A0}"/>
              </a:ext>
            </a:extLst>
          </p:cNvPr>
          <p:cNvCxnSpPr>
            <a:cxnSpLocks/>
            <a:stCxn id="65" idx="3"/>
            <a:endCxn id="78" idx="1"/>
          </p:cNvCxnSpPr>
          <p:nvPr/>
        </p:nvCxnSpPr>
        <p:spPr>
          <a:xfrm>
            <a:off x="6793694" y="3556226"/>
            <a:ext cx="4711" cy="11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F9D5C36-C720-43DB-BD33-DB5BC3C8093D}"/>
              </a:ext>
            </a:extLst>
          </p:cNvPr>
          <p:cNvSpPr txBox="1"/>
          <p:nvPr/>
        </p:nvSpPr>
        <p:spPr>
          <a:xfrm>
            <a:off x="5271268" y="4122085"/>
            <a:ext cx="153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fridgeReached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3CC511C-B181-4295-AE2E-CD0828889B68}"/>
              </a:ext>
            </a:extLst>
          </p:cNvPr>
          <p:cNvSpPr/>
          <p:nvPr/>
        </p:nvSpPr>
        <p:spPr>
          <a:xfrm>
            <a:off x="6640243" y="452978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30CACC40-5ED0-4F47-BE1D-D4C7093EBC44}"/>
              </a:ext>
            </a:extLst>
          </p:cNvPr>
          <p:cNvCxnSpPr>
            <a:cxnSpLocks/>
            <a:stCxn id="78" idx="7"/>
            <a:endCxn id="65" idx="5"/>
          </p:cNvCxnSpPr>
          <p:nvPr/>
        </p:nvCxnSpPr>
        <p:spPr>
          <a:xfrm flipH="1" flipV="1">
            <a:off x="7557370" y="3556226"/>
            <a:ext cx="4711" cy="11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27AFC542-92BD-4542-9AB4-2588633D73FF}"/>
              </a:ext>
            </a:extLst>
          </p:cNvPr>
          <p:cNvCxnSpPr>
            <a:cxnSpLocks/>
            <a:stCxn id="65" idx="6"/>
            <a:endCxn id="26" idx="2"/>
          </p:cNvCxnSpPr>
          <p:nvPr/>
        </p:nvCxnSpPr>
        <p:spPr>
          <a:xfrm>
            <a:off x="7715532" y="3174388"/>
            <a:ext cx="126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15A609FA-1E2C-47C1-ABD1-8EF2D00B4AD2}"/>
              </a:ext>
            </a:extLst>
          </p:cNvPr>
          <p:cNvSpPr txBox="1"/>
          <p:nvPr/>
        </p:nvSpPr>
        <p:spPr>
          <a:xfrm>
            <a:off x="7705587" y="2870622"/>
            <a:ext cx="123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89390C-9644-4A2E-9280-91DB5C211945}"/>
              </a:ext>
            </a:extLst>
          </p:cNvPr>
          <p:cNvSpPr/>
          <p:nvPr/>
        </p:nvSpPr>
        <p:spPr>
          <a:xfrm>
            <a:off x="8979243" y="25443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DDFF0AE-978A-45C3-A0F0-5DD0D2003137}"/>
              </a:ext>
            </a:extLst>
          </p:cNvPr>
          <p:cNvSpPr/>
          <p:nvPr/>
        </p:nvSpPr>
        <p:spPr>
          <a:xfrm>
            <a:off x="9072471" y="263908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end </a:t>
            </a:r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A078165-753F-44FB-8499-5F5CCEAC57B8}"/>
              </a:ext>
            </a:extLst>
          </p:cNvPr>
          <p:cNvSpPr txBox="1"/>
          <p:nvPr/>
        </p:nvSpPr>
        <p:spPr>
          <a:xfrm>
            <a:off x="7557370" y="4152862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tableReached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3C7F02F-12F8-40BA-8DE4-3F793FA113AE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2542644-B8BC-490B-9D25-53181201BB00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07A1D78F-844C-4AC2-93F6-11A6DABA2D03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2A74944-21B2-4AC3-9FE6-96877C73489E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63420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e 42">
            <a:extLst>
              <a:ext uri="{FF2B5EF4-FFF2-40B4-BE49-F238E27FC236}">
                <a16:creationId xmlns:a16="http://schemas.microsoft.com/office/drawing/2014/main" id="{BC216960-6820-43AE-9342-AB537E74F970}"/>
              </a:ext>
            </a:extLst>
          </p:cNvPr>
          <p:cNvSpPr/>
          <p:nvPr/>
        </p:nvSpPr>
        <p:spPr>
          <a:xfrm>
            <a:off x="9373141" y="2548399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1AE17FA-2156-4489-B05A-907C4E71E250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206E3E5-816A-4A4C-B9D4-D9D713841C36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D12FDF-4BAE-42C2-8C40-8735EE25EFB7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B81A14-53A5-42FC-A86A-6742224508D7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4A940A-1DB4-4765-B08D-03CC21FA7A21}"/>
              </a:ext>
            </a:extLst>
          </p:cNvPr>
          <p:cNvSpPr txBox="1"/>
          <p:nvPr/>
        </p:nvSpPr>
        <p:spPr>
          <a:xfrm>
            <a:off x="185565" y="24776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Clear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43ED5CF-F44A-4E47-922C-7E9BDBE9431F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70D8F7D-4E82-4B5D-9C3B-4697C4BE8691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F4F4771-0235-41F8-8390-5134B09373CC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11A5E42-7024-4305-83A1-CB7B0E9095B3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 flipH="1">
            <a:off x="2640070" y="1849494"/>
            <a:ext cx="1445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44446C-6FF4-4B18-B81C-ED292AD964D7}"/>
              </a:ext>
            </a:extLst>
          </p:cNvPr>
          <p:cNvSpPr txBox="1"/>
          <p:nvPr/>
        </p:nvSpPr>
        <p:spPr>
          <a:xfrm>
            <a:off x="2099537" y="2099258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clear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1A73394E-3C35-4B96-9704-D4ED7D65DD2E}"/>
              </a:ext>
            </a:extLst>
          </p:cNvPr>
          <p:cNvSpPr/>
          <p:nvPr/>
        </p:nvSpPr>
        <p:spPr>
          <a:xfrm>
            <a:off x="210007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</a:t>
            </a:r>
            <a:r>
              <a:rPr lang="it-IT" sz="1200" dirty="0"/>
              <a:t> </a:t>
            </a:r>
            <a:r>
              <a:rPr lang="it-IT" sz="1200" dirty="0" err="1"/>
              <a:t>Table</a:t>
            </a:r>
            <a:endParaRPr lang="it-IT" sz="120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42FD540-045E-4D13-A683-F6A29F82AF5F}"/>
              </a:ext>
            </a:extLst>
          </p:cNvPr>
          <p:cNvSpPr/>
          <p:nvPr/>
        </p:nvSpPr>
        <p:spPr>
          <a:xfrm>
            <a:off x="946854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endClear</a:t>
            </a:r>
            <a:endParaRPr lang="it-IT" sz="120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E00664EC-F1B9-4A42-BB77-FB4838C4D0F8}"/>
              </a:ext>
            </a:extLst>
          </p:cNvPr>
          <p:cNvSpPr/>
          <p:nvPr/>
        </p:nvSpPr>
        <p:spPr>
          <a:xfrm>
            <a:off x="6900476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30D05FE-FD32-44DE-B174-2B9B500B0527}"/>
              </a:ext>
            </a:extLst>
          </p:cNvPr>
          <p:cNvSpPr/>
          <p:nvPr/>
        </p:nvSpPr>
        <p:spPr>
          <a:xfrm>
            <a:off x="4643484" y="48751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inDish</a:t>
            </a:r>
            <a:endParaRPr lang="it-IT" sz="1200" dirty="0"/>
          </a:p>
          <a:p>
            <a:pPr algn="ctr"/>
            <a:r>
              <a:rPr lang="it-IT" sz="1200" dirty="0" err="1"/>
              <a:t>Washer</a:t>
            </a:r>
            <a:endParaRPr lang="it-IT" sz="120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FFC7574-F944-495B-A3EC-732B934C03C6}"/>
              </a:ext>
            </a:extLst>
          </p:cNvPr>
          <p:cNvSpPr/>
          <p:nvPr/>
        </p:nvSpPr>
        <p:spPr>
          <a:xfrm>
            <a:off x="4643484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68DF950-9B0E-4C7F-A8B4-F1DD97306DF1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180070" y="3178399"/>
            <a:ext cx="1463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4D6F62F-1759-4B92-AAA9-3D4E7E63C17D}"/>
              </a:ext>
            </a:extLst>
          </p:cNvPr>
          <p:cNvSpPr txBox="1"/>
          <p:nvPr/>
        </p:nvSpPr>
        <p:spPr>
          <a:xfrm>
            <a:off x="3180070" y="2809067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19F5C2E-FC5D-45F9-9589-242FFECF786B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>
          <a:xfrm>
            <a:off x="5723484" y="3178399"/>
            <a:ext cx="117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65EA2F4-E01F-4607-999C-74EA846AA913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>
            <a:off x="5183484" y="3718399"/>
            <a:ext cx="0" cy="11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E244C15-BAAF-47ED-98D3-D62127B25701}"/>
              </a:ext>
            </a:extLst>
          </p:cNvPr>
          <p:cNvCxnSpPr>
            <a:cxnSpLocks/>
            <a:stCxn id="16" idx="6"/>
            <a:endCxn id="43" idx="2"/>
          </p:cNvCxnSpPr>
          <p:nvPr/>
        </p:nvCxnSpPr>
        <p:spPr>
          <a:xfrm>
            <a:off x="7980476" y="3178399"/>
            <a:ext cx="1392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1273249E-EEDC-41C0-BBB2-949233B4A17B}"/>
              </a:ext>
            </a:extLst>
          </p:cNvPr>
          <p:cNvSpPr/>
          <p:nvPr/>
        </p:nvSpPr>
        <p:spPr>
          <a:xfrm>
            <a:off x="5692141" y="2839844"/>
            <a:ext cx="123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fridgeReached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13DB6892-6188-4422-A9CA-3DE4AA911EDA}"/>
              </a:ext>
            </a:extLst>
          </p:cNvPr>
          <p:cNvSpPr/>
          <p:nvPr/>
        </p:nvSpPr>
        <p:spPr>
          <a:xfrm>
            <a:off x="8008570" y="2873600"/>
            <a:ext cx="12314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8783EB5E-B91B-43B5-B94D-CDDE16BBE5F1}"/>
              </a:ext>
            </a:extLst>
          </p:cNvPr>
          <p:cNvSpPr/>
          <p:nvPr/>
        </p:nvSpPr>
        <p:spPr>
          <a:xfrm>
            <a:off x="5155713" y="4044857"/>
            <a:ext cx="1669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dishWasherReached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8AF4600-4F8D-4CAE-B070-85BB432A5F53}"/>
              </a:ext>
            </a:extLst>
          </p:cNvPr>
          <p:cNvCxnSpPr>
            <a:cxnSpLocks/>
            <a:stCxn id="17" idx="2"/>
            <a:endCxn id="14" idx="4"/>
          </p:cNvCxnSpPr>
          <p:nvPr/>
        </p:nvCxnSpPr>
        <p:spPr>
          <a:xfrm flipH="1" flipV="1">
            <a:off x="2640070" y="3718399"/>
            <a:ext cx="2003414" cy="169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EE2A9FDD-11E9-4709-8EC8-682F91E6E059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CF86807-AB55-484A-918D-DD4A8DF94D7F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3F5647D8-428C-4E8E-9D5B-98F01B9CBEE2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E2795DF-FBC1-43E3-8F6C-E27ACACA4AC0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44789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FABAB9-49D7-426D-85F0-21564EAE7AE8}"/>
              </a:ext>
            </a:extLst>
          </p:cNvPr>
          <p:cNvSpPr txBox="1"/>
          <p:nvPr/>
        </p:nvSpPr>
        <p:spPr>
          <a:xfrm>
            <a:off x="185565" y="24776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Kb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CA49F91-28E1-4D73-911E-D0EC88B5336D}"/>
              </a:ext>
            </a:extLst>
          </p:cNvPr>
          <p:cNvSpPr/>
          <p:nvPr/>
        </p:nvSpPr>
        <p:spPr>
          <a:xfrm>
            <a:off x="185565" y="281861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92D996B-FCD1-4A7E-ADEF-BFFB166C90CD}"/>
              </a:ext>
            </a:extLst>
          </p:cNvPr>
          <p:cNvSpPr/>
          <p:nvPr/>
        </p:nvSpPr>
        <p:spPr>
          <a:xfrm>
            <a:off x="5800712" y="281861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C839B15-3A02-4868-ADF4-99C7B1F1F2D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265565" y="3358614"/>
            <a:ext cx="4535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D688AA2D-08C1-4956-A9F1-CF120BC79AA7}"/>
              </a:ext>
            </a:extLst>
          </p:cNvPr>
          <p:cNvSpPr/>
          <p:nvPr/>
        </p:nvSpPr>
        <p:spPr>
          <a:xfrm>
            <a:off x="2343631" y="88687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objFromRobot</a:t>
            </a:r>
            <a:endParaRPr lang="it-IT" sz="12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72A478B-E3AC-4AA9-8E51-3FDE249EDC43}"/>
              </a:ext>
            </a:extLst>
          </p:cNvPr>
          <p:cNvSpPr/>
          <p:nvPr/>
        </p:nvSpPr>
        <p:spPr>
          <a:xfrm>
            <a:off x="5800712" y="25440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food From Robot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EEB7601-84BA-485C-8CA5-B993C7215E12}"/>
              </a:ext>
            </a:extLst>
          </p:cNvPr>
          <p:cNvSpPr/>
          <p:nvPr/>
        </p:nvSpPr>
        <p:spPr>
          <a:xfrm>
            <a:off x="8970371" y="417889"/>
            <a:ext cx="119996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objTo</a:t>
            </a:r>
            <a:r>
              <a:rPr lang="it-IT" sz="1200" dirty="0"/>
              <a:t> Robot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CC656C06-D89C-4D0D-A43A-BFCDFF79EB65}"/>
              </a:ext>
            </a:extLst>
          </p:cNvPr>
          <p:cNvSpPr/>
          <p:nvPr/>
        </p:nvSpPr>
        <p:spPr>
          <a:xfrm>
            <a:off x="9357889" y="5166515"/>
            <a:ext cx="119996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foodTo</a:t>
            </a:r>
            <a:r>
              <a:rPr lang="it-IT" sz="1200" dirty="0"/>
              <a:t> Robot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46B2DA4-7B23-4BE2-8B9D-4B72ABA4CBFD}"/>
              </a:ext>
            </a:extLst>
          </p:cNvPr>
          <p:cNvSpPr/>
          <p:nvPr/>
        </p:nvSpPr>
        <p:spPr>
          <a:xfrm>
            <a:off x="3919163" y="524603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Expose</a:t>
            </a:r>
            <a:endParaRPr lang="it-IT" sz="1200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7A9E75B-B657-4779-953F-25C8813BDBBE}"/>
              </a:ext>
            </a:extLst>
          </p:cNvPr>
          <p:cNvCxnSpPr>
            <a:cxnSpLocks/>
            <a:stCxn id="7" idx="2"/>
            <a:endCxn id="10" idx="5"/>
          </p:cNvCxnSpPr>
          <p:nvPr/>
        </p:nvCxnSpPr>
        <p:spPr>
          <a:xfrm flipH="1" flipV="1">
            <a:off x="3265469" y="1808709"/>
            <a:ext cx="2535243" cy="154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D8E8F07-3C3E-4DAA-91F7-9204103BC862}"/>
              </a:ext>
            </a:extLst>
          </p:cNvPr>
          <p:cNvCxnSpPr>
            <a:cxnSpLocks/>
            <a:stCxn id="10" idx="6"/>
            <a:endCxn id="7" idx="1"/>
          </p:cNvCxnSpPr>
          <p:nvPr/>
        </p:nvCxnSpPr>
        <p:spPr>
          <a:xfrm>
            <a:off x="3423631" y="1426871"/>
            <a:ext cx="2535243" cy="154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D08E369-BA24-40AF-9420-8A9C49051B96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flipV="1">
            <a:off x="5958874" y="1176242"/>
            <a:ext cx="0" cy="180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C7C9A4F-7C0B-45E0-BBF2-14F68E2772B3}"/>
              </a:ext>
            </a:extLst>
          </p:cNvPr>
          <p:cNvCxnSpPr>
            <a:cxnSpLocks/>
            <a:stCxn id="11" idx="5"/>
            <a:endCxn id="7" idx="7"/>
          </p:cNvCxnSpPr>
          <p:nvPr/>
        </p:nvCxnSpPr>
        <p:spPr>
          <a:xfrm>
            <a:off x="6722550" y="1176242"/>
            <a:ext cx="0" cy="180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3D11502-277A-4A47-8E63-8C2C64881679}"/>
              </a:ext>
            </a:extLst>
          </p:cNvPr>
          <p:cNvCxnSpPr>
            <a:cxnSpLocks/>
            <a:stCxn id="7" idx="7"/>
            <a:endCxn id="12" idx="2"/>
          </p:cNvCxnSpPr>
          <p:nvPr/>
        </p:nvCxnSpPr>
        <p:spPr>
          <a:xfrm flipV="1">
            <a:off x="6722550" y="978411"/>
            <a:ext cx="2247821" cy="199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396F96C3-D33A-4096-A67B-0B869B33891A}"/>
              </a:ext>
            </a:extLst>
          </p:cNvPr>
          <p:cNvCxnSpPr>
            <a:cxnSpLocks/>
            <a:stCxn id="12" idx="3"/>
            <a:endCxn id="7" idx="6"/>
          </p:cNvCxnSpPr>
          <p:nvPr/>
        </p:nvCxnSpPr>
        <p:spPr>
          <a:xfrm flipH="1">
            <a:off x="6880712" y="1374759"/>
            <a:ext cx="2265389" cy="198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EA8A496-7651-4967-9D3B-F879DB0C1C49}"/>
              </a:ext>
            </a:extLst>
          </p:cNvPr>
          <p:cNvCxnSpPr>
            <a:cxnSpLocks/>
            <a:stCxn id="16" idx="1"/>
            <a:endCxn id="7" idx="2"/>
          </p:cNvCxnSpPr>
          <p:nvPr/>
        </p:nvCxnSpPr>
        <p:spPr>
          <a:xfrm flipV="1">
            <a:off x="4077325" y="3358614"/>
            <a:ext cx="1723387" cy="204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662C0646-2371-4BD9-B6B7-ABA3169CBB2C}"/>
              </a:ext>
            </a:extLst>
          </p:cNvPr>
          <p:cNvCxnSpPr>
            <a:cxnSpLocks/>
            <a:stCxn id="7" idx="4"/>
            <a:endCxn id="16" idx="6"/>
          </p:cNvCxnSpPr>
          <p:nvPr/>
        </p:nvCxnSpPr>
        <p:spPr>
          <a:xfrm flipH="1">
            <a:off x="4999163" y="3898614"/>
            <a:ext cx="1341549" cy="188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53AAA67A-D08C-470B-A375-9EE4E160C286}"/>
              </a:ext>
            </a:extLst>
          </p:cNvPr>
          <p:cNvCxnSpPr>
            <a:cxnSpLocks/>
            <a:stCxn id="7" idx="6"/>
            <a:endCxn id="13" idx="1"/>
          </p:cNvCxnSpPr>
          <p:nvPr/>
        </p:nvCxnSpPr>
        <p:spPr>
          <a:xfrm>
            <a:off x="6880712" y="3358614"/>
            <a:ext cx="2652907" cy="197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3C60BE11-AB40-49A5-9B6D-53E91E29E02E}"/>
              </a:ext>
            </a:extLst>
          </p:cNvPr>
          <p:cNvCxnSpPr>
            <a:cxnSpLocks/>
            <a:stCxn id="13" idx="3"/>
            <a:endCxn id="7" idx="5"/>
          </p:cNvCxnSpPr>
          <p:nvPr/>
        </p:nvCxnSpPr>
        <p:spPr>
          <a:xfrm flipH="1" flipV="1">
            <a:off x="6722550" y="3740452"/>
            <a:ext cx="2811069" cy="238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tangolo 85">
            <a:extLst>
              <a:ext uri="{FF2B5EF4-FFF2-40B4-BE49-F238E27FC236}">
                <a16:creationId xmlns:a16="http://schemas.microsoft.com/office/drawing/2014/main" id="{4B062027-39CE-4E59-9126-C196A03FDFF7}"/>
              </a:ext>
            </a:extLst>
          </p:cNvPr>
          <p:cNvSpPr/>
          <p:nvPr/>
        </p:nvSpPr>
        <p:spPr>
          <a:xfrm rot="1925793">
            <a:off x="3126659" y="2470921"/>
            <a:ext cx="2367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moveObjToDomesticResource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2317445C-6AE4-44D3-8339-8626EE124615}"/>
              </a:ext>
            </a:extLst>
          </p:cNvPr>
          <p:cNvSpPr/>
          <p:nvPr/>
        </p:nvSpPr>
        <p:spPr>
          <a:xfrm>
            <a:off x="4503631" y="1464634"/>
            <a:ext cx="1537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moveFoodTo</a:t>
            </a:r>
            <a:endParaRPr lang="it-IT" sz="1400" dirty="0">
              <a:solidFill>
                <a:srgbClr val="00B050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DomesticResource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BB2B1BCE-A460-4681-8368-0DED671513DF}"/>
              </a:ext>
            </a:extLst>
          </p:cNvPr>
          <p:cNvSpPr/>
          <p:nvPr/>
        </p:nvSpPr>
        <p:spPr>
          <a:xfrm rot="19101905">
            <a:off x="7011268" y="1656371"/>
            <a:ext cx="1499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moveObjOnRobot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29F1593C-31A6-4358-A9C5-F5E2205B4CAC}"/>
              </a:ext>
            </a:extLst>
          </p:cNvPr>
          <p:cNvSpPr/>
          <p:nvPr/>
        </p:nvSpPr>
        <p:spPr>
          <a:xfrm rot="2360980">
            <a:off x="7569610" y="3987899"/>
            <a:ext cx="1605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548909A-CBC5-4677-8BB5-122A914C07FE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70708F-2553-45F5-9C6A-F57DE0A256F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945088B-B5E0-4E6B-AE6E-6D045DFFD6BE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98D9F5-CF75-4228-9CC6-69D74F2703FA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2B3AB95E-47DE-4F6E-A745-C9B50AA990B6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88922D1-0B88-4374-87FF-0A95FFC2234A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8B509526-573C-4749-A2F8-1A11B653A0A3}"/>
              </a:ext>
            </a:extLst>
          </p:cNvPr>
          <p:cNvSpPr/>
          <p:nvPr/>
        </p:nvSpPr>
        <p:spPr>
          <a:xfrm rot="18270332">
            <a:off x="4982800" y="4857537"/>
            <a:ext cx="715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consult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ACA2FD1D-C010-458C-B474-EB44A94A5679}"/>
              </a:ext>
            </a:extLst>
          </p:cNvPr>
          <p:cNvSpPr/>
          <p:nvPr/>
        </p:nvSpPr>
        <p:spPr>
          <a:xfrm>
            <a:off x="10163701" y="2094912"/>
            <a:ext cx="119996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Update</a:t>
            </a:r>
          </a:p>
          <a:p>
            <a:pPr algn="ctr"/>
            <a:r>
              <a:rPr lang="it-IT" sz="1200" dirty="0"/>
              <a:t>Food</a:t>
            </a:r>
          </a:p>
          <a:p>
            <a:pPr algn="ctr"/>
            <a:r>
              <a:rPr lang="it-IT" sz="1200" dirty="0" err="1"/>
              <a:t>OnTable</a:t>
            </a:r>
            <a:endParaRPr lang="it-IT" sz="1200" dirty="0"/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ADFE1239-247C-4BD5-B9B6-2DC4CDCD9B19}"/>
              </a:ext>
            </a:extLst>
          </p:cNvPr>
          <p:cNvCxnSpPr>
            <a:cxnSpLocks/>
            <a:stCxn id="7" idx="7"/>
            <a:endCxn id="39" idx="2"/>
          </p:cNvCxnSpPr>
          <p:nvPr/>
        </p:nvCxnSpPr>
        <p:spPr>
          <a:xfrm flipV="1">
            <a:off x="6722550" y="2655434"/>
            <a:ext cx="3441151" cy="32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BA41D76A-7DD1-480E-B7DC-BE8BDD73C316}"/>
              </a:ext>
            </a:extLst>
          </p:cNvPr>
          <p:cNvCxnSpPr>
            <a:cxnSpLocks/>
            <a:stCxn id="39" idx="3"/>
            <a:endCxn id="7" idx="6"/>
          </p:cNvCxnSpPr>
          <p:nvPr/>
        </p:nvCxnSpPr>
        <p:spPr>
          <a:xfrm flipH="1">
            <a:off x="6880712" y="3051782"/>
            <a:ext cx="3458719" cy="30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20FC77E4-4A0F-4D6B-97CF-79A6FE2BF6DB}"/>
              </a:ext>
            </a:extLst>
          </p:cNvPr>
          <p:cNvSpPr/>
          <p:nvPr/>
        </p:nvSpPr>
        <p:spPr>
          <a:xfrm rot="21306622">
            <a:off x="8856058" y="2441430"/>
            <a:ext cx="418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ate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5E60064B-A767-4B48-9134-D84502D50556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783D359-9248-4C8F-A5EC-6F1F4770C4E5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51603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7AAC962-F07F-4101-A4B5-7CF5A85AAD0C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9B90F0-0214-420B-9C1B-887EC51090FE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92E6349-FC9C-4922-A663-977EDA93382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352B9A-FCE4-4523-B26B-BE07ED551584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1F7E690-590C-4B33-9528-A4E1709610D6}"/>
              </a:ext>
            </a:extLst>
          </p:cNvPr>
          <p:cNvSpPr txBox="1"/>
          <p:nvPr/>
        </p:nvSpPr>
        <p:spPr>
          <a:xfrm>
            <a:off x="185565" y="247762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Fridge</a:t>
            </a:r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4CDD232-296E-4019-866B-7F128E3CC65E}"/>
              </a:ext>
            </a:extLst>
          </p:cNvPr>
          <p:cNvSpPr/>
          <p:nvPr/>
        </p:nvSpPr>
        <p:spPr>
          <a:xfrm>
            <a:off x="693727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06671F0-DB12-49C9-98E3-71AE09361D0F}"/>
              </a:ext>
            </a:extLst>
          </p:cNvPr>
          <p:cNvSpPr/>
          <p:nvPr/>
        </p:nvSpPr>
        <p:spPr>
          <a:xfrm>
            <a:off x="3404019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AC38EE7-EB40-4010-8DB4-DE82A0A5F78E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773727" y="2889000"/>
            <a:ext cx="163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2783E35-5B68-4E6C-AF71-2472D4F82FF6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4484019" y="1157094"/>
            <a:ext cx="2875709" cy="173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0C64754F-EC41-4671-9BE6-1DBB8401AC02}"/>
              </a:ext>
            </a:extLst>
          </p:cNvPr>
          <p:cNvSpPr/>
          <p:nvPr/>
        </p:nvSpPr>
        <p:spPr>
          <a:xfrm>
            <a:off x="7359728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putIn</a:t>
            </a:r>
            <a:r>
              <a:rPr lang="it-IT" sz="1200" dirty="0"/>
              <a:t> </a:t>
            </a:r>
            <a:r>
              <a:rPr lang="it-IT" sz="1200" dirty="0" err="1"/>
              <a:t>Fridge</a:t>
            </a:r>
            <a:endParaRPr lang="it-IT" sz="12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5DADDD6-59FD-4020-8B73-5030823F7DD6}"/>
              </a:ext>
            </a:extLst>
          </p:cNvPr>
          <p:cNvSpPr txBox="1"/>
          <p:nvPr/>
        </p:nvSpPr>
        <p:spPr>
          <a:xfrm rot="2182888">
            <a:off x="4939858" y="3716601"/>
            <a:ext cx="216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moveSpecificFoodOnRobot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87D012B-E195-46FD-B5F4-EDE1F3E9370D}"/>
              </a:ext>
            </a:extLst>
          </p:cNvPr>
          <p:cNvSpPr txBox="1"/>
          <p:nvPr/>
        </p:nvSpPr>
        <p:spPr>
          <a:xfrm rot="19710299">
            <a:off x="5023562" y="1776579"/>
            <a:ext cx="157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moveFoodToFridge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5F84BC8E-94A3-4FC3-9238-5D7D78D181E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H="1" flipV="1">
            <a:off x="5055921" y="-494808"/>
            <a:ext cx="1731906" cy="3955709"/>
          </a:xfrm>
          <a:prstGeom prst="bentConnector3">
            <a:avLst>
              <a:gd name="adj1" fmla="val -131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D0ED9B6E-A673-43C1-90FA-6B4D5EABE710}"/>
              </a:ext>
            </a:extLst>
          </p:cNvPr>
          <p:cNvSpPr/>
          <p:nvPr/>
        </p:nvSpPr>
        <p:spPr>
          <a:xfrm>
            <a:off x="7359729" y="445434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take From </a:t>
            </a:r>
            <a:r>
              <a:rPr lang="it-IT" sz="1200" dirty="0" err="1"/>
              <a:t>Fridge</a:t>
            </a:r>
            <a:endParaRPr lang="it-IT" sz="1200" dirty="0"/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BD82E3C7-E78E-49CD-B205-B43C41256776}"/>
              </a:ext>
            </a:extLst>
          </p:cNvPr>
          <p:cNvCxnSpPr>
            <a:cxnSpLocks/>
            <a:stCxn id="10" idx="6"/>
            <a:endCxn id="32" idx="2"/>
          </p:cNvCxnSpPr>
          <p:nvPr/>
        </p:nvCxnSpPr>
        <p:spPr>
          <a:xfrm>
            <a:off x="4484019" y="2889000"/>
            <a:ext cx="2875710" cy="210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4DA31915-3A92-4D98-AD7A-941513A64770}"/>
              </a:ext>
            </a:extLst>
          </p:cNvPr>
          <p:cNvCxnSpPr>
            <a:cxnSpLocks/>
            <a:stCxn id="32" idx="4"/>
            <a:endCxn id="10" idx="4"/>
          </p:cNvCxnSpPr>
          <p:nvPr/>
        </p:nvCxnSpPr>
        <p:spPr>
          <a:xfrm rot="5400000" flipH="1">
            <a:off x="4869200" y="2503819"/>
            <a:ext cx="2105347" cy="3955710"/>
          </a:xfrm>
          <a:prstGeom prst="bentConnector3">
            <a:avLst>
              <a:gd name="adj1" fmla="val -10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3542F7EE-EA72-451D-930D-609A79AA90D8}"/>
              </a:ext>
            </a:extLst>
          </p:cNvPr>
          <p:cNvSpPr/>
          <p:nvPr/>
        </p:nvSpPr>
        <p:spPr>
          <a:xfrm>
            <a:off x="7359728" y="1839952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coap</a:t>
            </a:r>
            <a:r>
              <a:rPr lang="it-IT" sz="1200" dirty="0"/>
              <a:t> </a:t>
            </a:r>
            <a:r>
              <a:rPr lang="it-IT" sz="1200" dirty="0" err="1"/>
              <a:t>Answer</a:t>
            </a:r>
            <a:endParaRPr lang="it-IT" sz="1200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BE4EB9A-AE15-472E-B675-BEFD93D17770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 flipV="1">
            <a:off x="4484019" y="2379952"/>
            <a:ext cx="2875709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F890D3A-C8D2-44E0-BE42-16C6456E726A}"/>
              </a:ext>
            </a:extLst>
          </p:cNvPr>
          <p:cNvSpPr txBox="1"/>
          <p:nvPr/>
        </p:nvSpPr>
        <p:spPr>
          <a:xfrm rot="20963997">
            <a:off x="5531252" y="2294703"/>
            <a:ext cx="172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handleAnswerReply</a:t>
            </a:r>
            <a:r>
              <a:rPr lang="it-IT" sz="1400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FB741CEC-AB74-4E8F-9698-C19016A8C138}"/>
              </a:ext>
            </a:extLst>
          </p:cNvPr>
          <p:cNvCxnSpPr>
            <a:cxnSpLocks/>
            <a:stCxn id="22" idx="6"/>
            <a:endCxn id="10" idx="0"/>
          </p:cNvCxnSpPr>
          <p:nvPr/>
        </p:nvCxnSpPr>
        <p:spPr>
          <a:xfrm flipH="1" flipV="1">
            <a:off x="3944019" y="2349000"/>
            <a:ext cx="4495709" cy="30952"/>
          </a:xfrm>
          <a:prstGeom prst="bentConnector4">
            <a:avLst>
              <a:gd name="adj1" fmla="val -5085"/>
              <a:gd name="adj2" fmla="val 6442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5773F19-AC38-464E-BFEB-AA4CE2482DF8}"/>
              </a:ext>
            </a:extLst>
          </p:cNvPr>
          <p:cNvSpPr txBox="1"/>
          <p:nvPr/>
        </p:nvSpPr>
        <p:spPr>
          <a:xfrm>
            <a:off x="9634194" y="6144490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 = da </a:t>
            </a:r>
            <a:r>
              <a:rPr lang="it-IT" dirty="0" err="1"/>
              <a:t>fridgeCoap.kt</a:t>
            </a:r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326A7B5E-B674-4E04-B371-88481A2B8188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215A11C-D12E-4BEA-8D58-74E5696946E0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9516BE67-0D9D-414B-9585-0AA9C4D85BBD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6B05279-885A-4EED-88E7-8E0632A875DE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92168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AddFood</a:t>
            </a:r>
            <a:endParaRPr lang="it-IT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11EF9F5C-ACAD-49A7-AC32-4AAD16666266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1263255-8511-4827-902A-B1D30E371E3E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6BEF86EE-04C5-46A0-9183-0663A2F79A2B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246C186-7766-4F49-98A2-849247C320E5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>
            <a:off x="2641515" y="1849494"/>
            <a:ext cx="0" cy="146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F3A8850-6233-45BE-971D-C3AD364CCC46}"/>
              </a:ext>
            </a:extLst>
          </p:cNvPr>
          <p:cNvSpPr txBox="1"/>
          <p:nvPr/>
        </p:nvSpPr>
        <p:spPr>
          <a:xfrm>
            <a:off x="1733384" y="2322679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addFood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45D6B1AA-F81F-455F-B3CA-CF333D08B30C}"/>
              </a:ext>
            </a:extLst>
          </p:cNvPr>
          <p:cNvSpPr/>
          <p:nvPr/>
        </p:nvSpPr>
        <p:spPr>
          <a:xfrm>
            <a:off x="2101515" y="331712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request</a:t>
            </a:r>
            <a:r>
              <a:rPr lang="it-IT" sz="1200" dirty="0"/>
              <a:t> </a:t>
            </a:r>
            <a:r>
              <a:rPr lang="it-IT" sz="1200" dirty="0" err="1"/>
              <a:t>ForCode</a:t>
            </a:r>
            <a:endParaRPr lang="it-IT" sz="1200" dirty="0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B69E65FB-5C5F-4993-B1CA-21F617FD74D1}"/>
              </a:ext>
            </a:extLst>
          </p:cNvPr>
          <p:cNvSpPr/>
          <p:nvPr/>
        </p:nvSpPr>
        <p:spPr>
          <a:xfrm>
            <a:off x="4363450" y="331712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checkAnswer</a:t>
            </a:r>
            <a:endParaRPr lang="it-IT" sz="1200" dirty="0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A3FB73A-C5AF-48D2-A09B-25238CE00639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3181515" y="3857129"/>
            <a:ext cx="118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D4BFF3-A169-49F3-B449-96AC1083C15D}"/>
              </a:ext>
            </a:extLst>
          </p:cNvPr>
          <p:cNvSpPr txBox="1"/>
          <p:nvPr/>
        </p:nvSpPr>
        <p:spPr>
          <a:xfrm>
            <a:off x="3210817" y="3584510"/>
            <a:ext cx="109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answerFrom</a:t>
            </a:r>
            <a:endParaRPr lang="it-IT" sz="1400" dirty="0">
              <a:solidFill>
                <a:srgbClr val="00B050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FridgeCoap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B1431C6-9EB3-4854-8AAC-5F5BFA602E3B}"/>
              </a:ext>
            </a:extLst>
          </p:cNvPr>
          <p:cNvSpPr/>
          <p:nvPr/>
        </p:nvSpPr>
        <p:spPr>
          <a:xfrm>
            <a:off x="7309599" y="331311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Reach</a:t>
            </a:r>
          </a:p>
          <a:p>
            <a:pPr algn="ctr"/>
            <a:r>
              <a:rPr lang="it-IT" sz="1200" dirty="0" err="1"/>
              <a:t>Fridge</a:t>
            </a:r>
            <a:endParaRPr lang="it-IT" sz="1200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65F467D1-201D-4ACE-A03A-EAB60AC28B18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 flipV="1">
            <a:off x="5443450" y="3853118"/>
            <a:ext cx="1866149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1E26FEF-CBDE-4C43-B37D-14AF746B11A0}"/>
              </a:ext>
            </a:extLst>
          </p:cNvPr>
          <p:cNvCxnSpPr>
            <a:cxnSpLocks/>
            <a:stCxn id="65" idx="4"/>
            <a:endCxn id="78" idx="0"/>
          </p:cNvCxnSpPr>
          <p:nvPr/>
        </p:nvCxnSpPr>
        <p:spPr>
          <a:xfrm>
            <a:off x="7849599" y="4393118"/>
            <a:ext cx="4144" cy="124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F9D5C36-C720-43DB-BD33-DB5BC3C8093D}"/>
              </a:ext>
            </a:extLst>
          </p:cNvPr>
          <p:cNvSpPr txBox="1"/>
          <p:nvPr/>
        </p:nvSpPr>
        <p:spPr>
          <a:xfrm>
            <a:off x="6691384" y="4820849"/>
            <a:ext cx="1236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fridgeReached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3CC511C-B181-4295-AE2E-CD0828889B68}"/>
              </a:ext>
            </a:extLst>
          </p:cNvPr>
          <p:cNvSpPr/>
          <p:nvPr/>
        </p:nvSpPr>
        <p:spPr>
          <a:xfrm>
            <a:off x="7313743" y="563528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30CACC40-5ED0-4F47-BE1D-D4C7093EBC44}"/>
              </a:ext>
            </a:extLst>
          </p:cNvPr>
          <p:cNvCxnSpPr>
            <a:cxnSpLocks/>
            <a:stCxn id="78" idx="6"/>
            <a:endCxn id="44" idx="2"/>
          </p:cNvCxnSpPr>
          <p:nvPr/>
        </p:nvCxnSpPr>
        <p:spPr>
          <a:xfrm flipV="1">
            <a:off x="8393743" y="6173369"/>
            <a:ext cx="1767008" cy="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27AFC542-92BD-4542-9AB4-2588633D73FF}"/>
              </a:ext>
            </a:extLst>
          </p:cNvPr>
          <p:cNvCxnSpPr>
            <a:cxnSpLocks/>
            <a:stCxn id="44" idx="0"/>
            <a:endCxn id="27" idx="4"/>
          </p:cNvCxnSpPr>
          <p:nvPr/>
        </p:nvCxnSpPr>
        <p:spPr>
          <a:xfrm flipH="1" flipV="1">
            <a:off x="10697274" y="4386120"/>
            <a:ext cx="3477" cy="12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15A609FA-1E2C-47C1-ABD1-8EF2D00B4AD2}"/>
              </a:ext>
            </a:extLst>
          </p:cNvPr>
          <p:cNvSpPr txBox="1"/>
          <p:nvPr/>
        </p:nvSpPr>
        <p:spPr>
          <a:xfrm>
            <a:off x="9465783" y="4855856"/>
            <a:ext cx="123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DDFF0AE-978A-45C3-A0F0-5DD0D2003137}"/>
              </a:ext>
            </a:extLst>
          </p:cNvPr>
          <p:cNvSpPr/>
          <p:nvPr/>
        </p:nvSpPr>
        <p:spPr>
          <a:xfrm>
            <a:off x="10157274" y="330612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endAdd</a:t>
            </a:r>
            <a:r>
              <a:rPr lang="it-IT" sz="1200" dirty="0"/>
              <a:t> Food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A078165-753F-44FB-8499-5F5CCEAC57B8}"/>
              </a:ext>
            </a:extLst>
          </p:cNvPr>
          <p:cNvSpPr txBox="1"/>
          <p:nvPr/>
        </p:nvSpPr>
        <p:spPr>
          <a:xfrm>
            <a:off x="8605239" y="584872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5E2F33D-6A34-4844-A4BD-BB2D16127CD2}"/>
              </a:ext>
            </a:extLst>
          </p:cNvPr>
          <p:cNvSpPr/>
          <p:nvPr/>
        </p:nvSpPr>
        <p:spPr>
          <a:xfrm>
            <a:off x="5545385" y="3584510"/>
            <a:ext cx="12790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>
                <a:solidFill>
                  <a:srgbClr val="FFC000"/>
                </a:solidFill>
              </a:rPr>
              <a:t>Answer</a:t>
            </a:r>
            <a:r>
              <a:rPr lang="it-IT" sz="1600" dirty="0">
                <a:solidFill>
                  <a:srgbClr val="FFC000"/>
                </a:solidFill>
              </a:rPr>
              <a:t> = yes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D1DFC79-0204-4E1B-A771-ECA3045E40D9}"/>
              </a:ext>
            </a:extLst>
          </p:cNvPr>
          <p:cNvSpPr/>
          <p:nvPr/>
        </p:nvSpPr>
        <p:spPr>
          <a:xfrm>
            <a:off x="6284389" y="18925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 Warning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67BCF20-512B-42E9-B379-59237D5AFE2C}"/>
              </a:ext>
            </a:extLst>
          </p:cNvPr>
          <p:cNvCxnSpPr>
            <a:cxnSpLocks/>
            <a:stCxn id="61" idx="6"/>
            <a:endCxn id="30" idx="2"/>
          </p:cNvCxnSpPr>
          <p:nvPr/>
        </p:nvCxnSpPr>
        <p:spPr>
          <a:xfrm flipV="1">
            <a:off x="5443450" y="2432559"/>
            <a:ext cx="840939" cy="142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BE368D22-9FCA-414F-A760-92F3C85BE558}"/>
              </a:ext>
            </a:extLst>
          </p:cNvPr>
          <p:cNvSpPr/>
          <p:nvPr/>
        </p:nvSpPr>
        <p:spPr>
          <a:xfrm rot="18124607">
            <a:off x="5176828" y="2875292"/>
            <a:ext cx="1222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>
                <a:solidFill>
                  <a:srgbClr val="FFC000"/>
                </a:solidFill>
              </a:rPr>
              <a:t>Answer</a:t>
            </a:r>
            <a:r>
              <a:rPr lang="it-IT" sz="1600" dirty="0">
                <a:solidFill>
                  <a:srgbClr val="FFC000"/>
                </a:solidFill>
              </a:rPr>
              <a:t> = no</a:t>
            </a: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4A7C105A-DF33-434B-95AF-0D922C56DA09}"/>
              </a:ext>
            </a:extLst>
          </p:cNvPr>
          <p:cNvSpPr/>
          <p:nvPr/>
        </p:nvSpPr>
        <p:spPr>
          <a:xfrm>
            <a:off x="10160751" y="563336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F61249C6-E640-4EA0-B3D2-84B6727FD71F}"/>
              </a:ext>
            </a:extLst>
          </p:cNvPr>
          <p:cNvCxnSpPr>
            <a:stCxn id="27" idx="0"/>
            <a:endCxn id="55" idx="6"/>
          </p:cNvCxnSpPr>
          <p:nvPr/>
        </p:nvCxnSpPr>
        <p:spPr>
          <a:xfrm rot="16200000" flipV="1">
            <a:off x="5941082" y="-1450073"/>
            <a:ext cx="1996626" cy="75157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FD49CD74-5523-4D27-8EA0-C76AD52DE687}"/>
              </a:ext>
            </a:extLst>
          </p:cNvPr>
          <p:cNvCxnSpPr>
            <a:stCxn id="30" idx="0"/>
            <a:endCxn id="55" idx="6"/>
          </p:cNvCxnSpPr>
          <p:nvPr/>
        </p:nvCxnSpPr>
        <p:spPr>
          <a:xfrm rot="16200000" flipV="1">
            <a:off x="4711420" y="-220410"/>
            <a:ext cx="583065" cy="36428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720072A5-AEAA-4165-B585-EC55C570BCEF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11BF770-1FCA-4F4C-B379-18F3D08DCA47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5C9D7347-5589-4272-BE62-02C9A4F3C7E6}"/>
              </a:ext>
            </a:extLst>
          </p:cNvPr>
          <p:cNvCxnSpPr>
            <a:cxnSpLocks/>
            <a:stCxn id="55" idx="0"/>
            <a:endCxn id="55" idx="7"/>
          </p:cNvCxnSpPr>
          <p:nvPr/>
        </p:nvCxnSpPr>
        <p:spPr>
          <a:xfrm rot="16200000" flipH="1">
            <a:off x="2753353" y="657656"/>
            <a:ext cx="158162" cy="381838"/>
          </a:xfrm>
          <a:prstGeom prst="bentConnector3">
            <a:avLst>
              <a:gd name="adj1" fmla="val -144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2EE9597-0621-493A-87FD-5AA9D0E6FF12}"/>
              </a:ext>
            </a:extLst>
          </p:cNvPr>
          <p:cNvSpPr txBox="1"/>
          <p:nvPr/>
        </p:nvSpPr>
        <p:spPr>
          <a:xfrm>
            <a:off x="2236919" y="267245"/>
            <a:ext cx="252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answerFromFridgeCoap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F240DB54-1ED9-4CFE-93B3-3C6568951FC9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458520E-90E9-4A3C-9A68-E569F3344395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34129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1CA49F91-28E1-4D73-911E-D0EC88B5336D}"/>
              </a:ext>
            </a:extLst>
          </p:cNvPr>
          <p:cNvSpPr/>
          <p:nvPr/>
        </p:nvSpPr>
        <p:spPr>
          <a:xfrm>
            <a:off x="3173849" y="54022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C839B15-3A02-4868-ADF4-99C7B1F1F2D8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4253849" y="1080221"/>
            <a:ext cx="1967896" cy="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2548909A-CBC5-4677-8BB5-122A914C07FE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70708F-2553-45F5-9C6A-F57DE0A256F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945088B-B5E0-4E6B-AE6E-6D045DFFD6BE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98D9F5-CF75-4228-9CC6-69D74F2703FA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D2E2C0-88DB-4BBE-9462-B3EEE693BF70}"/>
              </a:ext>
            </a:extLst>
          </p:cNvPr>
          <p:cNvSpPr txBox="1"/>
          <p:nvPr/>
        </p:nvSpPr>
        <p:spPr>
          <a:xfrm>
            <a:off x="185565" y="247762"/>
            <a:ext cx="130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RoomButler</a:t>
            </a: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9479F11-3ECE-4DE4-AA93-35105164CF27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2DB195-5842-4928-8DC2-23D60015C514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56BFCE0-E6B4-43D9-A101-F7BDB5F12C2C}"/>
              </a:ext>
            </a:extLst>
          </p:cNvPr>
          <p:cNvSpPr/>
          <p:nvPr/>
        </p:nvSpPr>
        <p:spPr>
          <a:xfrm>
            <a:off x="6221745" y="54037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BF7C265-CD4A-4A86-B9ED-6ACC1BDD1352}"/>
              </a:ext>
            </a:extLst>
          </p:cNvPr>
          <p:cNvCxnSpPr>
            <a:cxnSpLocks/>
            <a:stCxn id="12" idx="5"/>
            <a:endCxn id="34" idx="1"/>
          </p:cNvCxnSpPr>
          <p:nvPr/>
        </p:nvCxnSpPr>
        <p:spPr>
          <a:xfrm>
            <a:off x="7143583" y="1462217"/>
            <a:ext cx="1369753" cy="214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12036CC9-646D-4201-993F-45AEF679E8C5}"/>
              </a:ext>
            </a:extLst>
          </p:cNvPr>
          <p:cNvSpPr/>
          <p:nvPr/>
        </p:nvSpPr>
        <p:spPr>
          <a:xfrm>
            <a:off x="9614304" y="345564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update </a:t>
            </a:r>
            <a:r>
              <a:rPr lang="it-IT" sz="1200" dirty="0" err="1"/>
              <a:t>Maitre</a:t>
            </a:r>
            <a:endParaRPr lang="it-IT" sz="1200" dirty="0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A33FD89-86FD-4EAB-A20C-1BF477694E0B}"/>
              </a:ext>
            </a:extLst>
          </p:cNvPr>
          <p:cNvCxnSpPr>
            <a:cxnSpLocks/>
            <a:stCxn id="12" idx="6"/>
            <a:endCxn id="20" idx="0"/>
          </p:cNvCxnSpPr>
          <p:nvPr/>
        </p:nvCxnSpPr>
        <p:spPr>
          <a:xfrm>
            <a:off x="7301745" y="1080379"/>
            <a:ext cx="2852559" cy="237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C2B66107-560E-4235-8023-083408CA3BE6}"/>
              </a:ext>
            </a:extLst>
          </p:cNvPr>
          <p:cNvCxnSpPr>
            <a:cxnSpLocks/>
            <a:stCxn id="12" idx="4"/>
            <a:endCxn id="36" idx="0"/>
          </p:cNvCxnSpPr>
          <p:nvPr/>
        </p:nvCxnSpPr>
        <p:spPr>
          <a:xfrm>
            <a:off x="6761745" y="1620379"/>
            <a:ext cx="776428" cy="183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F0594D7-B34C-4CB1-A08D-D65FB262A6D5}"/>
              </a:ext>
            </a:extLst>
          </p:cNvPr>
          <p:cNvCxnSpPr>
            <a:cxnSpLocks/>
            <a:stCxn id="12" idx="4"/>
            <a:endCxn id="37" idx="0"/>
          </p:cNvCxnSpPr>
          <p:nvPr/>
        </p:nvCxnSpPr>
        <p:spPr>
          <a:xfrm flipH="1">
            <a:off x="6221745" y="1620379"/>
            <a:ext cx="540000" cy="182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B9C681B0-E163-4E1A-82DD-A3E97A8C4843}"/>
              </a:ext>
            </a:extLst>
          </p:cNvPr>
          <p:cNvCxnSpPr>
            <a:cxnSpLocks/>
            <a:stCxn id="12" idx="3"/>
            <a:endCxn id="38" idx="0"/>
          </p:cNvCxnSpPr>
          <p:nvPr/>
        </p:nvCxnSpPr>
        <p:spPr>
          <a:xfrm flipH="1">
            <a:off x="4950826" y="1462217"/>
            <a:ext cx="1429081" cy="198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45CF67F7-8441-415A-A4A6-E3DA2CD2EC29}"/>
              </a:ext>
            </a:extLst>
          </p:cNvPr>
          <p:cNvSpPr/>
          <p:nvPr/>
        </p:nvSpPr>
        <p:spPr>
          <a:xfrm rot="2241902">
            <a:off x="7835310" y="1895169"/>
            <a:ext cx="2449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r>
              <a:rPr lang="it-IT" sz="1400" dirty="0">
                <a:solidFill>
                  <a:srgbClr val="00B050"/>
                </a:solidFill>
              </a:rPr>
              <a:t>, </a:t>
            </a:r>
            <a:r>
              <a:rPr lang="it-IT" sz="1400" dirty="0" err="1">
                <a:solidFill>
                  <a:srgbClr val="00B050"/>
                </a:solidFill>
              </a:rPr>
              <a:t>endPrepare</a:t>
            </a:r>
            <a:r>
              <a:rPr lang="it-IT" sz="1400" dirty="0">
                <a:solidFill>
                  <a:srgbClr val="00B050"/>
                </a:solidFill>
              </a:rPr>
              <a:t>,</a:t>
            </a:r>
          </a:p>
          <a:p>
            <a:r>
              <a:rPr lang="it-IT" sz="1400" dirty="0" err="1">
                <a:solidFill>
                  <a:srgbClr val="00B050"/>
                </a:solidFill>
              </a:rPr>
              <a:t>foodAdded</a:t>
            </a:r>
            <a:r>
              <a:rPr lang="it-IT" sz="1400" dirty="0">
                <a:solidFill>
                  <a:srgbClr val="00B050"/>
                </a:solidFill>
              </a:rPr>
              <a:t>, warning, </a:t>
            </a:r>
            <a:r>
              <a:rPr lang="it-IT" sz="1400" dirty="0" err="1">
                <a:solidFill>
                  <a:srgbClr val="00B050"/>
                </a:solidFill>
              </a:rPr>
              <a:t>endClear</a:t>
            </a:r>
            <a:r>
              <a:rPr lang="it-IT" sz="1400" dirty="0">
                <a:solidFill>
                  <a:srgbClr val="00B050"/>
                </a:solidFill>
              </a:rPr>
              <a:t>,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CBB5DF93-F8C7-4244-A55E-045214B583EE}"/>
              </a:ext>
            </a:extLst>
          </p:cNvPr>
          <p:cNvSpPr/>
          <p:nvPr/>
        </p:nvSpPr>
        <p:spPr>
          <a:xfrm>
            <a:off x="8355174" y="345082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scanningPerimeter</a:t>
            </a:r>
            <a:endParaRPr lang="it-IT" sz="12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A44B514-53B6-4D41-919F-91B6B6A497E8}"/>
              </a:ext>
            </a:extLst>
          </p:cNvPr>
          <p:cNvSpPr/>
          <p:nvPr/>
        </p:nvSpPr>
        <p:spPr>
          <a:xfrm rot="3215788">
            <a:off x="7138915" y="2452615"/>
            <a:ext cx="2012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dynamicStartTheSystem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73C4F97F-4F92-4AD0-A74B-8C23809D21B2}"/>
              </a:ext>
            </a:extLst>
          </p:cNvPr>
          <p:cNvSpPr/>
          <p:nvPr/>
        </p:nvSpPr>
        <p:spPr>
          <a:xfrm>
            <a:off x="6998173" y="345082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execute</a:t>
            </a:r>
            <a:r>
              <a:rPr lang="it-IT" sz="1200" dirty="0"/>
              <a:t> </a:t>
            </a:r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562703FB-F018-407C-98CD-2ADA869C4DAF}"/>
              </a:ext>
            </a:extLst>
          </p:cNvPr>
          <p:cNvSpPr/>
          <p:nvPr/>
        </p:nvSpPr>
        <p:spPr>
          <a:xfrm>
            <a:off x="5681745" y="344125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addFood</a:t>
            </a:r>
            <a:endParaRPr lang="it-IT" sz="12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19DD5252-6A7E-45CB-B2AA-46135F16E649}"/>
              </a:ext>
            </a:extLst>
          </p:cNvPr>
          <p:cNvSpPr/>
          <p:nvPr/>
        </p:nvSpPr>
        <p:spPr>
          <a:xfrm>
            <a:off x="4410826" y="344229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execute</a:t>
            </a:r>
            <a:r>
              <a:rPr lang="it-IT" sz="1200" dirty="0"/>
              <a:t> Clear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1A2862F-9968-4CBC-9E91-D664FC1452BD}"/>
              </a:ext>
            </a:extLst>
          </p:cNvPr>
          <p:cNvSpPr/>
          <p:nvPr/>
        </p:nvSpPr>
        <p:spPr>
          <a:xfrm rot="3668486">
            <a:off x="6956873" y="2384121"/>
            <a:ext cx="760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prepare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5B28EE4B-21E5-49B8-B446-2B9B9B91C20F}"/>
              </a:ext>
            </a:extLst>
          </p:cNvPr>
          <p:cNvSpPr/>
          <p:nvPr/>
        </p:nvSpPr>
        <p:spPr>
          <a:xfrm rot="17431984">
            <a:off x="5948546" y="2436456"/>
            <a:ext cx="823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addFood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4220DF24-A81F-44D7-AD19-A989FAFC6897}"/>
              </a:ext>
            </a:extLst>
          </p:cNvPr>
          <p:cNvSpPr/>
          <p:nvPr/>
        </p:nvSpPr>
        <p:spPr>
          <a:xfrm rot="18654924">
            <a:off x="5197568" y="2738126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clear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5C0C2D24-8ED1-4261-99C6-4CA746C2BF29}"/>
              </a:ext>
            </a:extLst>
          </p:cNvPr>
          <p:cNvCxnSpPr>
            <a:cxnSpLocks/>
            <a:stCxn id="34" idx="4"/>
            <a:endCxn id="46" idx="0"/>
          </p:cNvCxnSpPr>
          <p:nvPr/>
        </p:nvCxnSpPr>
        <p:spPr>
          <a:xfrm flipH="1">
            <a:off x="8894562" y="4530821"/>
            <a:ext cx="612" cy="10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5617764F-4EDD-4B6F-ACD2-9DBC919E48CF}"/>
              </a:ext>
            </a:extLst>
          </p:cNvPr>
          <p:cNvSpPr/>
          <p:nvPr/>
        </p:nvSpPr>
        <p:spPr>
          <a:xfrm>
            <a:off x="8354562" y="55675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findTable</a:t>
            </a:r>
            <a:endParaRPr lang="it-IT" sz="1200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25AFEE7-44C5-429B-9792-2F7699D51CB9}"/>
              </a:ext>
            </a:extLst>
          </p:cNvPr>
          <p:cNvSpPr/>
          <p:nvPr/>
        </p:nvSpPr>
        <p:spPr>
          <a:xfrm>
            <a:off x="7759719" y="5079833"/>
            <a:ext cx="1189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endPerimeter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53" name="Connettore a gomito 52">
            <a:extLst>
              <a:ext uri="{FF2B5EF4-FFF2-40B4-BE49-F238E27FC236}">
                <a16:creationId xmlns:a16="http://schemas.microsoft.com/office/drawing/2014/main" id="{47A12CFA-E036-4B9C-92D4-9EA0073FBD74}"/>
              </a:ext>
            </a:extLst>
          </p:cNvPr>
          <p:cNvCxnSpPr>
            <a:cxnSpLocks/>
            <a:stCxn id="46" idx="6"/>
            <a:endCxn id="12" idx="0"/>
          </p:cNvCxnSpPr>
          <p:nvPr/>
        </p:nvCxnSpPr>
        <p:spPr>
          <a:xfrm flipH="1" flipV="1">
            <a:off x="6761745" y="540379"/>
            <a:ext cx="2672817" cy="5567179"/>
          </a:xfrm>
          <a:prstGeom prst="bentConnector4">
            <a:avLst>
              <a:gd name="adj1" fmla="val -55814"/>
              <a:gd name="adj2" fmla="val 1041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FF880849-2F1F-495D-8447-BF236DC93E80}"/>
              </a:ext>
            </a:extLst>
          </p:cNvPr>
          <p:cNvCxnSpPr>
            <a:cxnSpLocks/>
            <a:stCxn id="20" idx="6"/>
            <a:endCxn id="12" idx="0"/>
          </p:cNvCxnSpPr>
          <p:nvPr/>
        </p:nvCxnSpPr>
        <p:spPr>
          <a:xfrm flipH="1" flipV="1">
            <a:off x="6761745" y="540379"/>
            <a:ext cx="3932559" cy="3455262"/>
          </a:xfrm>
          <a:prstGeom prst="bentConnector4">
            <a:avLst>
              <a:gd name="adj1" fmla="val -5813"/>
              <a:gd name="adj2" fmla="val 106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DAC9ECD5-02A3-4327-8D2B-4BD6D6142CF9}"/>
              </a:ext>
            </a:extLst>
          </p:cNvPr>
          <p:cNvCxnSpPr>
            <a:cxnSpLocks/>
            <a:stCxn id="37" idx="4"/>
            <a:endCxn id="12" idx="0"/>
          </p:cNvCxnSpPr>
          <p:nvPr/>
        </p:nvCxnSpPr>
        <p:spPr>
          <a:xfrm rot="5400000" flipH="1" flipV="1">
            <a:off x="4501309" y="2260815"/>
            <a:ext cx="3980872" cy="540000"/>
          </a:xfrm>
          <a:prstGeom prst="bentConnector5">
            <a:avLst>
              <a:gd name="adj1" fmla="val -5742"/>
              <a:gd name="adj2" fmla="val -630519"/>
              <a:gd name="adj3" fmla="val 1057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2F330A45-0BD8-4760-A1FF-730116275460}"/>
              </a:ext>
            </a:extLst>
          </p:cNvPr>
          <p:cNvCxnSpPr>
            <a:cxnSpLocks/>
            <a:stCxn id="38" idx="4"/>
            <a:endCxn id="12" idx="0"/>
          </p:cNvCxnSpPr>
          <p:nvPr/>
        </p:nvCxnSpPr>
        <p:spPr>
          <a:xfrm rot="5400000" flipH="1" flipV="1">
            <a:off x="3865326" y="1625878"/>
            <a:ext cx="3981918" cy="1810919"/>
          </a:xfrm>
          <a:prstGeom prst="bentConnector5">
            <a:avLst>
              <a:gd name="adj1" fmla="val -5741"/>
              <a:gd name="adj2" fmla="val -117098"/>
              <a:gd name="adj3" fmla="val 1057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A2F84D48-6A5E-42BF-8ED0-5D59A3BF95B4}"/>
              </a:ext>
            </a:extLst>
          </p:cNvPr>
          <p:cNvCxnSpPr>
            <a:cxnSpLocks/>
            <a:stCxn id="36" idx="4"/>
            <a:endCxn id="12" idx="0"/>
          </p:cNvCxnSpPr>
          <p:nvPr/>
        </p:nvCxnSpPr>
        <p:spPr>
          <a:xfrm rot="5400000" flipH="1">
            <a:off x="5154738" y="2147386"/>
            <a:ext cx="3990442" cy="776428"/>
          </a:xfrm>
          <a:prstGeom prst="bentConnector5">
            <a:avLst>
              <a:gd name="adj1" fmla="val -5729"/>
              <a:gd name="adj2" fmla="val 604510"/>
              <a:gd name="adj3" fmla="val 1057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tangolo 39">
            <a:extLst>
              <a:ext uri="{FF2B5EF4-FFF2-40B4-BE49-F238E27FC236}">
                <a16:creationId xmlns:a16="http://schemas.microsoft.com/office/drawing/2014/main" id="{C3C631ED-E4AC-4462-A73E-4E721E0A9E21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EB53BF0-C8B9-485B-9240-D64BBB21971E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D81BBD7D-2BF3-4C96-945E-5FBC1F181F19}"/>
              </a:ext>
            </a:extLst>
          </p:cNvPr>
          <p:cNvSpPr/>
          <p:nvPr/>
        </p:nvSpPr>
        <p:spPr>
          <a:xfrm>
            <a:off x="3053824" y="344125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delegateSetup</a:t>
            </a:r>
            <a:endParaRPr lang="it-IT" sz="1200" dirty="0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B4DD5EC2-257C-4468-A7EF-65ADF160CCB9}"/>
              </a:ext>
            </a:extLst>
          </p:cNvPr>
          <p:cNvCxnSpPr>
            <a:cxnSpLocks/>
            <a:stCxn id="12" idx="3"/>
            <a:endCxn id="48" idx="7"/>
          </p:cNvCxnSpPr>
          <p:nvPr/>
        </p:nvCxnSpPr>
        <p:spPr>
          <a:xfrm flipH="1">
            <a:off x="3975662" y="1462217"/>
            <a:ext cx="2404245" cy="213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tangolo 51">
            <a:extLst>
              <a:ext uri="{FF2B5EF4-FFF2-40B4-BE49-F238E27FC236}">
                <a16:creationId xmlns:a16="http://schemas.microsoft.com/office/drawing/2014/main" id="{81C22753-ABE7-4970-B49E-27EAAD314E8D}"/>
              </a:ext>
            </a:extLst>
          </p:cNvPr>
          <p:cNvSpPr/>
          <p:nvPr/>
        </p:nvSpPr>
        <p:spPr>
          <a:xfrm rot="19301013">
            <a:off x="3798504" y="2514702"/>
            <a:ext cx="1717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staticStartTheSystem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126" name="Connettore a gomito 125">
            <a:extLst>
              <a:ext uri="{FF2B5EF4-FFF2-40B4-BE49-F238E27FC236}">
                <a16:creationId xmlns:a16="http://schemas.microsoft.com/office/drawing/2014/main" id="{C7A32428-0D30-4998-AFCA-3B3BFCD43C6B}"/>
              </a:ext>
            </a:extLst>
          </p:cNvPr>
          <p:cNvCxnSpPr>
            <a:cxnSpLocks/>
            <a:stCxn id="48" idx="2"/>
            <a:endCxn id="12" idx="0"/>
          </p:cNvCxnSpPr>
          <p:nvPr/>
        </p:nvCxnSpPr>
        <p:spPr>
          <a:xfrm rot="10800000" flipH="1">
            <a:off x="3053823" y="540379"/>
            <a:ext cx="3707921" cy="3440872"/>
          </a:xfrm>
          <a:prstGeom prst="bentConnector4">
            <a:avLst>
              <a:gd name="adj1" fmla="val -6165"/>
              <a:gd name="adj2" fmla="val 1066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7606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1CA49F91-28E1-4D73-911E-D0EC88B5336D}"/>
              </a:ext>
            </a:extLst>
          </p:cNvPr>
          <p:cNvSpPr/>
          <p:nvPr/>
        </p:nvSpPr>
        <p:spPr>
          <a:xfrm>
            <a:off x="185565" y="271491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C839B15-3A02-4868-ADF4-99C7B1F1F2D8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1265565" y="3254917"/>
            <a:ext cx="137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2548909A-CBC5-4677-8BB5-122A914C07FE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70708F-2553-45F5-9C6A-F57DE0A256F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945088B-B5E0-4E6B-AE6E-6D045DFFD6BE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98D9F5-CF75-4228-9CC6-69D74F2703FA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D2E2C0-88DB-4BBE-9462-B3EEE693BF70}"/>
              </a:ext>
            </a:extLst>
          </p:cNvPr>
          <p:cNvSpPr txBox="1"/>
          <p:nvPr/>
        </p:nvSpPr>
        <p:spPr>
          <a:xfrm>
            <a:off x="185565" y="247762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Greedy</a:t>
            </a: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9479F11-3ECE-4DE4-AA93-35105164CF27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2DB195-5842-4928-8DC2-23D60015C514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56BFCE0-E6B4-43D9-A101-F7BDB5F12C2C}"/>
              </a:ext>
            </a:extLst>
          </p:cNvPr>
          <p:cNvSpPr/>
          <p:nvPr/>
        </p:nvSpPr>
        <p:spPr>
          <a:xfrm>
            <a:off x="2640445" y="271491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A33FD89-86FD-4EAB-A20C-1BF477694E0B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3720445" y="2275737"/>
            <a:ext cx="1934783" cy="97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CBB5DF93-F8C7-4244-A55E-045214B583EE}"/>
              </a:ext>
            </a:extLst>
          </p:cNvPr>
          <p:cNvSpPr/>
          <p:nvPr/>
        </p:nvSpPr>
        <p:spPr>
          <a:xfrm>
            <a:off x="5655228" y="184979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Eating</a:t>
            </a:r>
            <a:endParaRPr lang="it-IT" sz="12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A44B514-53B6-4D41-919F-91B6B6A497E8}"/>
              </a:ext>
            </a:extLst>
          </p:cNvPr>
          <p:cNvSpPr/>
          <p:nvPr/>
        </p:nvSpPr>
        <p:spPr>
          <a:xfrm rot="19858958">
            <a:off x="4258851" y="2450369"/>
            <a:ext cx="974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startEating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1A2862F-9968-4CBC-9E91-D664FC1452BD}"/>
              </a:ext>
            </a:extLst>
          </p:cNvPr>
          <p:cNvSpPr/>
          <p:nvPr/>
        </p:nvSpPr>
        <p:spPr>
          <a:xfrm>
            <a:off x="5515394" y="946269"/>
            <a:ext cx="1359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70C0"/>
                </a:solidFill>
              </a:rPr>
              <a:t>whenTime</a:t>
            </a:r>
            <a:r>
              <a:rPr lang="it-IT" sz="1400" dirty="0">
                <a:solidFill>
                  <a:srgbClr val="0070C0"/>
                </a:solidFill>
              </a:rPr>
              <a:t> 8000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5C0C2D24-8ED1-4261-99C6-4CA746C2BF29}"/>
              </a:ext>
            </a:extLst>
          </p:cNvPr>
          <p:cNvCxnSpPr>
            <a:cxnSpLocks/>
            <a:stCxn id="34" idx="6"/>
            <a:endCxn id="46" idx="2"/>
          </p:cNvCxnSpPr>
          <p:nvPr/>
        </p:nvCxnSpPr>
        <p:spPr>
          <a:xfrm flipV="1">
            <a:off x="6735228" y="2386894"/>
            <a:ext cx="1327736" cy="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5617764F-4EDD-4B6F-ACD2-9DBC919E48CF}"/>
              </a:ext>
            </a:extLst>
          </p:cNvPr>
          <p:cNvSpPr/>
          <p:nvPr/>
        </p:nvSpPr>
        <p:spPr>
          <a:xfrm>
            <a:off x="8062964" y="18468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End</a:t>
            </a:r>
          </a:p>
          <a:p>
            <a:pPr algn="ctr"/>
            <a:r>
              <a:rPr lang="it-IT" sz="1200" dirty="0" err="1"/>
              <a:t>Eating</a:t>
            </a:r>
            <a:endParaRPr lang="it-IT" sz="1200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25AFEE7-44C5-429B-9792-2F7699D51CB9}"/>
              </a:ext>
            </a:extLst>
          </p:cNvPr>
          <p:cNvSpPr/>
          <p:nvPr/>
        </p:nvSpPr>
        <p:spPr>
          <a:xfrm>
            <a:off x="6742030" y="2090951"/>
            <a:ext cx="966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StopEating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D4879ED6-0E41-41FF-A76A-3D3B2483C9EC}"/>
              </a:ext>
            </a:extLst>
          </p:cNvPr>
          <p:cNvSpPr/>
          <p:nvPr/>
        </p:nvSpPr>
        <p:spPr>
          <a:xfrm>
            <a:off x="7962195" y="1759082"/>
            <a:ext cx="1281538" cy="1255623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F9CF0A40-B892-41CE-829F-9356ED6D61DE}"/>
              </a:ext>
            </a:extLst>
          </p:cNvPr>
          <p:cNvCxnSpPr>
            <a:cxnSpLocks/>
            <a:stCxn id="34" idx="1"/>
            <a:endCxn id="34" idx="7"/>
          </p:cNvCxnSpPr>
          <p:nvPr/>
        </p:nvCxnSpPr>
        <p:spPr>
          <a:xfrm rot="5400000" flipH="1" flipV="1">
            <a:off x="6195228" y="1626115"/>
            <a:ext cx="12700" cy="763676"/>
          </a:xfrm>
          <a:prstGeom prst="bentConnector3">
            <a:avLst>
              <a:gd name="adj1" fmla="val 50494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ttangolo 55">
            <a:extLst>
              <a:ext uri="{FF2B5EF4-FFF2-40B4-BE49-F238E27FC236}">
                <a16:creationId xmlns:a16="http://schemas.microsoft.com/office/drawing/2014/main" id="{6FB8D589-91C9-4876-B9CC-C9273A53609E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340ED44-E664-433A-B414-04D884CF2DDA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7360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AC65EFB-2C94-4453-869B-160D09735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SPRINT 11</a:t>
            </a:r>
          </a:p>
        </p:txBody>
      </p:sp>
    </p:spTree>
    <p:extLst>
      <p:ext uri="{BB962C8B-B14F-4D97-AF65-F5344CB8AC3E}">
        <p14:creationId xmlns:p14="http://schemas.microsoft.com/office/powerpoint/2010/main" val="32934546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e 46">
            <a:extLst>
              <a:ext uri="{FF2B5EF4-FFF2-40B4-BE49-F238E27FC236}">
                <a16:creationId xmlns:a16="http://schemas.microsoft.com/office/drawing/2014/main" id="{F93207A9-6CBC-4838-88DF-6FA22DF31197}"/>
              </a:ext>
            </a:extLst>
          </p:cNvPr>
          <p:cNvSpPr/>
          <p:nvPr/>
        </p:nvSpPr>
        <p:spPr>
          <a:xfrm>
            <a:off x="4581250" y="4484485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276186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8686630" y="378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Failed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8686630" y="162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</a:t>
            </a:r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667875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 </a:t>
            </a:r>
            <a:r>
              <a:rPr lang="it-IT" sz="1200" dirty="0" err="1"/>
              <a:t>Ahead</a:t>
            </a:r>
            <a:r>
              <a:rPr lang="it-IT" sz="1200" dirty="0"/>
              <a:t> </a:t>
            </a:r>
            <a:r>
              <a:rPr lang="it-IT" sz="1200" dirty="0" err="1"/>
              <a:t>Move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4680297" y="457756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perimeterFound</a:t>
            </a:r>
            <a:endParaRPr lang="it-IT" sz="120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4670870" y="27086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detect</a:t>
            </a:r>
            <a:endParaRPr lang="it-IT" sz="1200" dirty="0"/>
          </a:p>
          <a:p>
            <a:pPr algn="ctr"/>
            <a:r>
              <a:rPr lang="it-IT" sz="1200" dirty="0"/>
              <a:t>Wall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4670870" y="83975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3841860" y="137975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210870" y="191975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9C45C6F-F4DE-40B9-B5E7-757C47BBE02E}"/>
              </a:ext>
            </a:extLst>
          </p:cNvPr>
          <p:cNvCxnSpPr>
            <a:cxnSpLocks/>
            <a:stCxn id="9" idx="4"/>
            <a:endCxn id="47" idx="0"/>
          </p:cNvCxnSpPr>
          <p:nvPr/>
        </p:nvCxnSpPr>
        <p:spPr>
          <a:xfrm>
            <a:off x="5210870" y="3788659"/>
            <a:ext cx="380" cy="69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>
            <a:off x="5750870" y="3248659"/>
            <a:ext cx="92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7600588" y="2168659"/>
            <a:ext cx="1086042" cy="69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7600588" y="3630497"/>
            <a:ext cx="1244204" cy="31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F459DC3-547A-401A-8FC6-8EBC7DF9AA7D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7758750" y="2550497"/>
            <a:ext cx="108604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4D3E636-74BC-4B10-9FAE-4DAF5EC5AC03}"/>
              </a:ext>
            </a:extLst>
          </p:cNvPr>
          <p:cNvCxnSpPr>
            <a:cxnSpLocks/>
            <a:stCxn id="9" idx="5"/>
            <a:endCxn id="5" idx="2"/>
          </p:cNvCxnSpPr>
          <p:nvPr/>
        </p:nvCxnSpPr>
        <p:spPr>
          <a:xfrm>
            <a:off x="5592708" y="3630497"/>
            <a:ext cx="3093922" cy="6981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A47C446-40BB-4C77-9B35-0154A48B209C}"/>
              </a:ext>
            </a:extLst>
          </p:cNvPr>
          <p:cNvSpPr txBox="1"/>
          <p:nvPr/>
        </p:nvSpPr>
        <p:spPr>
          <a:xfrm>
            <a:off x="3278824" y="2124953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scanningPerimeter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9F26D8C-7C51-45C3-849B-1FEB51C9C37D}"/>
              </a:ext>
            </a:extLst>
          </p:cNvPr>
          <p:cNvSpPr txBox="1"/>
          <p:nvPr/>
        </p:nvSpPr>
        <p:spPr>
          <a:xfrm>
            <a:off x="4207069" y="397814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(N&gt;=5)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FE217367-E128-49B0-8FB6-7186365E365D}"/>
              </a:ext>
            </a:extLst>
          </p:cNvPr>
          <p:cNvSpPr/>
          <p:nvPr/>
        </p:nvSpPr>
        <p:spPr>
          <a:xfrm>
            <a:off x="5770617" y="2871802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If</a:t>
            </a:r>
            <a:r>
              <a:rPr lang="it-IT" dirty="0">
                <a:solidFill>
                  <a:srgbClr val="FFC000"/>
                </a:solidFill>
              </a:rPr>
              <a:t> (N&lt;5)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02CC23D-9155-4241-9F6E-879687EE1913}"/>
              </a:ext>
            </a:extLst>
          </p:cNvPr>
          <p:cNvSpPr txBox="1"/>
          <p:nvPr/>
        </p:nvSpPr>
        <p:spPr>
          <a:xfrm>
            <a:off x="7382652" y="2115383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E19FB2C-BB5A-47FC-A445-6C6DE23B3EDF}"/>
              </a:ext>
            </a:extLst>
          </p:cNvPr>
          <p:cNvSpPr txBox="1"/>
          <p:nvPr/>
        </p:nvSpPr>
        <p:spPr>
          <a:xfrm>
            <a:off x="7877317" y="3380049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260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Room </a:t>
            </a:r>
            <a:r>
              <a:rPr lang="it-IT" dirty="0" err="1"/>
              <a:t>Perimeter</a:t>
            </a:r>
            <a:r>
              <a:rPr lang="it-IT" dirty="0"/>
              <a:t> Explorer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30B95B-EFC6-42E5-ACC9-CF44AEA76503}"/>
              </a:ext>
            </a:extLst>
          </p:cNvPr>
          <p:cNvSpPr txBox="1"/>
          <p:nvPr/>
        </p:nvSpPr>
        <p:spPr>
          <a:xfrm>
            <a:off x="1956500" y="6289362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 = </a:t>
            </a:r>
            <a:r>
              <a:rPr lang="it-IT" dirty="0" err="1"/>
              <a:t>NumWallsFound</a:t>
            </a:r>
            <a:endParaRPr lang="it-IT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5AFB64EE-DD36-463E-95D8-B788ECE8CDD7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FB01F03-DEB2-4E99-A17D-BC8C09AAC8F5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BD8B9312-D10C-4129-9257-F8840096C4E9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9D2A923-29C5-47CD-8327-6147DF787889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A582CB4F-C6B7-4124-AB1D-ADD4255A23E9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4166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e 122">
            <a:extLst>
              <a:ext uri="{FF2B5EF4-FFF2-40B4-BE49-F238E27FC236}">
                <a16:creationId xmlns:a16="http://schemas.microsoft.com/office/drawing/2014/main" id="{13259DBA-879B-41AD-B5FD-7F284263A598}"/>
              </a:ext>
            </a:extLst>
          </p:cNvPr>
          <p:cNvSpPr/>
          <p:nvPr/>
        </p:nvSpPr>
        <p:spPr>
          <a:xfrm>
            <a:off x="9421496" y="2265449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764A195E-60EF-48B4-B0DA-592EA83B8FBE}"/>
              </a:ext>
            </a:extLst>
          </p:cNvPr>
          <p:cNvSpPr/>
          <p:nvPr/>
        </p:nvSpPr>
        <p:spPr>
          <a:xfrm>
            <a:off x="90943" y="39790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F424CE3-5DED-4F81-A965-84B9F82FD61D}"/>
              </a:ext>
            </a:extLst>
          </p:cNvPr>
          <p:cNvSpPr/>
          <p:nvPr/>
        </p:nvSpPr>
        <p:spPr>
          <a:xfrm>
            <a:off x="5556000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</a:t>
            </a:r>
          </a:p>
          <a:p>
            <a:pPr algn="ctr"/>
            <a:r>
              <a:rPr lang="it-IT" sz="1200" dirty="0" err="1"/>
              <a:t>Done</a:t>
            </a:r>
            <a:endParaRPr lang="it-IT" sz="1200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559679-A7C9-4A3D-80A7-C09159996BBD}"/>
              </a:ext>
            </a:extLst>
          </p:cNvPr>
          <p:cNvSpPr/>
          <p:nvPr/>
        </p:nvSpPr>
        <p:spPr>
          <a:xfrm>
            <a:off x="4228098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doStep</a:t>
            </a:r>
            <a:endParaRPr lang="it-IT" sz="1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E2E91DC-C5D0-4C5A-923C-C961617C92B8}"/>
              </a:ext>
            </a:extLst>
          </p:cNvPr>
          <p:cNvSpPr/>
          <p:nvPr/>
        </p:nvSpPr>
        <p:spPr>
          <a:xfrm>
            <a:off x="5556000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table</a:t>
            </a:r>
            <a:r>
              <a:rPr lang="it-IT" sz="1200" dirty="0"/>
              <a:t> </a:t>
            </a:r>
            <a:r>
              <a:rPr lang="it-IT" sz="1200" dirty="0" err="1"/>
              <a:t>Found</a:t>
            </a:r>
            <a:endParaRPr lang="it-IT" sz="12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422F4A1-0373-47A7-8AC1-F2C17941C705}"/>
              </a:ext>
            </a:extLst>
          </p:cNvPr>
          <p:cNvSpPr/>
          <p:nvPr/>
        </p:nvSpPr>
        <p:spPr>
          <a:xfrm>
            <a:off x="181140" y="259837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load</a:t>
            </a:r>
            <a:r>
              <a:rPr lang="it-IT" sz="1200" dirty="0"/>
              <a:t> </a:t>
            </a:r>
            <a:r>
              <a:rPr lang="it-IT" sz="1200" dirty="0" err="1"/>
              <a:t>Map</a:t>
            </a:r>
            <a:endParaRPr lang="it-IT" sz="12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F0D4AD4-52B0-481B-B2B2-90B0B987C8AD}"/>
              </a:ext>
            </a:extLst>
          </p:cNvPr>
          <p:cNvSpPr/>
          <p:nvPr/>
        </p:nvSpPr>
        <p:spPr>
          <a:xfrm>
            <a:off x="182409" y="406021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warning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00B23A7-59B8-4A7C-8562-B0664CC3B884}"/>
              </a:ext>
            </a:extLst>
          </p:cNvPr>
          <p:cNvSpPr/>
          <p:nvPr/>
        </p:nvSpPr>
        <p:spPr>
          <a:xfrm>
            <a:off x="2347564" y="2595982"/>
            <a:ext cx="1007209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init</a:t>
            </a:r>
            <a:endParaRPr lang="it-IT" sz="12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FA3BE7C-BF73-453B-9641-99F061A24C7F}"/>
              </a:ext>
            </a:extLst>
          </p:cNvPr>
          <p:cNvSpPr/>
          <p:nvPr/>
        </p:nvSpPr>
        <p:spPr>
          <a:xfrm>
            <a:off x="182409" y="743845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62DE49-77BA-4B2C-99F6-D5C4FE5AC59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768098" y="1698626"/>
            <a:ext cx="787902" cy="89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F06C3D-6BD8-4314-A55E-73E366D2535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261140" y="3135982"/>
            <a:ext cx="1086424" cy="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077B9CB-ADCF-49A4-98FA-F6065D6A2AD9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721140" y="1823845"/>
            <a:ext cx="1269" cy="77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79D7DF-8F60-4570-B760-143644C0D9BE}"/>
              </a:ext>
            </a:extLst>
          </p:cNvPr>
          <p:cNvCxnSpPr>
            <a:cxnSpLocks/>
            <a:stCxn id="7" idx="4"/>
            <a:endCxn id="122" idx="0"/>
          </p:cNvCxnSpPr>
          <p:nvPr/>
        </p:nvCxnSpPr>
        <p:spPr>
          <a:xfrm flipH="1">
            <a:off x="720943" y="3678378"/>
            <a:ext cx="197" cy="30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3C7D7AE-06F7-4803-ABFF-AEE3EB3B7A4F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>
            <a:off x="3354773" y="3135982"/>
            <a:ext cx="873325" cy="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113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1FF16448-479C-47BF-9556-82763BDD9356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4768098" y="3678378"/>
            <a:ext cx="787902" cy="92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e 70">
            <a:extLst>
              <a:ext uri="{FF2B5EF4-FFF2-40B4-BE49-F238E27FC236}">
                <a16:creationId xmlns:a16="http://schemas.microsoft.com/office/drawing/2014/main" id="{2EADA9E3-9CF7-49C7-A391-2FE0F1E992EA}"/>
              </a:ext>
            </a:extLst>
          </p:cNvPr>
          <p:cNvSpPr/>
          <p:nvPr/>
        </p:nvSpPr>
        <p:spPr>
          <a:xfrm>
            <a:off x="7632898" y="115862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change</a:t>
            </a:r>
            <a:r>
              <a:rPr lang="it-IT" sz="1200" dirty="0"/>
              <a:t> </a:t>
            </a:r>
            <a:r>
              <a:rPr lang="it-IT" sz="1200" dirty="0" err="1"/>
              <a:t>Row</a:t>
            </a:r>
            <a:endParaRPr lang="it-IT" sz="1200" dirty="0"/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08DC3F8F-69A4-465B-B84E-143DC29A3F1A}"/>
              </a:ext>
            </a:extLst>
          </p:cNvPr>
          <p:cNvCxnSpPr>
            <a:cxnSpLocks/>
            <a:stCxn id="4" idx="6"/>
            <a:endCxn id="71" idx="2"/>
          </p:cNvCxnSpPr>
          <p:nvPr/>
        </p:nvCxnSpPr>
        <p:spPr>
          <a:xfrm>
            <a:off x="6636000" y="1698626"/>
            <a:ext cx="99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e 74">
            <a:extLst>
              <a:ext uri="{FF2B5EF4-FFF2-40B4-BE49-F238E27FC236}">
                <a16:creationId xmlns:a16="http://schemas.microsoft.com/office/drawing/2014/main" id="{E17BA9DB-E0EC-4C38-AC81-40F783571F7E}"/>
              </a:ext>
            </a:extLst>
          </p:cNvPr>
          <p:cNvSpPr/>
          <p:nvPr/>
        </p:nvSpPr>
        <p:spPr>
          <a:xfrm>
            <a:off x="7632898" y="357782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explore</a:t>
            </a:r>
            <a:r>
              <a:rPr lang="it-IT" sz="1200" dirty="0"/>
              <a:t> Edge</a:t>
            </a: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B274F1E4-A893-4C6D-B235-768754E3DC37}"/>
              </a:ext>
            </a:extLst>
          </p:cNvPr>
          <p:cNvSpPr/>
          <p:nvPr/>
        </p:nvSpPr>
        <p:spPr>
          <a:xfrm>
            <a:off x="7632898" y="569937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prepare</a:t>
            </a:r>
            <a:r>
              <a:rPr lang="it-IT" sz="1100" dirty="0"/>
              <a:t> </a:t>
            </a:r>
            <a:r>
              <a:rPr lang="it-IT" sz="1100" dirty="0" err="1"/>
              <a:t>ToExplore</a:t>
            </a:r>
            <a:r>
              <a:rPr lang="it-IT" sz="1100" dirty="0"/>
              <a:t> Edge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75E2E8E-E94C-4F41-A671-35946872AF5F}"/>
              </a:ext>
            </a:extLst>
          </p:cNvPr>
          <p:cNvCxnSpPr>
            <a:cxnSpLocks/>
            <a:stCxn id="6" idx="5"/>
            <a:endCxn id="76" idx="2"/>
          </p:cNvCxnSpPr>
          <p:nvPr/>
        </p:nvCxnSpPr>
        <p:spPr>
          <a:xfrm>
            <a:off x="6477838" y="4982054"/>
            <a:ext cx="1155060" cy="125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6E9D070D-902E-48C5-A8E4-3F0CE2F87F75}"/>
              </a:ext>
            </a:extLst>
          </p:cNvPr>
          <p:cNvCxnSpPr>
            <a:cxnSpLocks/>
            <a:stCxn id="6" idx="7"/>
            <a:endCxn id="75" idx="2"/>
          </p:cNvCxnSpPr>
          <p:nvPr/>
        </p:nvCxnSpPr>
        <p:spPr>
          <a:xfrm flipV="1">
            <a:off x="6477838" y="4117827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7AD432A4-FA66-4EBE-888E-8D8D6EC3A22D}"/>
              </a:ext>
            </a:extLst>
          </p:cNvPr>
          <p:cNvCxnSpPr>
            <a:cxnSpLocks/>
            <a:stCxn id="75" idx="3"/>
            <a:endCxn id="6" idx="6"/>
          </p:cNvCxnSpPr>
          <p:nvPr/>
        </p:nvCxnSpPr>
        <p:spPr>
          <a:xfrm flipH="1">
            <a:off x="6636000" y="4499665"/>
            <a:ext cx="1155060" cy="10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31C8CDF6-C90C-4892-8A31-15CA3823C9E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149936" y="2080464"/>
            <a:ext cx="564226" cy="6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1DB6DA2C-A39A-461C-ABEE-AF209CAD6E7F}"/>
              </a:ext>
            </a:extLst>
          </p:cNvPr>
          <p:cNvCxnSpPr>
            <a:cxnSpLocks/>
            <a:stCxn id="71" idx="0"/>
            <a:endCxn id="5" idx="1"/>
          </p:cNvCxnSpPr>
          <p:nvPr/>
        </p:nvCxnSpPr>
        <p:spPr>
          <a:xfrm rot="16200000" flipH="1" flipV="1">
            <a:off x="5480622" y="64264"/>
            <a:ext cx="1597914" cy="3786638"/>
          </a:xfrm>
          <a:prstGeom prst="bentConnector3">
            <a:avLst>
              <a:gd name="adj1" fmla="val -143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124226C1-FB7B-4B70-A335-D915E249FD3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2238626"/>
            <a:ext cx="0" cy="182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9EC61860-51ED-4407-9D34-CFF507BD7F0D}"/>
              </a:ext>
            </a:extLst>
          </p:cNvPr>
          <p:cNvCxnSpPr>
            <a:cxnSpLocks/>
            <a:stCxn id="76" idx="0"/>
            <a:endCxn id="75" idx="4"/>
          </p:cNvCxnSpPr>
          <p:nvPr/>
        </p:nvCxnSpPr>
        <p:spPr>
          <a:xfrm flipV="1">
            <a:off x="8172898" y="4657827"/>
            <a:ext cx="0" cy="104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e 99">
            <a:extLst>
              <a:ext uri="{FF2B5EF4-FFF2-40B4-BE49-F238E27FC236}">
                <a16:creationId xmlns:a16="http://schemas.microsoft.com/office/drawing/2014/main" id="{3C8D50C2-B096-4E3B-964E-CE12BF4CDC39}"/>
              </a:ext>
            </a:extLst>
          </p:cNvPr>
          <p:cNvSpPr/>
          <p:nvPr/>
        </p:nvSpPr>
        <p:spPr>
          <a:xfrm>
            <a:off x="9502069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goHome</a:t>
            </a:r>
            <a:endParaRPr lang="it-IT" sz="1200" dirty="0"/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DFBAD521-4F71-4DED-A1A6-99BF7E52C1E1}"/>
              </a:ext>
            </a:extLst>
          </p:cNvPr>
          <p:cNvCxnSpPr>
            <a:cxnSpLocks/>
            <a:stCxn id="71" idx="6"/>
            <a:endCxn id="123" idx="1"/>
          </p:cNvCxnSpPr>
          <p:nvPr/>
        </p:nvCxnSpPr>
        <p:spPr>
          <a:xfrm>
            <a:off x="8712898" y="1698626"/>
            <a:ext cx="893121" cy="75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FF7A4873-A191-42D6-96E3-1806D319EAD2}"/>
              </a:ext>
            </a:extLst>
          </p:cNvPr>
          <p:cNvCxnSpPr>
            <a:cxnSpLocks/>
            <a:stCxn id="75" idx="7"/>
            <a:endCxn id="123" idx="3"/>
          </p:cNvCxnSpPr>
          <p:nvPr/>
        </p:nvCxnSpPr>
        <p:spPr>
          <a:xfrm flipV="1">
            <a:off x="8554736" y="3340926"/>
            <a:ext cx="1051283" cy="39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1C1CD5B2-08DD-498E-9C22-0DCFF001DFC2}"/>
              </a:ext>
            </a:extLst>
          </p:cNvPr>
          <p:cNvSpPr txBox="1"/>
          <p:nvPr/>
        </p:nvSpPr>
        <p:spPr>
          <a:xfrm>
            <a:off x="670314" y="1948367"/>
            <a:ext cx="155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scanningTable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18EB9955-798F-42F3-AE3C-1E1F385CFB5A}"/>
              </a:ext>
            </a:extLst>
          </p:cNvPr>
          <p:cNvSpPr/>
          <p:nvPr/>
        </p:nvSpPr>
        <p:spPr>
          <a:xfrm>
            <a:off x="3306444" y="2794713"/>
            <a:ext cx="939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</a:rPr>
              <a:t>startStep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702453B1-478C-4065-AC5A-D308FDC48287}"/>
              </a:ext>
            </a:extLst>
          </p:cNvPr>
          <p:cNvSpPr/>
          <p:nvPr/>
        </p:nvSpPr>
        <p:spPr>
          <a:xfrm>
            <a:off x="4384395" y="4164024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29E3BD52-CC5D-4C9B-904D-264B41A90E83}"/>
              </a:ext>
            </a:extLst>
          </p:cNvPr>
          <p:cNvSpPr/>
          <p:nvPr/>
        </p:nvSpPr>
        <p:spPr>
          <a:xfrm>
            <a:off x="4512930" y="1676540"/>
            <a:ext cx="84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AE565BB1-62D0-4FEB-9805-8A37FE3D4929}"/>
              </a:ext>
            </a:extLst>
          </p:cNvPr>
          <p:cNvSpPr/>
          <p:nvPr/>
        </p:nvSpPr>
        <p:spPr>
          <a:xfrm rot="18508208">
            <a:off x="4982041" y="2298286"/>
            <a:ext cx="1222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 err="1">
                <a:solidFill>
                  <a:srgbClr val="00B050"/>
                </a:solidFill>
              </a:rPr>
              <a:t>continueStep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E969042F-2C48-405C-88B5-EF985174EB6B}"/>
              </a:ext>
            </a:extLst>
          </p:cNvPr>
          <p:cNvSpPr/>
          <p:nvPr/>
        </p:nvSpPr>
        <p:spPr>
          <a:xfrm>
            <a:off x="6670591" y="1314578"/>
            <a:ext cx="950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endRow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883AD88-DEB3-4A04-9067-22E7F4CB2B3B}"/>
              </a:ext>
            </a:extLst>
          </p:cNvPr>
          <p:cNvSpPr/>
          <p:nvPr/>
        </p:nvSpPr>
        <p:spPr>
          <a:xfrm>
            <a:off x="6085528" y="2946443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8A47DBE9-9DD1-4360-8721-A2430F172A4F}"/>
              </a:ext>
            </a:extLst>
          </p:cNvPr>
          <p:cNvSpPr/>
          <p:nvPr/>
        </p:nvSpPr>
        <p:spPr>
          <a:xfrm>
            <a:off x="6788910" y="4558495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5F1CF6B5-75D3-4F9E-AAF6-E1630015AB1A}"/>
              </a:ext>
            </a:extLst>
          </p:cNvPr>
          <p:cNvSpPr/>
          <p:nvPr/>
        </p:nvSpPr>
        <p:spPr>
          <a:xfrm>
            <a:off x="8744179" y="3579506"/>
            <a:ext cx="1931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endScanningTable</a:t>
            </a:r>
            <a:r>
              <a:rPr lang="it-IT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88031A0C-3AA7-4A48-BCD7-FD5249214357}"/>
              </a:ext>
            </a:extLst>
          </p:cNvPr>
          <p:cNvSpPr/>
          <p:nvPr/>
        </p:nvSpPr>
        <p:spPr>
          <a:xfrm>
            <a:off x="689520" y="3594147"/>
            <a:ext cx="1203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mapempty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53D49257-4D9F-41AF-91CB-7F857ECE1E24}"/>
              </a:ext>
            </a:extLst>
          </p:cNvPr>
          <p:cNvSpPr/>
          <p:nvPr/>
        </p:nvSpPr>
        <p:spPr>
          <a:xfrm>
            <a:off x="4932949" y="505590"/>
            <a:ext cx="2009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!= mapMaxY-2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EF046647-6981-4D79-A311-2BABB016831D}"/>
              </a:ext>
            </a:extLst>
          </p:cNvPr>
          <p:cNvSpPr/>
          <p:nvPr/>
        </p:nvSpPr>
        <p:spPr>
          <a:xfrm rot="2953865">
            <a:off x="6025319" y="5531690"/>
            <a:ext cx="1910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>
                <a:solidFill>
                  <a:srgbClr val="FFC000"/>
                </a:solidFill>
              </a:rPr>
              <a:t>stepAround%2==0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3AB96D5D-916F-4C0E-A0CF-96FE191089BD}"/>
              </a:ext>
            </a:extLst>
          </p:cNvPr>
          <p:cNvSpPr/>
          <p:nvPr/>
        </p:nvSpPr>
        <p:spPr>
          <a:xfrm rot="21314789">
            <a:off x="6367167" y="3890731"/>
            <a:ext cx="1307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200" dirty="0">
                <a:solidFill>
                  <a:srgbClr val="FFC000"/>
                </a:solidFill>
              </a:rPr>
              <a:t>stepAround%2!=0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E884019-8EC2-4AA0-A012-E84EFAB963CC}"/>
              </a:ext>
            </a:extLst>
          </p:cNvPr>
          <p:cNvSpPr/>
          <p:nvPr/>
        </p:nvSpPr>
        <p:spPr>
          <a:xfrm>
            <a:off x="8989564" y="1588250"/>
            <a:ext cx="2049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Row</a:t>
            </a:r>
            <a:r>
              <a:rPr lang="it-IT" dirty="0">
                <a:solidFill>
                  <a:srgbClr val="FFC000"/>
                </a:solidFill>
              </a:rPr>
              <a:t> == mapMaxY-2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53F4F97D-F322-4C60-8548-CDC4AB8DF379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071C308-DF32-456C-A454-AB82BDD01515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4607390F-D60F-45FA-9C05-1FB78005F01A}"/>
              </a:ext>
            </a:extLst>
          </p:cNvPr>
          <p:cNvSpPr/>
          <p:nvPr/>
        </p:nvSpPr>
        <p:spPr>
          <a:xfrm>
            <a:off x="1922914" y="6288493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6172DFC-59B5-4B57-AE6F-88B444562EE5}"/>
              </a:ext>
            </a:extLst>
          </p:cNvPr>
          <p:cNvSpPr txBox="1"/>
          <p:nvPr/>
        </p:nvSpPr>
        <p:spPr>
          <a:xfrm>
            <a:off x="2282914" y="628849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584EBD66-16C4-4A9F-ACD8-495CD790BBCE}"/>
              </a:ext>
            </a:extLst>
          </p:cNvPr>
          <p:cNvSpPr/>
          <p:nvPr/>
        </p:nvSpPr>
        <p:spPr>
          <a:xfrm>
            <a:off x="1172239" y="2788953"/>
            <a:ext cx="1155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solidFill>
                  <a:srgbClr val="FFC000"/>
                </a:solidFill>
              </a:rPr>
              <a:t>!</a:t>
            </a:r>
            <a:r>
              <a:rPr lang="it-IT" sz="1600" dirty="0" err="1">
                <a:solidFill>
                  <a:srgbClr val="FFC000"/>
                </a:solidFill>
              </a:rPr>
              <a:t>mapempty</a:t>
            </a:r>
            <a:endParaRPr lang="it-IT" sz="1600" dirty="0">
              <a:solidFill>
                <a:srgbClr val="FFC000"/>
              </a:solidFill>
            </a:endParaRP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6FA902E5-1D1F-4A26-9941-A63190DC2F89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50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F41D3F8-A278-4A29-9561-EFEB201365AB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C637B73-458C-4199-937C-617FD0A1B511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61EC44-D746-4641-B02D-CF1139E7B954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E6C303-A886-4D16-9B51-524228B8E81B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85A3FE-4D0E-4CBA-926E-75944100C59E}"/>
              </a:ext>
            </a:extLst>
          </p:cNvPr>
          <p:cNvSpPr txBox="1"/>
          <p:nvPr/>
        </p:nvSpPr>
        <p:spPr>
          <a:xfrm>
            <a:off x="185565" y="79101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Navi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5784722-2A62-4BCD-BB8E-3EB341E47DF0}"/>
              </a:ext>
            </a:extLst>
          </p:cNvPr>
          <p:cNvSpPr/>
          <p:nvPr/>
        </p:nvSpPr>
        <p:spPr>
          <a:xfrm>
            <a:off x="185565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9DDF289-9063-4DE8-95D0-E5DBDEEDC21C}"/>
              </a:ext>
            </a:extLst>
          </p:cNvPr>
          <p:cNvSpPr/>
          <p:nvPr/>
        </p:nvSpPr>
        <p:spPr>
          <a:xfrm>
            <a:off x="2094575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3A08C4-2FE3-4F01-BBAA-22E06CEAE110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265565" y="11570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8BFA7C81-F483-4F89-919E-E9D19D6FF16C}"/>
              </a:ext>
            </a:extLst>
          </p:cNvPr>
          <p:cNvSpPr/>
          <p:nvPr/>
        </p:nvSpPr>
        <p:spPr>
          <a:xfrm>
            <a:off x="2481926" y="279473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retrun</a:t>
            </a:r>
            <a:endParaRPr lang="it-IT" sz="1200" dirty="0"/>
          </a:p>
          <a:p>
            <a:pPr algn="ctr"/>
            <a:r>
              <a:rPr lang="it-IT" sz="1200" dirty="0"/>
              <a:t>Home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E950DBA-D208-4A73-A863-E5CC9A681F3A}"/>
              </a:ext>
            </a:extLst>
          </p:cNvPr>
          <p:cNvSpPr/>
          <p:nvPr/>
        </p:nvSpPr>
        <p:spPr>
          <a:xfrm>
            <a:off x="5135958" y="142597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planPathTo</a:t>
            </a:r>
            <a:endParaRPr lang="it-IT" sz="1200" dirty="0"/>
          </a:p>
          <a:p>
            <a:pPr algn="ctr"/>
            <a:r>
              <a:rPr lang="it-IT" sz="1200" dirty="0" err="1"/>
              <a:t>Table</a:t>
            </a:r>
            <a:endParaRPr lang="it-IT" sz="1200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0C88C20-9918-4D4E-ABCA-514162B3C0F1}"/>
              </a:ext>
            </a:extLst>
          </p:cNvPr>
          <p:cNvSpPr/>
          <p:nvPr/>
        </p:nvSpPr>
        <p:spPr>
          <a:xfrm>
            <a:off x="192505" y="205702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savePos</a:t>
            </a:r>
            <a:endParaRPr lang="it-IT" sz="120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38ADA4A-3350-48DF-8CD1-915EB0DFF272}"/>
              </a:ext>
            </a:extLst>
          </p:cNvPr>
          <p:cNvSpPr/>
          <p:nvPr/>
        </p:nvSpPr>
        <p:spPr>
          <a:xfrm>
            <a:off x="4282213" y="210077"/>
            <a:ext cx="1100863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update</a:t>
            </a:r>
          </a:p>
          <a:p>
            <a:pPr algn="ctr"/>
            <a:r>
              <a:rPr lang="it-IT" sz="1200" dirty="0" err="1"/>
              <a:t>RobotPos</a:t>
            </a:r>
            <a:endParaRPr lang="it-IT" sz="1200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78EAFF1-C545-4CA7-9575-4E1F11693A2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3174575" y="750077"/>
            <a:ext cx="1107638" cy="40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EF90E31-E7F1-40B3-96C9-9435D3B14B13}"/>
              </a:ext>
            </a:extLst>
          </p:cNvPr>
          <p:cNvCxnSpPr>
            <a:cxnSpLocks/>
            <a:stCxn id="15" idx="1"/>
            <a:endCxn id="10" idx="7"/>
          </p:cNvCxnSpPr>
          <p:nvPr/>
        </p:nvCxnSpPr>
        <p:spPr>
          <a:xfrm flipH="1">
            <a:off x="3016413" y="368239"/>
            <a:ext cx="1427018" cy="40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0203686-5967-419F-A38A-C633C909C3C0}"/>
              </a:ext>
            </a:extLst>
          </p:cNvPr>
          <p:cNvSpPr txBox="1"/>
          <p:nvPr/>
        </p:nvSpPr>
        <p:spPr>
          <a:xfrm rot="20445403">
            <a:off x="3081056" y="930784"/>
            <a:ext cx="1316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00B050"/>
                </a:solidFill>
              </a:rPr>
              <a:t>robotPosition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9DC1C32-7739-4D98-8B92-47CA3B822933}"/>
              </a:ext>
            </a:extLst>
          </p:cNvPr>
          <p:cNvCxnSpPr>
            <a:cxnSpLocks/>
            <a:stCxn id="10" idx="3"/>
            <a:endCxn id="14" idx="7"/>
          </p:cNvCxnSpPr>
          <p:nvPr/>
        </p:nvCxnSpPr>
        <p:spPr>
          <a:xfrm flipH="1">
            <a:off x="1114343" y="1538932"/>
            <a:ext cx="1138394" cy="6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5393D47-72ED-4726-A043-E94244F2CE17}"/>
              </a:ext>
            </a:extLst>
          </p:cNvPr>
          <p:cNvCxnSpPr>
            <a:cxnSpLocks/>
            <a:stCxn id="14" idx="6"/>
            <a:endCxn id="10" idx="4"/>
          </p:cNvCxnSpPr>
          <p:nvPr/>
        </p:nvCxnSpPr>
        <p:spPr>
          <a:xfrm flipV="1">
            <a:off x="1272505" y="1697094"/>
            <a:ext cx="1362070" cy="89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07449D30-432D-4FA2-8A57-71EC770949C3}"/>
              </a:ext>
            </a:extLst>
          </p:cNvPr>
          <p:cNvSpPr/>
          <p:nvPr/>
        </p:nvSpPr>
        <p:spPr>
          <a:xfrm rot="19768281">
            <a:off x="991951" y="1557398"/>
            <a:ext cx="132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sendInfoPos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DC2A40AD-972F-4E39-8BFF-99B62243B8B2}"/>
              </a:ext>
            </a:extLst>
          </p:cNvPr>
          <p:cNvSpPr/>
          <p:nvPr/>
        </p:nvSpPr>
        <p:spPr>
          <a:xfrm>
            <a:off x="4053796" y="2550118"/>
            <a:ext cx="1141962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planPath</a:t>
            </a:r>
            <a:endParaRPr lang="it-IT" sz="1200" dirty="0"/>
          </a:p>
          <a:p>
            <a:pPr algn="ctr"/>
            <a:r>
              <a:rPr lang="it-IT" sz="1200" dirty="0"/>
              <a:t>To</a:t>
            </a:r>
          </a:p>
          <a:p>
            <a:pPr algn="ctr"/>
            <a:r>
              <a:rPr lang="it-IT" sz="1200" dirty="0"/>
              <a:t>Appliance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6FDF635-9FEB-4E53-AF5E-7D39B17738C1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016413" y="1538932"/>
            <a:ext cx="5513" cy="125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10B7B8B0-CE8F-46ED-8518-DD7517BBDE48}"/>
              </a:ext>
            </a:extLst>
          </p:cNvPr>
          <p:cNvCxnSpPr>
            <a:cxnSpLocks/>
            <a:stCxn id="10" idx="5"/>
            <a:endCxn id="52" idx="0"/>
          </p:cNvCxnSpPr>
          <p:nvPr/>
        </p:nvCxnSpPr>
        <p:spPr>
          <a:xfrm>
            <a:off x="3016413" y="1538932"/>
            <a:ext cx="1608364" cy="101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C58EB8D-C97A-40E8-8334-E878911AE9FB}"/>
              </a:ext>
            </a:extLst>
          </p:cNvPr>
          <p:cNvCxnSpPr>
            <a:cxnSpLocks/>
            <a:stCxn id="10" idx="5"/>
            <a:endCxn id="13" idx="2"/>
          </p:cNvCxnSpPr>
          <p:nvPr/>
        </p:nvCxnSpPr>
        <p:spPr>
          <a:xfrm>
            <a:off x="3016413" y="1538932"/>
            <a:ext cx="2119545" cy="42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1E85AAB-969F-40D4-813C-792C64A82A03}"/>
              </a:ext>
            </a:extLst>
          </p:cNvPr>
          <p:cNvSpPr txBox="1"/>
          <p:nvPr/>
        </p:nvSpPr>
        <p:spPr>
          <a:xfrm rot="647342">
            <a:off x="3692550" y="1449231"/>
            <a:ext cx="1086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</a:rPr>
              <a:t>reachTable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8DD0F486-E211-46EA-80CA-80AC4F013470}"/>
              </a:ext>
            </a:extLst>
          </p:cNvPr>
          <p:cNvSpPr txBox="1"/>
          <p:nvPr/>
        </p:nvSpPr>
        <p:spPr>
          <a:xfrm rot="2016175">
            <a:off x="3024041" y="1994406"/>
            <a:ext cx="1469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</a:rPr>
              <a:t>reachAppliance</a:t>
            </a:r>
            <a:endParaRPr lang="it-IT" sz="1600" dirty="0">
              <a:solidFill>
                <a:srgbClr val="00B050"/>
              </a:solidFill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73179C9-59BA-4771-8C10-B5A2D1278F7C}"/>
              </a:ext>
            </a:extLst>
          </p:cNvPr>
          <p:cNvSpPr txBox="1"/>
          <p:nvPr/>
        </p:nvSpPr>
        <p:spPr>
          <a:xfrm>
            <a:off x="2056038" y="219568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goHome</a:t>
            </a:r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85D1312E-3FDA-4EE6-BD22-7F599EACF787}"/>
              </a:ext>
            </a:extLst>
          </p:cNvPr>
          <p:cNvSpPr/>
          <p:nvPr/>
        </p:nvSpPr>
        <p:spPr>
          <a:xfrm>
            <a:off x="353728" y="4273832"/>
            <a:ext cx="1218003" cy="11194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</a:t>
            </a:r>
            <a:endParaRPr lang="it-IT" sz="1200" dirty="0"/>
          </a:p>
          <a:p>
            <a:pPr algn="ctr"/>
            <a:r>
              <a:rPr lang="it-IT" sz="1200" dirty="0" err="1"/>
              <a:t>Requested</a:t>
            </a:r>
            <a:endParaRPr lang="it-IT" sz="1200" dirty="0"/>
          </a:p>
          <a:p>
            <a:pPr algn="ctr"/>
            <a:r>
              <a:rPr lang="it-IT" sz="1200" dirty="0"/>
              <a:t>Goal</a:t>
            </a: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EA30ED0A-2E11-42D9-9B35-C1F686734780}"/>
              </a:ext>
            </a:extLst>
          </p:cNvPr>
          <p:cNvSpPr/>
          <p:nvPr/>
        </p:nvSpPr>
        <p:spPr>
          <a:xfrm>
            <a:off x="2237504" y="462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makeThePlan</a:t>
            </a:r>
            <a:endParaRPr lang="it-IT" sz="1200" dirty="0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88F53405-6020-4102-9994-A080E6817779}"/>
              </a:ext>
            </a:extLst>
          </p:cNvPr>
          <p:cNvSpPr/>
          <p:nvPr/>
        </p:nvSpPr>
        <p:spPr>
          <a:xfrm>
            <a:off x="4031086" y="462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execute</a:t>
            </a:r>
            <a:endParaRPr lang="it-IT" sz="1200" dirty="0"/>
          </a:p>
          <a:p>
            <a:pPr algn="ctr"/>
            <a:r>
              <a:rPr lang="it-IT" sz="1200" dirty="0" err="1"/>
              <a:t>PlannedActions</a:t>
            </a:r>
            <a:endParaRPr lang="it-IT" sz="1200" dirty="0"/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BAFC57F3-FAA6-4A34-AE79-07E24422C3C6}"/>
              </a:ext>
            </a:extLst>
          </p:cNvPr>
          <p:cNvSpPr txBox="1"/>
          <p:nvPr/>
        </p:nvSpPr>
        <p:spPr>
          <a:xfrm>
            <a:off x="1456112" y="3946099"/>
            <a:ext cx="10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startGoal</a:t>
            </a:r>
            <a:endParaRPr lang="it-IT" dirty="0">
              <a:solidFill>
                <a:srgbClr val="00B050"/>
              </a:solidFill>
            </a:endParaRP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145ED54C-634D-4316-8176-CC2C3B27910F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>
            <a:off x="1571731" y="4833576"/>
            <a:ext cx="665773" cy="33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A7B75BE9-33E1-4833-9B6F-4B934C853203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3317504" y="5166757"/>
            <a:ext cx="713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9FBAEB14-086E-4B5E-B764-2AB22D59C354}"/>
              </a:ext>
            </a:extLst>
          </p:cNvPr>
          <p:cNvSpPr/>
          <p:nvPr/>
        </p:nvSpPr>
        <p:spPr>
          <a:xfrm>
            <a:off x="6104069" y="545242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check</a:t>
            </a:r>
          </a:p>
          <a:p>
            <a:pPr algn="ctr"/>
            <a:r>
              <a:rPr lang="it-IT" sz="1200" dirty="0" err="1"/>
              <a:t>AndDo</a:t>
            </a:r>
            <a:endParaRPr lang="it-IT" sz="1200" dirty="0"/>
          </a:p>
          <a:p>
            <a:pPr algn="ctr"/>
            <a:r>
              <a:rPr lang="it-IT" sz="1200" dirty="0"/>
              <a:t>Action</a:t>
            </a:r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86B3A778-8217-44CE-B0A6-B0752A751A0E}"/>
              </a:ext>
            </a:extLst>
          </p:cNvPr>
          <p:cNvSpPr/>
          <p:nvPr/>
        </p:nvSpPr>
        <p:spPr>
          <a:xfrm>
            <a:off x="6449260" y="32347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control</a:t>
            </a:r>
          </a:p>
          <a:p>
            <a:pPr algn="ctr"/>
            <a:r>
              <a:rPr lang="it-IT" sz="1200" dirty="0" err="1"/>
              <a:t>Direction</a:t>
            </a:r>
            <a:endParaRPr lang="it-IT" sz="1200" dirty="0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C0138C47-315C-4DAC-AD65-2EFC73F551D8}"/>
              </a:ext>
            </a:extLst>
          </p:cNvPr>
          <p:cNvSpPr/>
          <p:nvPr/>
        </p:nvSpPr>
        <p:spPr>
          <a:xfrm>
            <a:off x="7094770" y="184264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goalOk</a:t>
            </a:r>
            <a:endParaRPr lang="it-IT" sz="1200" dirty="0"/>
          </a:p>
        </p:txBody>
      </p: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9DB6D6D8-E175-410A-8DCA-EA5C8EAFD2BE}"/>
              </a:ext>
            </a:extLst>
          </p:cNvPr>
          <p:cNvCxnSpPr>
            <a:cxnSpLocks/>
            <a:stCxn id="89" idx="7"/>
            <a:endCxn id="90" idx="4"/>
          </p:cNvCxnSpPr>
          <p:nvPr/>
        </p:nvCxnSpPr>
        <p:spPr>
          <a:xfrm flipV="1">
            <a:off x="7371098" y="2922643"/>
            <a:ext cx="263672" cy="47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6073C11E-0062-43B2-95F1-35C3B21DF5D0}"/>
              </a:ext>
            </a:extLst>
          </p:cNvPr>
          <p:cNvCxnSpPr>
            <a:cxnSpLocks/>
            <a:stCxn id="74" idx="7"/>
            <a:endCxn id="89" idx="3"/>
          </p:cNvCxnSpPr>
          <p:nvPr/>
        </p:nvCxnSpPr>
        <p:spPr>
          <a:xfrm flipV="1">
            <a:off x="4952924" y="4156538"/>
            <a:ext cx="1654498" cy="62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383C9AA5-5346-45EB-BCFE-E7261F0C09A3}"/>
              </a:ext>
            </a:extLst>
          </p:cNvPr>
          <p:cNvSpPr/>
          <p:nvPr/>
        </p:nvSpPr>
        <p:spPr>
          <a:xfrm rot="1337369">
            <a:off x="4915360" y="5540483"/>
            <a:ext cx="1180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 err="1">
                <a:solidFill>
                  <a:srgbClr val="FFC000"/>
                </a:solidFill>
              </a:rPr>
              <a:t>Curmove.length</a:t>
            </a:r>
            <a:endParaRPr lang="it-IT" sz="1200" dirty="0">
              <a:solidFill>
                <a:srgbClr val="FFC000"/>
              </a:solidFill>
            </a:endParaRPr>
          </a:p>
          <a:p>
            <a:r>
              <a:rPr lang="it-IT" sz="1200" dirty="0">
                <a:solidFill>
                  <a:srgbClr val="FFC000"/>
                </a:solidFill>
              </a:rPr>
              <a:t>&gt;0</a:t>
            </a:r>
          </a:p>
        </p:txBody>
      </p: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234BD882-F2B4-480A-9B73-3F5CFD494E97}"/>
              </a:ext>
            </a:extLst>
          </p:cNvPr>
          <p:cNvCxnSpPr>
            <a:cxnSpLocks/>
            <a:stCxn id="74" idx="5"/>
            <a:endCxn id="88" idx="2"/>
          </p:cNvCxnSpPr>
          <p:nvPr/>
        </p:nvCxnSpPr>
        <p:spPr>
          <a:xfrm>
            <a:off x="4952924" y="5548595"/>
            <a:ext cx="1151145" cy="44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e 117">
            <a:extLst>
              <a:ext uri="{FF2B5EF4-FFF2-40B4-BE49-F238E27FC236}">
                <a16:creationId xmlns:a16="http://schemas.microsoft.com/office/drawing/2014/main" id="{D900F611-A4C4-48BB-A6A1-EDBD89FAD4E9}"/>
              </a:ext>
            </a:extLst>
          </p:cNvPr>
          <p:cNvSpPr/>
          <p:nvPr/>
        </p:nvSpPr>
        <p:spPr>
          <a:xfrm>
            <a:off x="8345751" y="3910295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Rotation</a:t>
            </a:r>
            <a:endParaRPr lang="it-IT" sz="1200" dirty="0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1D761933-2999-400B-9975-936FE5B7DDB9}"/>
              </a:ext>
            </a:extLst>
          </p:cNvPr>
          <p:cNvSpPr/>
          <p:nvPr/>
        </p:nvSpPr>
        <p:spPr>
          <a:xfrm>
            <a:off x="8468241" y="544829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ForwardMove</a:t>
            </a:r>
            <a:endParaRPr lang="it-IT" sz="1200" dirty="0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E9739665-1D64-4B4C-B11D-B65147683D48}"/>
              </a:ext>
            </a:extLst>
          </p:cNvPr>
          <p:cNvSpPr/>
          <p:nvPr/>
        </p:nvSpPr>
        <p:spPr>
          <a:xfrm>
            <a:off x="10587433" y="408675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</a:t>
            </a:r>
          </a:p>
          <a:p>
            <a:pPr algn="ctr"/>
            <a:r>
              <a:rPr lang="it-IT" sz="1200" dirty="0" err="1"/>
              <a:t>StepOk</a:t>
            </a:r>
            <a:endParaRPr lang="it-IT" sz="1200" dirty="0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278768E3-41A7-48DD-AEB8-37DBC1E575E0}"/>
              </a:ext>
            </a:extLst>
          </p:cNvPr>
          <p:cNvSpPr/>
          <p:nvPr/>
        </p:nvSpPr>
        <p:spPr>
          <a:xfrm>
            <a:off x="10488326" y="544829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</a:t>
            </a:r>
          </a:p>
          <a:p>
            <a:pPr algn="ctr"/>
            <a:r>
              <a:rPr lang="it-IT" sz="1200" dirty="0" err="1"/>
              <a:t>StepFail</a:t>
            </a:r>
            <a:endParaRPr lang="it-IT" sz="1200" dirty="0"/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2E5AC1E6-4FA1-48D1-B4AA-4B73D24EAA14}"/>
              </a:ext>
            </a:extLst>
          </p:cNvPr>
          <p:cNvCxnSpPr>
            <a:cxnSpLocks/>
            <a:stCxn id="88" idx="6"/>
            <a:endCxn id="119" idx="2"/>
          </p:cNvCxnSpPr>
          <p:nvPr/>
        </p:nvCxnSpPr>
        <p:spPr>
          <a:xfrm flipV="1">
            <a:off x="7184069" y="5988296"/>
            <a:ext cx="1284172" cy="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ADF333A7-92AE-4690-88E5-FC82D71DB349}"/>
              </a:ext>
            </a:extLst>
          </p:cNvPr>
          <p:cNvSpPr/>
          <p:nvPr/>
        </p:nvSpPr>
        <p:spPr>
          <a:xfrm>
            <a:off x="7130493" y="5950095"/>
            <a:ext cx="1349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 err="1">
                <a:solidFill>
                  <a:srgbClr val="FFC000"/>
                </a:solidFill>
              </a:rPr>
              <a:t>curmoveIsForward</a:t>
            </a:r>
            <a:endParaRPr lang="it-IT" sz="1200" dirty="0">
              <a:solidFill>
                <a:srgbClr val="FFC000"/>
              </a:solidFill>
            </a:endParaRPr>
          </a:p>
        </p:txBody>
      </p: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9AE4412A-066A-49AB-B835-C5131CE89C3D}"/>
              </a:ext>
            </a:extLst>
          </p:cNvPr>
          <p:cNvCxnSpPr>
            <a:cxnSpLocks/>
            <a:stCxn id="88" idx="6"/>
            <a:endCxn id="118" idx="3"/>
          </p:cNvCxnSpPr>
          <p:nvPr/>
        </p:nvCxnSpPr>
        <p:spPr>
          <a:xfrm flipV="1">
            <a:off x="7184069" y="4832133"/>
            <a:ext cx="1319844" cy="116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BF698772-6602-4C28-A5F4-A915B70E2EFD}"/>
              </a:ext>
            </a:extLst>
          </p:cNvPr>
          <p:cNvCxnSpPr>
            <a:cxnSpLocks/>
            <a:stCxn id="119" idx="6"/>
            <a:endCxn id="120" idx="2"/>
          </p:cNvCxnSpPr>
          <p:nvPr/>
        </p:nvCxnSpPr>
        <p:spPr>
          <a:xfrm flipV="1">
            <a:off x="9548241" y="4626757"/>
            <a:ext cx="1039192" cy="136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EC77687D-5494-4844-8F60-68CDEB72E869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9548241" y="5988296"/>
            <a:ext cx="940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A7EA826F-36A4-4025-B168-AE628615B2A5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962730" y="4265569"/>
            <a:ext cx="4716306" cy="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5FE53655-DBB2-43EB-88E4-2DD6C13AA427}"/>
              </a:ext>
            </a:extLst>
          </p:cNvPr>
          <p:cNvCxnSpPr>
            <a:cxnSpLocks/>
          </p:cNvCxnSpPr>
          <p:nvPr/>
        </p:nvCxnSpPr>
        <p:spPr>
          <a:xfrm flipH="1">
            <a:off x="4624776" y="3630118"/>
            <a:ext cx="1" cy="643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2194AC51-1C4C-4362-A97D-92FC1BC17C8E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5675958" y="2505974"/>
            <a:ext cx="0" cy="17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diritto 147">
            <a:extLst>
              <a:ext uri="{FF2B5EF4-FFF2-40B4-BE49-F238E27FC236}">
                <a16:creationId xmlns:a16="http://schemas.microsoft.com/office/drawing/2014/main" id="{CEBAE825-A961-4173-90E1-438F77689EF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3021926" y="3874730"/>
            <a:ext cx="0" cy="394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FCD8F30B-154D-4F59-B855-156B9535F8A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634575" y="63397"/>
            <a:ext cx="0" cy="55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ttore diritto 172">
            <a:extLst>
              <a:ext uri="{FF2B5EF4-FFF2-40B4-BE49-F238E27FC236}">
                <a16:creationId xmlns:a16="http://schemas.microsoft.com/office/drawing/2014/main" id="{B421D2B9-11E6-4D3E-B869-EE7E2C63918E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7634770" y="63397"/>
            <a:ext cx="0" cy="177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id="{5A3F888A-5F14-439C-B22A-1DBEF694CF0B}"/>
              </a:ext>
            </a:extLst>
          </p:cNvPr>
          <p:cNvCxnSpPr/>
          <p:nvPr/>
        </p:nvCxnSpPr>
        <p:spPr>
          <a:xfrm>
            <a:off x="2634575" y="63397"/>
            <a:ext cx="5013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CAB5A3F6-DF61-423B-98E8-879498FA390F}"/>
              </a:ext>
            </a:extLst>
          </p:cNvPr>
          <p:cNvCxnSpPr>
            <a:cxnSpLocks/>
          </p:cNvCxnSpPr>
          <p:nvPr/>
        </p:nvCxnSpPr>
        <p:spPr>
          <a:xfrm>
            <a:off x="12037628" y="4626757"/>
            <a:ext cx="0" cy="2066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>
            <a:extLst>
              <a:ext uri="{FF2B5EF4-FFF2-40B4-BE49-F238E27FC236}">
                <a16:creationId xmlns:a16="http://schemas.microsoft.com/office/drawing/2014/main" id="{4F4B39B4-8C84-4B51-8950-60BBE4A24D3C}"/>
              </a:ext>
            </a:extLst>
          </p:cNvPr>
          <p:cNvCxnSpPr>
            <a:stCxn id="118" idx="2"/>
            <a:endCxn id="74" idx="6"/>
          </p:cNvCxnSpPr>
          <p:nvPr/>
        </p:nvCxnSpPr>
        <p:spPr>
          <a:xfrm flipH="1">
            <a:off x="5111086" y="4450295"/>
            <a:ext cx="3234665" cy="716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ttore diritto 199">
            <a:extLst>
              <a:ext uri="{FF2B5EF4-FFF2-40B4-BE49-F238E27FC236}">
                <a16:creationId xmlns:a16="http://schemas.microsoft.com/office/drawing/2014/main" id="{E3AD54CB-D45C-4318-B1EA-1C567B089A6C}"/>
              </a:ext>
            </a:extLst>
          </p:cNvPr>
          <p:cNvCxnSpPr>
            <a:cxnSpLocks/>
          </p:cNvCxnSpPr>
          <p:nvPr/>
        </p:nvCxnSpPr>
        <p:spPr>
          <a:xfrm>
            <a:off x="4571086" y="6693578"/>
            <a:ext cx="7466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ttore diritto 205">
            <a:extLst>
              <a:ext uri="{FF2B5EF4-FFF2-40B4-BE49-F238E27FC236}">
                <a16:creationId xmlns:a16="http://schemas.microsoft.com/office/drawing/2014/main" id="{5DA1197F-AA37-43F9-924A-AB6CBD6D49AB}"/>
              </a:ext>
            </a:extLst>
          </p:cNvPr>
          <p:cNvCxnSpPr>
            <a:cxnSpLocks/>
            <a:stCxn id="120" idx="6"/>
          </p:cNvCxnSpPr>
          <p:nvPr/>
        </p:nvCxnSpPr>
        <p:spPr>
          <a:xfrm>
            <a:off x="11667433" y="4626757"/>
            <a:ext cx="370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ttore diritto 207">
            <a:extLst>
              <a:ext uri="{FF2B5EF4-FFF2-40B4-BE49-F238E27FC236}">
                <a16:creationId xmlns:a16="http://schemas.microsoft.com/office/drawing/2014/main" id="{D8B4D73E-6D8F-4A86-B5B2-1C0C6E5CB6A3}"/>
              </a:ext>
            </a:extLst>
          </p:cNvPr>
          <p:cNvCxnSpPr>
            <a:cxnSpLocks/>
            <a:stCxn id="121" idx="6"/>
          </p:cNvCxnSpPr>
          <p:nvPr/>
        </p:nvCxnSpPr>
        <p:spPr>
          <a:xfrm>
            <a:off x="11568326" y="5988296"/>
            <a:ext cx="4693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9EDEF264-265B-4303-B2F6-51B5399F5D1C}"/>
              </a:ext>
            </a:extLst>
          </p:cNvPr>
          <p:cNvCxnSpPr>
            <a:cxnSpLocks/>
            <a:endCxn id="74" idx="4"/>
          </p:cNvCxnSpPr>
          <p:nvPr/>
        </p:nvCxnSpPr>
        <p:spPr>
          <a:xfrm flipV="1">
            <a:off x="4571086" y="5706757"/>
            <a:ext cx="0" cy="986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F81ADE4B-0A76-4028-9925-2F6A43983448}"/>
              </a:ext>
            </a:extLst>
          </p:cNvPr>
          <p:cNvSpPr txBox="1"/>
          <p:nvPr/>
        </p:nvSpPr>
        <p:spPr>
          <a:xfrm rot="18590295">
            <a:off x="9521892" y="5021224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stepOk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217" name="CasellaDiTesto 216">
            <a:extLst>
              <a:ext uri="{FF2B5EF4-FFF2-40B4-BE49-F238E27FC236}">
                <a16:creationId xmlns:a16="http://schemas.microsoft.com/office/drawing/2014/main" id="{D266E00C-27C0-467D-95DC-8FB4C89ADA3B}"/>
              </a:ext>
            </a:extLst>
          </p:cNvPr>
          <p:cNvSpPr txBox="1"/>
          <p:nvPr/>
        </p:nvSpPr>
        <p:spPr>
          <a:xfrm>
            <a:off x="9548109" y="5941947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stepFail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F2C7A738-E0C3-489B-99C2-08E22A95B143}"/>
              </a:ext>
            </a:extLst>
          </p:cNvPr>
          <p:cNvSpPr/>
          <p:nvPr/>
        </p:nvSpPr>
        <p:spPr>
          <a:xfrm rot="20342257">
            <a:off x="5196888" y="4237905"/>
            <a:ext cx="1180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solidFill>
                  <a:srgbClr val="FFC000"/>
                </a:solidFill>
              </a:rPr>
              <a:t>Curmove.length</a:t>
            </a:r>
          </a:p>
          <a:p>
            <a:r>
              <a:rPr lang="it-IT" sz="1200" dirty="0">
                <a:solidFill>
                  <a:srgbClr val="FFC000"/>
                </a:solidFill>
              </a:rPr>
              <a:t>&lt;=0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1E7FA91B-0AE1-4316-8D1A-71611E5C962B}"/>
              </a:ext>
            </a:extLst>
          </p:cNvPr>
          <p:cNvSpPr/>
          <p:nvPr/>
        </p:nvSpPr>
        <p:spPr>
          <a:xfrm rot="19089060">
            <a:off x="7050125" y="5204720"/>
            <a:ext cx="1398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solidFill>
                  <a:srgbClr val="FFC000"/>
                </a:solidFill>
              </a:rPr>
              <a:t>!</a:t>
            </a:r>
            <a:r>
              <a:rPr lang="it-IT" sz="1200" dirty="0" err="1">
                <a:solidFill>
                  <a:srgbClr val="FFC000"/>
                </a:solidFill>
              </a:rPr>
              <a:t>curmoveIsForward</a:t>
            </a:r>
            <a:endParaRPr lang="it-IT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470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Connettore a gomito 217">
            <a:extLst>
              <a:ext uri="{FF2B5EF4-FFF2-40B4-BE49-F238E27FC236}">
                <a16:creationId xmlns:a16="http://schemas.microsoft.com/office/drawing/2014/main" id="{65854656-F36B-4549-B6DC-BB3927C8BE7A}"/>
              </a:ext>
            </a:extLst>
          </p:cNvPr>
          <p:cNvCxnSpPr>
            <a:cxnSpLocks/>
            <a:stCxn id="203" idx="6"/>
            <a:endCxn id="164" idx="4"/>
          </p:cNvCxnSpPr>
          <p:nvPr/>
        </p:nvCxnSpPr>
        <p:spPr>
          <a:xfrm flipH="1">
            <a:off x="5073337" y="4789886"/>
            <a:ext cx="4839559" cy="374898"/>
          </a:xfrm>
          <a:prstGeom prst="bentConnector4">
            <a:avLst>
              <a:gd name="adj1" fmla="val -27607"/>
              <a:gd name="adj2" fmla="val 4536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3C67A11A-15D9-4750-A74B-BB8DA34817AA}"/>
              </a:ext>
            </a:extLst>
          </p:cNvPr>
          <p:cNvCxnSpPr>
            <a:cxnSpLocks/>
            <a:stCxn id="87" idx="6"/>
            <a:endCxn id="86" idx="0"/>
          </p:cNvCxnSpPr>
          <p:nvPr/>
        </p:nvCxnSpPr>
        <p:spPr>
          <a:xfrm flipH="1">
            <a:off x="554696" y="991990"/>
            <a:ext cx="2168165" cy="694387"/>
          </a:xfrm>
          <a:prstGeom prst="bentConnector4">
            <a:avLst>
              <a:gd name="adj1" fmla="val -10543"/>
              <a:gd name="adj2" fmla="val -750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85A3FE-4D0E-4CBA-926E-75944100C59E}"/>
              </a:ext>
            </a:extLst>
          </p:cNvPr>
          <p:cNvSpPr txBox="1"/>
          <p:nvPr/>
        </p:nvSpPr>
        <p:spPr>
          <a:xfrm>
            <a:off x="185565" y="79101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Navi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5784722-2A62-4BCD-BB8E-3EB341E47DF0}"/>
              </a:ext>
            </a:extLst>
          </p:cNvPr>
          <p:cNvSpPr/>
          <p:nvPr/>
        </p:nvSpPr>
        <p:spPr>
          <a:xfrm>
            <a:off x="185565" y="2717256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S0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3A08C4-2FE3-4F01-BBAA-22E06CEAE110}"/>
              </a:ext>
            </a:extLst>
          </p:cNvPr>
          <p:cNvCxnSpPr>
            <a:cxnSpLocks/>
            <a:stCxn id="9" idx="0"/>
            <a:endCxn id="86" idx="4"/>
          </p:cNvCxnSpPr>
          <p:nvPr/>
        </p:nvCxnSpPr>
        <p:spPr>
          <a:xfrm flipV="1">
            <a:off x="554696" y="2436170"/>
            <a:ext cx="0" cy="28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e 85">
            <a:extLst>
              <a:ext uri="{FF2B5EF4-FFF2-40B4-BE49-F238E27FC236}">
                <a16:creationId xmlns:a16="http://schemas.microsoft.com/office/drawing/2014/main" id="{9D212A11-F632-473B-BCDF-A96658CCC2C0}"/>
              </a:ext>
            </a:extLst>
          </p:cNvPr>
          <p:cNvSpPr/>
          <p:nvPr/>
        </p:nvSpPr>
        <p:spPr>
          <a:xfrm>
            <a:off x="185565" y="1686377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wait</a:t>
            </a:r>
            <a:r>
              <a:rPr lang="it-IT" sz="800" dirty="0"/>
              <a:t> </a:t>
            </a:r>
            <a:r>
              <a:rPr lang="it-IT" sz="800" dirty="0" err="1"/>
              <a:t>Cmd</a:t>
            </a:r>
            <a:endParaRPr lang="it-IT" sz="800" dirty="0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B4960920-D5A6-4F00-93BE-0D304F13B624}"/>
              </a:ext>
            </a:extLst>
          </p:cNvPr>
          <p:cNvSpPr/>
          <p:nvPr/>
        </p:nvSpPr>
        <p:spPr>
          <a:xfrm>
            <a:off x="1984599" y="617093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updateRobot</a:t>
            </a:r>
            <a:r>
              <a:rPr lang="it-IT" sz="800" dirty="0"/>
              <a:t> </a:t>
            </a:r>
            <a:r>
              <a:rPr lang="it-IT" sz="800" dirty="0" err="1"/>
              <a:t>Pos</a:t>
            </a:r>
            <a:endParaRPr lang="it-IT" sz="800" dirty="0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F4F2FDF5-CB67-4971-8EA6-EF4882A18855}"/>
              </a:ext>
            </a:extLst>
          </p:cNvPr>
          <p:cNvSpPr/>
          <p:nvPr/>
        </p:nvSpPr>
        <p:spPr>
          <a:xfrm>
            <a:off x="2006764" y="3345708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plan </a:t>
            </a:r>
            <a:r>
              <a:rPr lang="it-IT" sz="800" dirty="0" err="1"/>
              <a:t>PathToTable</a:t>
            </a:r>
            <a:endParaRPr lang="it-IT" sz="800" dirty="0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CD018052-23D3-44A4-8CAF-2B1AACFAEC43}"/>
              </a:ext>
            </a:extLst>
          </p:cNvPr>
          <p:cNvSpPr/>
          <p:nvPr/>
        </p:nvSpPr>
        <p:spPr>
          <a:xfrm>
            <a:off x="1983027" y="1526632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savePos</a:t>
            </a:r>
            <a:endParaRPr lang="it-IT" sz="800" dirty="0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B69D1819-7192-47EE-BE03-DE39EE256168}"/>
              </a:ext>
            </a:extLst>
          </p:cNvPr>
          <p:cNvSpPr/>
          <p:nvPr/>
        </p:nvSpPr>
        <p:spPr>
          <a:xfrm>
            <a:off x="2006764" y="5164784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plan </a:t>
            </a:r>
            <a:r>
              <a:rPr lang="it-IT" sz="800" dirty="0" err="1"/>
              <a:t>PathToAppliance</a:t>
            </a:r>
            <a:endParaRPr lang="it-IT" sz="800" dirty="0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D0087E0E-7856-448D-8F8E-EA80B2CC40FF}"/>
              </a:ext>
            </a:extLst>
          </p:cNvPr>
          <p:cNvSpPr/>
          <p:nvPr/>
        </p:nvSpPr>
        <p:spPr>
          <a:xfrm>
            <a:off x="2006764" y="4255246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return</a:t>
            </a:r>
            <a:r>
              <a:rPr lang="it-IT" sz="800" dirty="0"/>
              <a:t> Home</a:t>
            </a:r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9ADEEFA0-3CA4-4EDF-BE1B-970AB6A8C476}"/>
              </a:ext>
            </a:extLst>
          </p:cNvPr>
          <p:cNvSpPr/>
          <p:nvPr/>
        </p:nvSpPr>
        <p:spPr>
          <a:xfrm>
            <a:off x="2006764" y="2436170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static</a:t>
            </a:r>
            <a:r>
              <a:rPr lang="it-IT" sz="800" dirty="0"/>
              <a:t> Setup Room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7BD26232-E517-4F0F-8700-D8D85BA1D14B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23827" y="991990"/>
            <a:ext cx="1060772" cy="106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03D54C36-F492-4C50-A850-B9BEABFE993C}"/>
              </a:ext>
            </a:extLst>
          </p:cNvPr>
          <p:cNvCxnSpPr>
            <a:cxnSpLocks/>
            <a:stCxn id="86" idx="6"/>
            <a:endCxn id="91" idx="2"/>
          </p:cNvCxnSpPr>
          <p:nvPr/>
        </p:nvCxnSpPr>
        <p:spPr>
          <a:xfrm flipV="1">
            <a:off x="923827" y="1901529"/>
            <a:ext cx="1059200" cy="15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16B19582-AFFB-4AB0-9811-87DF0C9BB94E}"/>
              </a:ext>
            </a:extLst>
          </p:cNvPr>
          <p:cNvCxnSpPr>
            <a:cxnSpLocks/>
            <a:stCxn id="86" idx="6"/>
            <a:endCxn id="97" idx="2"/>
          </p:cNvCxnSpPr>
          <p:nvPr/>
        </p:nvCxnSpPr>
        <p:spPr>
          <a:xfrm>
            <a:off x="923827" y="2061274"/>
            <a:ext cx="1082937" cy="74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5F92E7BA-2B38-48AB-8379-46D6387BFADC}"/>
              </a:ext>
            </a:extLst>
          </p:cNvPr>
          <p:cNvCxnSpPr>
            <a:cxnSpLocks/>
            <a:stCxn id="86" idx="6"/>
            <a:endCxn id="89" idx="2"/>
          </p:cNvCxnSpPr>
          <p:nvPr/>
        </p:nvCxnSpPr>
        <p:spPr>
          <a:xfrm>
            <a:off x="923827" y="2061274"/>
            <a:ext cx="1082937" cy="165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118D73F5-F4D5-4714-BDD0-77852F46A5AD}"/>
              </a:ext>
            </a:extLst>
          </p:cNvPr>
          <p:cNvCxnSpPr>
            <a:cxnSpLocks/>
            <a:stCxn id="86" idx="6"/>
            <a:endCxn id="96" idx="2"/>
          </p:cNvCxnSpPr>
          <p:nvPr/>
        </p:nvCxnSpPr>
        <p:spPr>
          <a:xfrm>
            <a:off x="923827" y="2061274"/>
            <a:ext cx="1082937" cy="256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2D549004-5DC7-45F5-B566-D6B95FA385E0}"/>
              </a:ext>
            </a:extLst>
          </p:cNvPr>
          <p:cNvCxnSpPr>
            <a:cxnSpLocks/>
            <a:stCxn id="86" idx="6"/>
            <a:endCxn id="93" idx="2"/>
          </p:cNvCxnSpPr>
          <p:nvPr/>
        </p:nvCxnSpPr>
        <p:spPr>
          <a:xfrm>
            <a:off x="923827" y="2061274"/>
            <a:ext cx="1082937" cy="347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Gruppo 148">
            <a:extLst>
              <a:ext uri="{FF2B5EF4-FFF2-40B4-BE49-F238E27FC236}">
                <a16:creationId xmlns:a16="http://schemas.microsoft.com/office/drawing/2014/main" id="{2398E089-EC38-474B-B146-FE31C70860CD}"/>
              </a:ext>
            </a:extLst>
          </p:cNvPr>
          <p:cNvGrpSpPr/>
          <p:nvPr/>
        </p:nvGrpSpPr>
        <p:grpSpPr>
          <a:xfrm>
            <a:off x="3780489" y="2324989"/>
            <a:ext cx="923717" cy="964945"/>
            <a:chOff x="4400972" y="1133457"/>
            <a:chExt cx="923717" cy="964945"/>
          </a:xfrm>
        </p:grpSpPr>
        <p:sp>
          <p:nvSpPr>
            <p:cNvPr id="157" name="Ovale 156">
              <a:extLst>
                <a:ext uri="{FF2B5EF4-FFF2-40B4-BE49-F238E27FC236}">
                  <a16:creationId xmlns:a16="http://schemas.microsoft.com/office/drawing/2014/main" id="{3F69290B-DA62-4322-80AE-92F271D2D7AF}"/>
                </a:ext>
              </a:extLst>
            </p:cNvPr>
            <p:cNvSpPr/>
            <p:nvPr/>
          </p:nvSpPr>
          <p:spPr>
            <a:xfrm>
              <a:off x="4400972" y="1133457"/>
              <a:ext cx="923717" cy="96494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  <p:sp>
          <p:nvSpPr>
            <p:cNvPr id="111" name="Ovale 110">
              <a:extLst>
                <a:ext uri="{FF2B5EF4-FFF2-40B4-BE49-F238E27FC236}">
                  <a16:creationId xmlns:a16="http://schemas.microsoft.com/office/drawing/2014/main" id="{F6D68676-3F3E-4A52-9C6E-46A41D1BFCC1}"/>
                </a:ext>
              </a:extLst>
            </p:cNvPr>
            <p:cNvSpPr/>
            <p:nvPr/>
          </p:nvSpPr>
          <p:spPr>
            <a:xfrm>
              <a:off x="4493700" y="1241034"/>
              <a:ext cx="738262" cy="74979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800" dirty="0"/>
                <a:t>warning</a:t>
              </a:r>
            </a:p>
          </p:txBody>
        </p:sp>
      </p:grpSp>
      <p:cxnSp>
        <p:nvCxnSpPr>
          <p:cNvPr id="127" name="Connettore a gomito 126">
            <a:extLst>
              <a:ext uri="{FF2B5EF4-FFF2-40B4-BE49-F238E27FC236}">
                <a16:creationId xmlns:a16="http://schemas.microsoft.com/office/drawing/2014/main" id="{0AF7F9D9-3672-4650-8B3A-56FAFAC107B5}"/>
              </a:ext>
            </a:extLst>
          </p:cNvPr>
          <p:cNvCxnSpPr>
            <a:cxnSpLocks/>
            <a:stCxn id="91" idx="6"/>
            <a:endCxn id="86" idx="0"/>
          </p:cNvCxnSpPr>
          <p:nvPr/>
        </p:nvCxnSpPr>
        <p:spPr>
          <a:xfrm flipH="1" flipV="1">
            <a:off x="554696" y="1686377"/>
            <a:ext cx="2166593" cy="215152"/>
          </a:xfrm>
          <a:prstGeom prst="bentConnector4">
            <a:avLst>
              <a:gd name="adj1" fmla="val -10551"/>
              <a:gd name="adj2" fmla="val 6573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a gomito 142">
            <a:extLst>
              <a:ext uri="{FF2B5EF4-FFF2-40B4-BE49-F238E27FC236}">
                <a16:creationId xmlns:a16="http://schemas.microsoft.com/office/drawing/2014/main" id="{D5927CB5-702B-481F-9C32-A33E345CF878}"/>
              </a:ext>
            </a:extLst>
          </p:cNvPr>
          <p:cNvCxnSpPr>
            <a:cxnSpLocks/>
            <a:stCxn id="97" idx="6"/>
            <a:endCxn id="86" idx="0"/>
          </p:cNvCxnSpPr>
          <p:nvPr/>
        </p:nvCxnSpPr>
        <p:spPr>
          <a:xfrm flipH="1" flipV="1">
            <a:off x="554696" y="1686377"/>
            <a:ext cx="2190330" cy="1124690"/>
          </a:xfrm>
          <a:prstGeom prst="bentConnector4">
            <a:avLst>
              <a:gd name="adj1" fmla="val -9576"/>
              <a:gd name="adj2" fmla="val 2074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2 158">
            <a:extLst>
              <a:ext uri="{FF2B5EF4-FFF2-40B4-BE49-F238E27FC236}">
                <a16:creationId xmlns:a16="http://schemas.microsoft.com/office/drawing/2014/main" id="{BDB91433-1580-4384-B3B9-C924F37A2F37}"/>
              </a:ext>
            </a:extLst>
          </p:cNvPr>
          <p:cNvCxnSpPr>
            <a:cxnSpLocks/>
            <a:stCxn id="97" idx="6"/>
            <a:endCxn id="157" idx="2"/>
          </p:cNvCxnSpPr>
          <p:nvPr/>
        </p:nvCxnSpPr>
        <p:spPr>
          <a:xfrm flipV="1">
            <a:off x="2745026" y="2807462"/>
            <a:ext cx="1035463" cy="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Ovale 161">
            <a:extLst>
              <a:ext uri="{FF2B5EF4-FFF2-40B4-BE49-F238E27FC236}">
                <a16:creationId xmlns:a16="http://schemas.microsoft.com/office/drawing/2014/main" id="{8F875B4E-3D07-48CB-BBFA-521B10A934B8}"/>
              </a:ext>
            </a:extLst>
          </p:cNvPr>
          <p:cNvSpPr/>
          <p:nvPr/>
        </p:nvSpPr>
        <p:spPr>
          <a:xfrm>
            <a:off x="3355485" y="4255246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reach</a:t>
            </a:r>
            <a:r>
              <a:rPr lang="it-IT" sz="800" dirty="0"/>
              <a:t> </a:t>
            </a:r>
            <a:r>
              <a:rPr lang="it-IT" sz="800" dirty="0" err="1"/>
              <a:t>RequestedGoal</a:t>
            </a:r>
            <a:endParaRPr lang="it-IT" sz="800" dirty="0"/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D5E13169-30C3-4FBA-B1CE-0FCD47C8AA03}"/>
              </a:ext>
            </a:extLst>
          </p:cNvPr>
          <p:cNvSpPr/>
          <p:nvPr/>
        </p:nvSpPr>
        <p:spPr>
          <a:xfrm>
            <a:off x="4704206" y="3345706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make </a:t>
            </a:r>
            <a:r>
              <a:rPr lang="it-IT" sz="800" dirty="0" err="1"/>
              <a:t>ThePlan</a:t>
            </a:r>
            <a:endParaRPr lang="it-IT" sz="800" dirty="0"/>
          </a:p>
        </p:txBody>
      </p:sp>
      <p:sp>
        <p:nvSpPr>
          <p:cNvPr id="164" name="Ovale 163">
            <a:extLst>
              <a:ext uri="{FF2B5EF4-FFF2-40B4-BE49-F238E27FC236}">
                <a16:creationId xmlns:a16="http://schemas.microsoft.com/office/drawing/2014/main" id="{5711D59D-20A6-44A9-9849-22E63384B567}"/>
              </a:ext>
            </a:extLst>
          </p:cNvPr>
          <p:cNvSpPr/>
          <p:nvPr/>
        </p:nvSpPr>
        <p:spPr>
          <a:xfrm>
            <a:off x="4704206" y="4414991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executePlannedActions</a:t>
            </a:r>
            <a:endParaRPr lang="it-IT" sz="800" dirty="0"/>
          </a:p>
        </p:txBody>
      </p:sp>
      <p:cxnSp>
        <p:nvCxnSpPr>
          <p:cNvPr id="165" name="Connettore 2 164">
            <a:extLst>
              <a:ext uri="{FF2B5EF4-FFF2-40B4-BE49-F238E27FC236}">
                <a16:creationId xmlns:a16="http://schemas.microsoft.com/office/drawing/2014/main" id="{51767679-CCAA-4CDD-A04C-016D7CA9A3C8}"/>
              </a:ext>
            </a:extLst>
          </p:cNvPr>
          <p:cNvCxnSpPr>
            <a:cxnSpLocks/>
            <a:stCxn id="96" idx="6"/>
            <a:endCxn id="162" idx="2"/>
          </p:cNvCxnSpPr>
          <p:nvPr/>
        </p:nvCxnSpPr>
        <p:spPr>
          <a:xfrm>
            <a:off x="2745026" y="4630143"/>
            <a:ext cx="610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ttore 2 167">
            <a:extLst>
              <a:ext uri="{FF2B5EF4-FFF2-40B4-BE49-F238E27FC236}">
                <a16:creationId xmlns:a16="http://schemas.microsoft.com/office/drawing/2014/main" id="{570EDC56-2001-4942-AF3D-19E8174261CB}"/>
              </a:ext>
            </a:extLst>
          </p:cNvPr>
          <p:cNvCxnSpPr>
            <a:cxnSpLocks/>
            <a:stCxn id="162" idx="6"/>
            <a:endCxn id="163" idx="2"/>
          </p:cNvCxnSpPr>
          <p:nvPr/>
        </p:nvCxnSpPr>
        <p:spPr>
          <a:xfrm flipV="1">
            <a:off x="4093747" y="3720603"/>
            <a:ext cx="610459" cy="90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ttore 2 170">
            <a:extLst>
              <a:ext uri="{FF2B5EF4-FFF2-40B4-BE49-F238E27FC236}">
                <a16:creationId xmlns:a16="http://schemas.microsoft.com/office/drawing/2014/main" id="{BD238701-820D-4F6F-ACFD-53BBA8B2C1F8}"/>
              </a:ext>
            </a:extLst>
          </p:cNvPr>
          <p:cNvCxnSpPr>
            <a:cxnSpLocks/>
            <a:stCxn id="163" idx="4"/>
            <a:endCxn id="164" idx="0"/>
          </p:cNvCxnSpPr>
          <p:nvPr/>
        </p:nvCxnSpPr>
        <p:spPr>
          <a:xfrm>
            <a:off x="5073337" y="4095499"/>
            <a:ext cx="0" cy="31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nettore 2 173">
            <a:extLst>
              <a:ext uri="{FF2B5EF4-FFF2-40B4-BE49-F238E27FC236}">
                <a16:creationId xmlns:a16="http://schemas.microsoft.com/office/drawing/2014/main" id="{A90FF973-975A-4FA9-B388-05EA8F0AB892}"/>
              </a:ext>
            </a:extLst>
          </p:cNvPr>
          <p:cNvCxnSpPr>
            <a:cxnSpLocks/>
            <a:stCxn id="89" idx="6"/>
            <a:endCxn id="162" idx="2"/>
          </p:cNvCxnSpPr>
          <p:nvPr/>
        </p:nvCxnSpPr>
        <p:spPr>
          <a:xfrm>
            <a:off x="2745026" y="3720605"/>
            <a:ext cx="610459" cy="90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934EF527-5231-4260-A687-B3C6B25A8006}"/>
              </a:ext>
            </a:extLst>
          </p:cNvPr>
          <p:cNvCxnSpPr>
            <a:cxnSpLocks/>
            <a:stCxn id="93" idx="6"/>
            <a:endCxn id="162" idx="2"/>
          </p:cNvCxnSpPr>
          <p:nvPr/>
        </p:nvCxnSpPr>
        <p:spPr>
          <a:xfrm flipV="1">
            <a:off x="2745026" y="4630143"/>
            <a:ext cx="610459" cy="90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Ovale 179">
            <a:extLst>
              <a:ext uri="{FF2B5EF4-FFF2-40B4-BE49-F238E27FC236}">
                <a16:creationId xmlns:a16="http://schemas.microsoft.com/office/drawing/2014/main" id="{B25C2FAE-5904-4520-961B-4321945FCEFB}"/>
              </a:ext>
            </a:extLst>
          </p:cNvPr>
          <p:cNvSpPr/>
          <p:nvPr/>
        </p:nvSpPr>
        <p:spPr>
          <a:xfrm>
            <a:off x="6145079" y="3345705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goalOk</a:t>
            </a:r>
            <a:endParaRPr lang="it-IT" sz="800" dirty="0"/>
          </a:p>
        </p:txBody>
      </p:sp>
      <p:sp>
        <p:nvSpPr>
          <p:cNvPr id="181" name="Ovale 180">
            <a:extLst>
              <a:ext uri="{FF2B5EF4-FFF2-40B4-BE49-F238E27FC236}">
                <a16:creationId xmlns:a16="http://schemas.microsoft.com/office/drawing/2014/main" id="{FABB863D-7D0D-40F5-916C-CBA6FAE16BA1}"/>
              </a:ext>
            </a:extLst>
          </p:cNvPr>
          <p:cNvSpPr/>
          <p:nvPr/>
        </p:nvSpPr>
        <p:spPr>
          <a:xfrm>
            <a:off x="6145079" y="4414990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/>
              <a:t>check </a:t>
            </a:r>
            <a:r>
              <a:rPr lang="it-IT" sz="800" dirty="0" err="1"/>
              <a:t>AndDoAction</a:t>
            </a:r>
            <a:endParaRPr lang="it-IT" sz="800" dirty="0"/>
          </a:p>
        </p:txBody>
      </p: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BF88F2C3-FE1F-4667-9A38-F9F0D884A782}"/>
              </a:ext>
            </a:extLst>
          </p:cNvPr>
          <p:cNvCxnSpPr>
            <a:cxnSpLocks/>
            <a:stCxn id="164" idx="6"/>
            <a:endCxn id="181" idx="2"/>
          </p:cNvCxnSpPr>
          <p:nvPr/>
        </p:nvCxnSpPr>
        <p:spPr>
          <a:xfrm flipV="1">
            <a:off x="5442468" y="4789887"/>
            <a:ext cx="702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nettore 2 184">
            <a:extLst>
              <a:ext uri="{FF2B5EF4-FFF2-40B4-BE49-F238E27FC236}">
                <a16:creationId xmlns:a16="http://schemas.microsoft.com/office/drawing/2014/main" id="{850171C8-2CBB-40DD-9946-1FA1FAE010D5}"/>
              </a:ext>
            </a:extLst>
          </p:cNvPr>
          <p:cNvCxnSpPr>
            <a:cxnSpLocks/>
            <a:stCxn id="164" idx="6"/>
            <a:endCxn id="180" idx="2"/>
          </p:cNvCxnSpPr>
          <p:nvPr/>
        </p:nvCxnSpPr>
        <p:spPr>
          <a:xfrm flipV="1">
            <a:off x="5442468" y="3720602"/>
            <a:ext cx="702611" cy="106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ttore a gomito 187">
            <a:extLst>
              <a:ext uri="{FF2B5EF4-FFF2-40B4-BE49-F238E27FC236}">
                <a16:creationId xmlns:a16="http://schemas.microsoft.com/office/drawing/2014/main" id="{205C69F5-4FF0-4976-BC5E-1BB96AC40050}"/>
              </a:ext>
            </a:extLst>
          </p:cNvPr>
          <p:cNvCxnSpPr>
            <a:cxnSpLocks/>
            <a:stCxn id="180" idx="0"/>
            <a:endCxn id="86" idx="0"/>
          </p:cNvCxnSpPr>
          <p:nvPr/>
        </p:nvCxnSpPr>
        <p:spPr>
          <a:xfrm rot="16200000" flipV="1">
            <a:off x="2704789" y="-463716"/>
            <a:ext cx="1659328" cy="5959514"/>
          </a:xfrm>
          <a:prstGeom prst="bentConnector3">
            <a:avLst>
              <a:gd name="adj1" fmla="val 1726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e 191">
            <a:extLst>
              <a:ext uri="{FF2B5EF4-FFF2-40B4-BE49-F238E27FC236}">
                <a16:creationId xmlns:a16="http://schemas.microsoft.com/office/drawing/2014/main" id="{F018E1DF-8E12-4842-BA2F-C6CE78B9BAF7}"/>
              </a:ext>
            </a:extLst>
          </p:cNvPr>
          <p:cNvSpPr/>
          <p:nvPr/>
        </p:nvSpPr>
        <p:spPr>
          <a:xfrm>
            <a:off x="7585952" y="4414989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700" dirty="0" err="1"/>
              <a:t>doForwardMove</a:t>
            </a:r>
            <a:endParaRPr lang="it-IT" sz="700" dirty="0"/>
          </a:p>
        </p:txBody>
      </p:sp>
      <p:sp>
        <p:nvSpPr>
          <p:cNvPr id="193" name="Ovale 192">
            <a:extLst>
              <a:ext uri="{FF2B5EF4-FFF2-40B4-BE49-F238E27FC236}">
                <a16:creationId xmlns:a16="http://schemas.microsoft.com/office/drawing/2014/main" id="{EDB8D743-04BD-4D0C-9BCD-5D4F899DBE6B}"/>
              </a:ext>
            </a:extLst>
          </p:cNvPr>
          <p:cNvSpPr/>
          <p:nvPr/>
        </p:nvSpPr>
        <p:spPr>
          <a:xfrm>
            <a:off x="6145079" y="5551437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700" dirty="0"/>
              <a:t>do </a:t>
            </a:r>
            <a:r>
              <a:rPr lang="it-IT" sz="700" dirty="0" err="1"/>
              <a:t>Rotation</a:t>
            </a:r>
            <a:endParaRPr lang="it-IT" sz="700" dirty="0"/>
          </a:p>
        </p:txBody>
      </p:sp>
      <p:cxnSp>
        <p:nvCxnSpPr>
          <p:cNvPr id="194" name="Connettore 2 193">
            <a:extLst>
              <a:ext uri="{FF2B5EF4-FFF2-40B4-BE49-F238E27FC236}">
                <a16:creationId xmlns:a16="http://schemas.microsoft.com/office/drawing/2014/main" id="{34D47699-EF92-4523-B8B4-C7A38511970E}"/>
              </a:ext>
            </a:extLst>
          </p:cNvPr>
          <p:cNvCxnSpPr>
            <a:cxnSpLocks/>
            <a:stCxn id="181" idx="6"/>
            <a:endCxn id="192" idx="2"/>
          </p:cNvCxnSpPr>
          <p:nvPr/>
        </p:nvCxnSpPr>
        <p:spPr>
          <a:xfrm flipV="1">
            <a:off x="6883341" y="4789886"/>
            <a:ext cx="702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ttore 2 196">
            <a:extLst>
              <a:ext uri="{FF2B5EF4-FFF2-40B4-BE49-F238E27FC236}">
                <a16:creationId xmlns:a16="http://schemas.microsoft.com/office/drawing/2014/main" id="{10D0C837-F3CD-4544-A7D5-0A4FF6D14015}"/>
              </a:ext>
            </a:extLst>
          </p:cNvPr>
          <p:cNvCxnSpPr>
            <a:cxnSpLocks/>
            <a:stCxn id="181" idx="4"/>
            <a:endCxn id="193" idx="0"/>
          </p:cNvCxnSpPr>
          <p:nvPr/>
        </p:nvCxnSpPr>
        <p:spPr>
          <a:xfrm>
            <a:off x="6514210" y="5164783"/>
            <a:ext cx="0" cy="38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onnettore a gomito 200">
            <a:extLst>
              <a:ext uri="{FF2B5EF4-FFF2-40B4-BE49-F238E27FC236}">
                <a16:creationId xmlns:a16="http://schemas.microsoft.com/office/drawing/2014/main" id="{AB72C3DD-5C8D-4E64-A50D-D6CF0AAC4866}"/>
              </a:ext>
            </a:extLst>
          </p:cNvPr>
          <p:cNvCxnSpPr>
            <a:cxnSpLocks/>
            <a:stCxn id="193" idx="2"/>
            <a:endCxn id="164" idx="4"/>
          </p:cNvCxnSpPr>
          <p:nvPr/>
        </p:nvCxnSpPr>
        <p:spPr>
          <a:xfrm rot="10800000">
            <a:off x="5073337" y="5164784"/>
            <a:ext cx="1071742" cy="7615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e 202">
            <a:extLst>
              <a:ext uri="{FF2B5EF4-FFF2-40B4-BE49-F238E27FC236}">
                <a16:creationId xmlns:a16="http://schemas.microsoft.com/office/drawing/2014/main" id="{B80360E9-5450-4C32-B6E6-12FFADEFCBCF}"/>
              </a:ext>
            </a:extLst>
          </p:cNvPr>
          <p:cNvSpPr/>
          <p:nvPr/>
        </p:nvSpPr>
        <p:spPr>
          <a:xfrm>
            <a:off x="9174634" y="4414989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handleStepOk</a:t>
            </a:r>
            <a:endParaRPr lang="it-IT" sz="800" dirty="0"/>
          </a:p>
        </p:txBody>
      </p:sp>
      <p:sp>
        <p:nvSpPr>
          <p:cNvPr id="204" name="Ovale 203">
            <a:extLst>
              <a:ext uri="{FF2B5EF4-FFF2-40B4-BE49-F238E27FC236}">
                <a16:creationId xmlns:a16="http://schemas.microsoft.com/office/drawing/2014/main" id="{E3F8143B-3432-4794-AE39-EE75AF4993A5}"/>
              </a:ext>
            </a:extLst>
          </p:cNvPr>
          <p:cNvSpPr/>
          <p:nvPr/>
        </p:nvSpPr>
        <p:spPr>
          <a:xfrm>
            <a:off x="10139834" y="5514874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handleStepFail</a:t>
            </a:r>
            <a:endParaRPr lang="it-IT" sz="800" dirty="0"/>
          </a:p>
        </p:txBody>
      </p:sp>
      <p:sp>
        <p:nvSpPr>
          <p:cNvPr id="205" name="Ovale 204">
            <a:extLst>
              <a:ext uri="{FF2B5EF4-FFF2-40B4-BE49-F238E27FC236}">
                <a16:creationId xmlns:a16="http://schemas.microsoft.com/office/drawing/2014/main" id="{C9FE894B-611D-4DB9-BD93-9469B3A9B875}"/>
              </a:ext>
            </a:extLst>
          </p:cNvPr>
          <p:cNvSpPr/>
          <p:nvPr/>
        </p:nvSpPr>
        <p:spPr>
          <a:xfrm>
            <a:off x="7585952" y="3345705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700" dirty="0" err="1"/>
              <a:t>handleEventStop</a:t>
            </a:r>
            <a:endParaRPr lang="it-IT" sz="700" dirty="0"/>
          </a:p>
        </p:txBody>
      </p:sp>
      <p:cxnSp>
        <p:nvCxnSpPr>
          <p:cNvPr id="207" name="Connettore 2 206">
            <a:extLst>
              <a:ext uri="{FF2B5EF4-FFF2-40B4-BE49-F238E27FC236}">
                <a16:creationId xmlns:a16="http://schemas.microsoft.com/office/drawing/2014/main" id="{C40DDC9C-D960-4386-AD59-BDCE3134F79E}"/>
              </a:ext>
            </a:extLst>
          </p:cNvPr>
          <p:cNvCxnSpPr>
            <a:cxnSpLocks/>
            <a:stCxn id="192" idx="0"/>
            <a:endCxn id="205" idx="4"/>
          </p:cNvCxnSpPr>
          <p:nvPr/>
        </p:nvCxnSpPr>
        <p:spPr>
          <a:xfrm flipV="1">
            <a:off x="7955083" y="4095498"/>
            <a:ext cx="0" cy="31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ttore 2 208">
            <a:extLst>
              <a:ext uri="{FF2B5EF4-FFF2-40B4-BE49-F238E27FC236}">
                <a16:creationId xmlns:a16="http://schemas.microsoft.com/office/drawing/2014/main" id="{42D12339-7E53-44E9-87F8-5B106E11F52A}"/>
              </a:ext>
            </a:extLst>
          </p:cNvPr>
          <p:cNvCxnSpPr>
            <a:cxnSpLocks/>
            <a:stCxn id="192" idx="6"/>
            <a:endCxn id="203" idx="2"/>
          </p:cNvCxnSpPr>
          <p:nvPr/>
        </p:nvCxnSpPr>
        <p:spPr>
          <a:xfrm>
            <a:off x="8324214" y="4789886"/>
            <a:ext cx="850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onnettore 2 212">
            <a:extLst>
              <a:ext uri="{FF2B5EF4-FFF2-40B4-BE49-F238E27FC236}">
                <a16:creationId xmlns:a16="http://schemas.microsoft.com/office/drawing/2014/main" id="{0CEA0A42-D8E7-42B6-AC8C-FC85AE733AA4}"/>
              </a:ext>
            </a:extLst>
          </p:cNvPr>
          <p:cNvCxnSpPr>
            <a:cxnSpLocks/>
            <a:stCxn id="192" idx="6"/>
            <a:endCxn id="204" idx="1"/>
          </p:cNvCxnSpPr>
          <p:nvPr/>
        </p:nvCxnSpPr>
        <p:spPr>
          <a:xfrm>
            <a:off x="8324214" y="4789886"/>
            <a:ext cx="1923736" cy="83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ttore a gomito 219">
            <a:extLst>
              <a:ext uri="{FF2B5EF4-FFF2-40B4-BE49-F238E27FC236}">
                <a16:creationId xmlns:a16="http://schemas.microsoft.com/office/drawing/2014/main" id="{42B194AF-2E83-4080-8D53-2D08DBF784E1}"/>
              </a:ext>
            </a:extLst>
          </p:cNvPr>
          <p:cNvCxnSpPr>
            <a:cxnSpLocks/>
            <a:stCxn id="84" idx="2"/>
            <a:endCxn id="192" idx="4"/>
          </p:cNvCxnSpPr>
          <p:nvPr/>
        </p:nvCxnSpPr>
        <p:spPr>
          <a:xfrm rot="10800000">
            <a:off x="7955083" y="5164783"/>
            <a:ext cx="322096" cy="7249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e 225">
            <a:extLst>
              <a:ext uri="{FF2B5EF4-FFF2-40B4-BE49-F238E27FC236}">
                <a16:creationId xmlns:a16="http://schemas.microsoft.com/office/drawing/2014/main" id="{040F142D-E3E2-4CCD-8018-267E52AA16D5}"/>
              </a:ext>
            </a:extLst>
          </p:cNvPr>
          <p:cNvSpPr/>
          <p:nvPr/>
        </p:nvSpPr>
        <p:spPr>
          <a:xfrm>
            <a:off x="7585952" y="2033567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handleEventReactivate</a:t>
            </a:r>
            <a:endParaRPr lang="it-IT" sz="800" dirty="0"/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909A07DA-8E81-44A2-A947-A73185F1C88E}"/>
              </a:ext>
            </a:extLst>
          </p:cNvPr>
          <p:cNvCxnSpPr>
            <a:cxnSpLocks/>
            <a:stCxn id="205" idx="0"/>
            <a:endCxn id="226" idx="4"/>
          </p:cNvCxnSpPr>
          <p:nvPr/>
        </p:nvCxnSpPr>
        <p:spPr>
          <a:xfrm flipV="1">
            <a:off x="7955083" y="2783360"/>
            <a:ext cx="0" cy="56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nettore a gomito 239">
            <a:extLst>
              <a:ext uri="{FF2B5EF4-FFF2-40B4-BE49-F238E27FC236}">
                <a16:creationId xmlns:a16="http://schemas.microsoft.com/office/drawing/2014/main" id="{D911C416-4BD1-418D-A86D-DC98379D4AF2}"/>
              </a:ext>
            </a:extLst>
          </p:cNvPr>
          <p:cNvCxnSpPr>
            <a:cxnSpLocks/>
            <a:stCxn id="226" idx="6"/>
            <a:endCxn id="203" idx="0"/>
          </p:cNvCxnSpPr>
          <p:nvPr/>
        </p:nvCxnSpPr>
        <p:spPr>
          <a:xfrm>
            <a:off x="8324214" y="2408464"/>
            <a:ext cx="1219551" cy="20065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ttore a gomito 253">
            <a:extLst>
              <a:ext uri="{FF2B5EF4-FFF2-40B4-BE49-F238E27FC236}">
                <a16:creationId xmlns:a16="http://schemas.microsoft.com/office/drawing/2014/main" id="{CF723F33-A470-4E65-BD69-30315D00045B}"/>
              </a:ext>
            </a:extLst>
          </p:cNvPr>
          <p:cNvCxnSpPr>
            <a:cxnSpLocks/>
            <a:stCxn id="226" idx="6"/>
            <a:endCxn id="204" idx="0"/>
          </p:cNvCxnSpPr>
          <p:nvPr/>
        </p:nvCxnSpPr>
        <p:spPr>
          <a:xfrm>
            <a:off x="8324214" y="2408464"/>
            <a:ext cx="2184751" cy="31064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F04D5A78-8D4F-4297-BC5E-4A6324F8017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2C572C4D-9C5A-4C19-A748-FA5F3268632B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272" name="Rettangolo 271">
            <a:extLst>
              <a:ext uri="{FF2B5EF4-FFF2-40B4-BE49-F238E27FC236}">
                <a16:creationId xmlns:a16="http://schemas.microsoft.com/office/drawing/2014/main" id="{C8A77261-84C7-402B-B2D8-E79B9AD01DAA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BF9A46F7-6999-47B5-BB52-8B8ED16C0044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274" name="Rettangolo 273">
            <a:extLst>
              <a:ext uri="{FF2B5EF4-FFF2-40B4-BE49-F238E27FC236}">
                <a16:creationId xmlns:a16="http://schemas.microsoft.com/office/drawing/2014/main" id="{8998517E-A50A-4D49-B72C-8EB90DE9F35F}"/>
              </a:ext>
            </a:extLst>
          </p:cNvPr>
          <p:cNvSpPr/>
          <p:nvPr/>
        </p:nvSpPr>
        <p:spPr>
          <a:xfrm>
            <a:off x="196124" y="4745692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275" name="CasellaDiTesto 274">
            <a:extLst>
              <a:ext uri="{FF2B5EF4-FFF2-40B4-BE49-F238E27FC236}">
                <a16:creationId xmlns:a16="http://schemas.microsoft.com/office/drawing/2014/main" id="{C324BF0E-C0DD-4A37-A1AD-FB770F7EDD51}"/>
              </a:ext>
            </a:extLst>
          </p:cNvPr>
          <p:cNvSpPr txBox="1"/>
          <p:nvPr/>
        </p:nvSpPr>
        <p:spPr>
          <a:xfrm>
            <a:off x="556124" y="474569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276" name="Rettangolo 275">
            <a:extLst>
              <a:ext uri="{FF2B5EF4-FFF2-40B4-BE49-F238E27FC236}">
                <a16:creationId xmlns:a16="http://schemas.microsoft.com/office/drawing/2014/main" id="{BF890FF1-28D7-4FF5-8DAD-4193FFF6280C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7" name="CasellaDiTesto 276">
            <a:extLst>
              <a:ext uri="{FF2B5EF4-FFF2-40B4-BE49-F238E27FC236}">
                <a16:creationId xmlns:a16="http://schemas.microsoft.com/office/drawing/2014/main" id="{7BBC9809-EEC6-461A-B247-C62C377B9F7D}"/>
              </a:ext>
            </a:extLst>
          </p:cNvPr>
          <p:cNvSpPr txBox="1"/>
          <p:nvPr/>
        </p:nvSpPr>
        <p:spPr>
          <a:xfrm rot="18878876">
            <a:off x="998176" y="1425209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rgbClr val="00B050"/>
                </a:solidFill>
              </a:rPr>
              <a:t>robotPosition</a:t>
            </a:r>
          </a:p>
        </p:txBody>
      </p:sp>
      <p:sp>
        <p:nvSpPr>
          <p:cNvPr id="278" name="Rettangolo 277">
            <a:extLst>
              <a:ext uri="{FF2B5EF4-FFF2-40B4-BE49-F238E27FC236}">
                <a16:creationId xmlns:a16="http://schemas.microsoft.com/office/drawing/2014/main" id="{E18494CB-C239-4B24-825A-05824D43CF14}"/>
              </a:ext>
            </a:extLst>
          </p:cNvPr>
          <p:cNvSpPr/>
          <p:nvPr/>
        </p:nvSpPr>
        <p:spPr>
          <a:xfrm rot="21130574">
            <a:off x="1087858" y="1819038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>
                <a:solidFill>
                  <a:srgbClr val="00B050"/>
                </a:solidFill>
              </a:rPr>
              <a:t>sendInfoPos</a:t>
            </a:r>
          </a:p>
        </p:txBody>
      </p:sp>
      <p:sp>
        <p:nvSpPr>
          <p:cNvPr id="279" name="CasellaDiTesto 278">
            <a:extLst>
              <a:ext uri="{FF2B5EF4-FFF2-40B4-BE49-F238E27FC236}">
                <a16:creationId xmlns:a16="http://schemas.microsoft.com/office/drawing/2014/main" id="{FEC08FC8-4C1D-4FFB-8188-C885C6C4ACBF}"/>
              </a:ext>
            </a:extLst>
          </p:cNvPr>
          <p:cNvSpPr txBox="1"/>
          <p:nvPr/>
        </p:nvSpPr>
        <p:spPr>
          <a:xfrm rot="3323812">
            <a:off x="1260253" y="2810922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reachTable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80" name="CasellaDiTesto 279">
            <a:extLst>
              <a:ext uri="{FF2B5EF4-FFF2-40B4-BE49-F238E27FC236}">
                <a16:creationId xmlns:a16="http://schemas.microsoft.com/office/drawing/2014/main" id="{EE41030C-28D7-4B15-828F-CDDFB80EDD33}"/>
              </a:ext>
            </a:extLst>
          </p:cNvPr>
          <p:cNvSpPr txBox="1"/>
          <p:nvPr/>
        </p:nvSpPr>
        <p:spPr>
          <a:xfrm rot="4296027">
            <a:off x="1036484" y="3824253"/>
            <a:ext cx="8338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reachAppliance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81" name="CasellaDiTesto 280">
            <a:extLst>
              <a:ext uri="{FF2B5EF4-FFF2-40B4-BE49-F238E27FC236}">
                <a16:creationId xmlns:a16="http://schemas.microsoft.com/office/drawing/2014/main" id="{E5ED1BDE-6A8B-4F30-AC09-241C979D26FD}"/>
              </a:ext>
            </a:extLst>
          </p:cNvPr>
          <p:cNvSpPr txBox="1"/>
          <p:nvPr/>
        </p:nvSpPr>
        <p:spPr>
          <a:xfrm rot="3758228">
            <a:off x="1331032" y="3337069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rgbClr val="00B050"/>
                </a:solidFill>
              </a:rPr>
              <a:t>goHome</a:t>
            </a:r>
          </a:p>
        </p:txBody>
      </p:sp>
      <p:sp>
        <p:nvSpPr>
          <p:cNvPr id="282" name="CasellaDiTesto 281">
            <a:extLst>
              <a:ext uri="{FF2B5EF4-FFF2-40B4-BE49-F238E27FC236}">
                <a16:creationId xmlns:a16="http://schemas.microsoft.com/office/drawing/2014/main" id="{77CFBE29-FE38-4CF4-BD84-D6BCC8DD97B0}"/>
              </a:ext>
            </a:extLst>
          </p:cNvPr>
          <p:cNvSpPr txBox="1"/>
          <p:nvPr/>
        </p:nvSpPr>
        <p:spPr>
          <a:xfrm>
            <a:off x="2728208" y="4448260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startGoal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83" name="Rettangolo 282">
            <a:extLst>
              <a:ext uri="{FF2B5EF4-FFF2-40B4-BE49-F238E27FC236}">
                <a16:creationId xmlns:a16="http://schemas.microsoft.com/office/drawing/2014/main" id="{A629F01D-186F-4935-B9E1-2A2A042670E0}"/>
              </a:ext>
            </a:extLst>
          </p:cNvPr>
          <p:cNvSpPr/>
          <p:nvPr/>
        </p:nvSpPr>
        <p:spPr>
          <a:xfrm>
            <a:off x="5353201" y="477232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 err="1">
                <a:solidFill>
                  <a:srgbClr val="FFC000"/>
                </a:solidFill>
              </a:rPr>
              <a:t>Curmove.length</a:t>
            </a:r>
            <a:endParaRPr lang="it-IT" sz="800" dirty="0">
              <a:solidFill>
                <a:srgbClr val="FFC000"/>
              </a:solidFill>
            </a:endParaRPr>
          </a:p>
          <a:p>
            <a:r>
              <a:rPr lang="it-IT" sz="800" dirty="0">
                <a:solidFill>
                  <a:srgbClr val="FFC000"/>
                </a:solidFill>
              </a:rPr>
              <a:t>&gt;0</a:t>
            </a:r>
          </a:p>
        </p:txBody>
      </p:sp>
      <p:sp>
        <p:nvSpPr>
          <p:cNvPr id="284" name="Rettangolo 283">
            <a:extLst>
              <a:ext uri="{FF2B5EF4-FFF2-40B4-BE49-F238E27FC236}">
                <a16:creationId xmlns:a16="http://schemas.microsoft.com/office/drawing/2014/main" id="{D056495E-E523-4391-906F-8B564B8EFB93}"/>
              </a:ext>
            </a:extLst>
          </p:cNvPr>
          <p:cNvSpPr/>
          <p:nvPr/>
        </p:nvSpPr>
        <p:spPr>
          <a:xfrm>
            <a:off x="6866386" y="4607379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 err="1">
                <a:solidFill>
                  <a:srgbClr val="FFC000"/>
                </a:solidFill>
              </a:rPr>
              <a:t>curmoveIs</a:t>
            </a:r>
            <a:endParaRPr lang="it-IT" sz="800" dirty="0">
              <a:solidFill>
                <a:srgbClr val="FFC000"/>
              </a:solidFill>
            </a:endParaRPr>
          </a:p>
          <a:p>
            <a:r>
              <a:rPr lang="it-IT" sz="800" dirty="0" err="1">
                <a:solidFill>
                  <a:srgbClr val="FFC000"/>
                </a:solidFill>
              </a:rPr>
              <a:t>Forward</a:t>
            </a:r>
            <a:endParaRPr lang="it-IT" sz="800" dirty="0">
              <a:solidFill>
                <a:srgbClr val="FFC000"/>
              </a:solidFill>
            </a:endParaRPr>
          </a:p>
        </p:txBody>
      </p:sp>
      <p:sp>
        <p:nvSpPr>
          <p:cNvPr id="285" name="CasellaDiTesto 284">
            <a:extLst>
              <a:ext uri="{FF2B5EF4-FFF2-40B4-BE49-F238E27FC236}">
                <a16:creationId xmlns:a16="http://schemas.microsoft.com/office/drawing/2014/main" id="{BED1A1B2-5835-42CB-A72C-C43701C2B071}"/>
              </a:ext>
            </a:extLst>
          </p:cNvPr>
          <p:cNvSpPr txBox="1"/>
          <p:nvPr/>
        </p:nvSpPr>
        <p:spPr>
          <a:xfrm>
            <a:off x="8471152" y="4604198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stepOk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86" name="CasellaDiTesto 285">
            <a:extLst>
              <a:ext uri="{FF2B5EF4-FFF2-40B4-BE49-F238E27FC236}">
                <a16:creationId xmlns:a16="http://schemas.microsoft.com/office/drawing/2014/main" id="{FAA73325-A71C-49DB-8467-1EE4E9663DEE}"/>
              </a:ext>
            </a:extLst>
          </p:cNvPr>
          <p:cNvSpPr txBox="1"/>
          <p:nvPr/>
        </p:nvSpPr>
        <p:spPr>
          <a:xfrm rot="1474286">
            <a:off x="8949374" y="5256167"/>
            <a:ext cx="64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stepFail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87" name="Rettangolo 286">
            <a:extLst>
              <a:ext uri="{FF2B5EF4-FFF2-40B4-BE49-F238E27FC236}">
                <a16:creationId xmlns:a16="http://schemas.microsoft.com/office/drawing/2014/main" id="{39460C21-D27F-43F1-963E-062746BACF60}"/>
              </a:ext>
            </a:extLst>
          </p:cNvPr>
          <p:cNvSpPr/>
          <p:nvPr/>
        </p:nvSpPr>
        <p:spPr>
          <a:xfrm rot="18281786">
            <a:off x="5235426" y="4063726"/>
            <a:ext cx="11049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 err="1">
                <a:solidFill>
                  <a:srgbClr val="FFC000"/>
                </a:solidFill>
              </a:rPr>
              <a:t>Curmove.length</a:t>
            </a:r>
            <a:r>
              <a:rPr lang="it-IT" sz="800" dirty="0">
                <a:solidFill>
                  <a:srgbClr val="FFC000"/>
                </a:solidFill>
              </a:rPr>
              <a:t> &lt;=0</a:t>
            </a:r>
          </a:p>
        </p:txBody>
      </p:sp>
      <p:sp>
        <p:nvSpPr>
          <p:cNvPr id="288" name="Rettangolo 287">
            <a:extLst>
              <a:ext uri="{FF2B5EF4-FFF2-40B4-BE49-F238E27FC236}">
                <a16:creationId xmlns:a16="http://schemas.microsoft.com/office/drawing/2014/main" id="{239C7E86-95C1-4350-A4B5-0DC8D330E74D}"/>
              </a:ext>
            </a:extLst>
          </p:cNvPr>
          <p:cNvSpPr/>
          <p:nvPr/>
        </p:nvSpPr>
        <p:spPr>
          <a:xfrm>
            <a:off x="5588661" y="5226227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>
                <a:solidFill>
                  <a:srgbClr val="FFC000"/>
                </a:solidFill>
              </a:rPr>
              <a:t>!</a:t>
            </a:r>
            <a:r>
              <a:rPr lang="it-IT" sz="800" dirty="0" err="1">
                <a:solidFill>
                  <a:srgbClr val="FFC000"/>
                </a:solidFill>
              </a:rPr>
              <a:t>curmoveIsForward</a:t>
            </a:r>
            <a:endParaRPr lang="it-IT" sz="800" dirty="0">
              <a:solidFill>
                <a:srgbClr val="FFC000"/>
              </a:solidFill>
            </a:endParaRPr>
          </a:p>
        </p:txBody>
      </p:sp>
      <p:sp>
        <p:nvSpPr>
          <p:cNvPr id="289" name="CasellaDiTesto 288">
            <a:extLst>
              <a:ext uri="{FF2B5EF4-FFF2-40B4-BE49-F238E27FC236}">
                <a16:creationId xmlns:a16="http://schemas.microsoft.com/office/drawing/2014/main" id="{DDAC59E8-F203-4492-88FB-C9E1501150EC}"/>
              </a:ext>
            </a:extLst>
          </p:cNvPr>
          <p:cNvSpPr txBox="1"/>
          <p:nvPr/>
        </p:nvSpPr>
        <p:spPr>
          <a:xfrm rot="2128416">
            <a:off x="1010290" y="2267545"/>
            <a:ext cx="1063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staticStartTheSystem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90" name="Rettangolo 289">
            <a:extLst>
              <a:ext uri="{FF2B5EF4-FFF2-40B4-BE49-F238E27FC236}">
                <a16:creationId xmlns:a16="http://schemas.microsoft.com/office/drawing/2014/main" id="{EB0072BE-3FDC-4EFD-9A24-11EF690E0ABF}"/>
              </a:ext>
            </a:extLst>
          </p:cNvPr>
          <p:cNvSpPr/>
          <p:nvPr/>
        </p:nvSpPr>
        <p:spPr>
          <a:xfrm>
            <a:off x="3033725" y="2609534"/>
            <a:ext cx="63831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 err="1">
                <a:solidFill>
                  <a:srgbClr val="FFC000"/>
                </a:solidFill>
              </a:rPr>
              <a:t>mapempty</a:t>
            </a:r>
            <a:endParaRPr lang="it-IT" sz="800" dirty="0">
              <a:solidFill>
                <a:srgbClr val="FFC000"/>
              </a:solidFill>
            </a:endParaRPr>
          </a:p>
        </p:txBody>
      </p:sp>
      <p:sp>
        <p:nvSpPr>
          <p:cNvPr id="291" name="CasellaDiTesto 290">
            <a:extLst>
              <a:ext uri="{FF2B5EF4-FFF2-40B4-BE49-F238E27FC236}">
                <a16:creationId xmlns:a16="http://schemas.microsoft.com/office/drawing/2014/main" id="{4B6BDF51-A9EA-47BC-BF55-DF4742DEC6C6}"/>
              </a:ext>
            </a:extLst>
          </p:cNvPr>
          <p:cNvSpPr txBox="1"/>
          <p:nvPr/>
        </p:nvSpPr>
        <p:spPr>
          <a:xfrm rot="3214499">
            <a:off x="2789382" y="397559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startGoal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92" name="CasellaDiTesto 291">
            <a:extLst>
              <a:ext uri="{FF2B5EF4-FFF2-40B4-BE49-F238E27FC236}">
                <a16:creationId xmlns:a16="http://schemas.microsoft.com/office/drawing/2014/main" id="{9F2E1B71-494B-44E9-A4D2-8267D0422483}"/>
              </a:ext>
            </a:extLst>
          </p:cNvPr>
          <p:cNvSpPr txBox="1"/>
          <p:nvPr/>
        </p:nvSpPr>
        <p:spPr>
          <a:xfrm rot="18314366">
            <a:off x="2698790" y="4937713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startGoal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93" name="CasellaDiTesto 292">
            <a:extLst>
              <a:ext uri="{FF2B5EF4-FFF2-40B4-BE49-F238E27FC236}">
                <a16:creationId xmlns:a16="http://schemas.microsoft.com/office/drawing/2014/main" id="{CDBABA99-AF5B-4CE5-89EC-B2AAF289DE95}"/>
              </a:ext>
            </a:extLst>
          </p:cNvPr>
          <p:cNvSpPr txBox="1"/>
          <p:nvPr/>
        </p:nvSpPr>
        <p:spPr>
          <a:xfrm>
            <a:off x="9480192" y="3250972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stepOk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94" name="CasellaDiTesto 293">
            <a:extLst>
              <a:ext uri="{FF2B5EF4-FFF2-40B4-BE49-F238E27FC236}">
                <a16:creationId xmlns:a16="http://schemas.microsoft.com/office/drawing/2014/main" id="{B4C457CB-9E57-461E-84AF-E907325933E7}"/>
              </a:ext>
            </a:extLst>
          </p:cNvPr>
          <p:cNvSpPr txBox="1"/>
          <p:nvPr/>
        </p:nvSpPr>
        <p:spPr>
          <a:xfrm>
            <a:off x="10439294" y="3853947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00B050"/>
                </a:solidFill>
              </a:rPr>
              <a:t>stepFail</a:t>
            </a:r>
            <a:endParaRPr lang="it-IT" sz="800" dirty="0">
              <a:solidFill>
                <a:srgbClr val="00B050"/>
              </a:solidFill>
            </a:endParaRPr>
          </a:p>
        </p:txBody>
      </p:sp>
      <p:sp>
        <p:nvSpPr>
          <p:cNvPr id="295" name="CasellaDiTesto 294">
            <a:extLst>
              <a:ext uri="{FF2B5EF4-FFF2-40B4-BE49-F238E27FC236}">
                <a16:creationId xmlns:a16="http://schemas.microsoft.com/office/drawing/2014/main" id="{6217E2D3-0D37-490E-A908-78C49B40B523}"/>
              </a:ext>
            </a:extLst>
          </p:cNvPr>
          <p:cNvSpPr txBox="1"/>
          <p:nvPr/>
        </p:nvSpPr>
        <p:spPr>
          <a:xfrm>
            <a:off x="7909771" y="416090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stop</a:t>
            </a:r>
          </a:p>
        </p:txBody>
      </p:sp>
      <p:sp>
        <p:nvSpPr>
          <p:cNvPr id="296" name="CasellaDiTesto 295">
            <a:extLst>
              <a:ext uri="{FF2B5EF4-FFF2-40B4-BE49-F238E27FC236}">
                <a16:creationId xmlns:a16="http://schemas.microsoft.com/office/drawing/2014/main" id="{7E13200C-90D0-43C9-933D-A5AC8B78B6F2}"/>
              </a:ext>
            </a:extLst>
          </p:cNvPr>
          <p:cNvSpPr txBox="1"/>
          <p:nvPr/>
        </p:nvSpPr>
        <p:spPr>
          <a:xfrm>
            <a:off x="7909771" y="2965867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>
                <a:solidFill>
                  <a:srgbClr val="FF0000"/>
                </a:solidFill>
              </a:rPr>
              <a:t>reactivate</a:t>
            </a:r>
            <a:endParaRPr lang="it-IT" sz="800" dirty="0">
              <a:solidFill>
                <a:srgbClr val="FF0000"/>
              </a:solidFill>
            </a:endParaRP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555C85DB-45EC-40B4-91E8-FE2F69249750}"/>
              </a:ext>
            </a:extLst>
          </p:cNvPr>
          <p:cNvSpPr/>
          <p:nvPr/>
        </p:nvSpPr>
        <p:spPr>
          <a:xfrm>
            <a:off x="8277179" y="5514874"/>
            <a:ext cx="738262" cy="74979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700" dirty="0" err="1"/>
              <a:t>avoidObstacle</a:t>
            </a:r>
            <a:endParaRPr lang="it-IT" sz="700" dirty="0"/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D18411BA-4CF0-46F7-92F2-2F6B2C3CA38A}"/>
              </a:ext>
            </a:extLst>
          </p:cNvPr>
          <p:cNvCxnSpPr>
            <a:cxnSpLocks/>
            <a:stCxn id="204" idx="2"/>
            <a:endCxn id="84" idx="6"/>
          </p:cNvCxnSpPr>
          <p:nvPr/>
        </p:nvCxnSpPr>
        <p:spPr>
          <a:xfrm flipH="1">
            <a:off x="9015441" y="5889771"/>
            <a:ext cx="1124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ttangolo 84">
            <a:extLst>
              <a:ext uri="{FF2B5EF4-FFF2-40B4-BE49-F238E27FC236}">
                <a16:creationId xmlns:a16="http://schemas.microsoft.com/office/drawing/2014/main" id="{CA0D9A0A-41CB-4AF3-A669-2F43A76C8FC6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3E93BBA8-A698-420F-9953-1AF28F0D2B6F}"/>
              </a:ext>
            </a:extLst>
          </p:cNvPr>
          <p:cNvSpPr/>
          <p:nvPr/>
        </p:nvSpPr>
        <p:spPr>
          <a:xfrm rot="16200000">
            <a:off x="2517485" y="2255240"/>
            <a:ext cx="6719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>
                <a:solidFill>
                  <a:srgbClr val="FFC000"/>
                </a:solidFill>
              </a:rPr>
              <a:t>!</a:t>
            </a:r>
            <a:r>
              <a:rPr lang="it-IT" sz="800" dirty="0" err="1">
                <a:solidFill>
                  <a:srgbClr val="FFC000"/>
                </a:solidFill>
              </a:rPr>
              <a:t>mapempty</a:t>
            </a:r>
            <a:endParaRPr lang="it-IT" sz="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24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Prepare</a:t>
            </a:r>
            <a:endParaRPr lang="it-IT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11EF9F5C-ACAD-49A7-AC32-4AAD16666266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1263255-8511-4827-902A-B1D30E371E3E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6BEF86EE-04C5-46A0-9183-0663A2F79A2B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246C186-7766-4F49-98A2-849247C320E5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2641515" y="184949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F3A8850-6233-45BE-971D-C3AD364CCC46}"/>
              </a:ext>
            </a:extLst>
          </p:cNvPr>
          <p:cNvSpPr txBox="1"/>
          <p:nvPr/>
        </p:nvSpPr>
        <p:spPr>
          <a:xfrm>
            <a:off x="1719812" y="2020162"/>
            <a:ext cx="92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prepare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45D6B1AA-F81F-455F-B3CA-CF333D08B30C}"/>
              </a:ext>
            </a:extLst>
          </p:cNvPr>
          <p:cNvSpPr/>
          <p:nvPr/>
        </p:nvSpPr>
        <p:spPr>
          <a:xfrm>
            <a:off x="2101515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B69E65FB-5C5F-4993-B1CA-21F617FD74D1}"/>
              </a:ext>
            </a:extLst>
          </p:cNvPr>
          <p:cNvSpPr/>
          <p:nvPr/>
        </p:nvSpPr>
        <p:spPr>
          <a:xfrm>
            <a:off x="436345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inPantry</a:t>
            </a:r>
            <a:endParaRPr lang="it-IT" sz="1200" dirty="0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A3FB73A-C5AF-48D2-A09B-25238CE00639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3181515" y="3178399"/>
            <a:ext cx="118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D4BFF3-A169-49F3-B449-96AC1083C15D}"/>
              </a:ext>
            </a:extLst>
          </p:cNvPr>
          <p:cNvSpPr txBox="1"/>
          <p:nvPr/>
        </p:nvSpPr>
        <p:spPr>
          <a:xfrm>
            <a:off x="3138566" y="2870622"/>
            <a:ext cx="1290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pantryReached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B1431C6-9EB3-4854-8AAC-5F5BFA602E3B}"/>
              </a:ext>
            </a:extLst>
          </p:cNvPr>
          <p:cNvSpPr/>
          <p:nvPr/>
        </p:nvSpPr>
        <p:spPr>
          <a:xfrm>
            <a:off x="6635532" y="263438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65F467D1-201D-4ACE-A03A-EAB60AC28B18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 flipV="1">
            <a:off x="5443450" y="3174388"/>
            <a:ext cx="1192082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497209E-B9A3-4BA2-83E3-869F7849B660}"/>
              </a:ext>
            </a:extLst>
          </p:cNvPr>
          <p:cNvSpPr txBox="1"/>
          <p:nvPr/>
        </p:nvSpPr>
        <p:spPr>
          <a:xfrm>
            <a:off x="5413826" y="287062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1E26FEF-CBDE-4C43-B37D-14AF746B11A0}"/>
              </a:ext>
            </a:extLst>
          </p:cNvPr>
          <p:cNvCxnSpPr>
            <a:cxnSpLocks/>
            <a:stCxn id="65" idx="3"/>
            <a:endCxn id="78" idx="1"/>
          </p:cNvCxnSpPr>
          <p:nvPr/>
        </p:nvCxnSpPr>
        <p:spPr>
          <a:xfrm>
            <a:off x="6793694" y="3556226"/>
            <a:ext cx="4711" cy="11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F9D5C36-C720-43DB-BD33-DB5BC3C8093D}"/>
              </a:ext>
            </a:extLst>
          </p:cNvPr>
          <p:cNvSpPr txBox="1"/>
          <p:nvPr/>
        </p:nvSpPr>
        <p:spPr>
          <a:xfrm>
            <a:off x="5271268" y="4122085"/>
            <a:ext cx="153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fridgeReached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3CC511C-B181-4295-AE2E-CD0828889B68}"/>
              </a:ext>
            </a:extLst>
          </p:cNvPr>
          <p:cNvSpPr/>
          <p:nvPr/>
        </p:nvSpPr>
        <p:spPr>
          <a:xfrm>
            <a:off x="6640243" y="452978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30CACC40-5ED0-4F47-BE1D-D4C7093EBC44}"/>
              </a:ext>
            </a:extLst>
          </p:cNvPr>
          <p:cNvCxnSpPr>
            <a:cxnSpLocks/>
            <a:stCxn id="78" idx="7"/>
            <a:endCxn id="65" idx="5"/>
          </p:cNvCxnSpPr>
          <p:nvPr/>
        </p:nvCxnSpPr>
        <p:spPr>
          <a:xfrm flipH="1" flipV="1">
            <a:off x="7557370" y="3556226"/>
            <a:ext cx="4711" cy="11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27AFC542-92BD-4542-9AB4-2588633D73FF}"/>
              </a:ext>
            </a:extLst>
          </p:cNvPr>
          <p:cNvCxnSpPr>
            <a:cxnSpLocks/>
            <a:stCxn id="65" idx="6"/>
            <a:endCxn id="26" idx="2"/>
          </p:cNvCxnSpPr>
          <p:nvPr/>
        </p:nvCxnSpPr>
        <p:spPr>
          <a:xfrm>
            <a:off x="7715532" y="3174388"/>
            <a:ext cx="126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15A609FA-1E2C-47C1-ABD1-8EF2D00B4AD2}"/>
              </a:ext>
            </a:extLst>
          </p:cNvPr>
          <p:cNvSpPr txBox="1"/>
          <p:nvPr/>
        </p:nvSpPr>
        <p:spPr>
          <a:xfrm>
            <a:off x="7705587" y="2870622"/>
            <a:ext cx="123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89390C-9644-4A2E-9280-91DB5C211945}"/>
              </a:ext>
            </a:extLst>
          </p:cNvPr>
          <p:cNvSpPr/>
          <p:nvPr/>
        </p:nvSpPr>
        <p:spPr>
          <a:xfrm>
            <a:off x="8979243" y="25443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DDFF0AE-978A-45C3-A0F0-5DD0D2003137}"/>
              </a:ext>
            </a:extLst>
          </p:cNvPr>
          <p:cNvSpPr/>
          <p:nvPr/>
        </p:nvSpPr>
        <p:spPr>
          <a:xfrm>
            <a:off x="9072471" y="263908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end </a:t>
            </a:r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A078165-753F-44FB-8499-5F5CCEAC57B8}"/>
              </a:ext>
            </a:extLst>
          </p:cNvPr>
          <p:cNvSpPr txBox="1"/>
          <p:nvPr/>
        </p:nvSpPr>
        <p:spPr>
          <a:xfrm>
            <a:off x="7557370" y="4152862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tableReached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3C7F02F-12F8-40BA-8DE4-3F793FA113AE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2542644-B8BC-490B-9D25-53181201BB00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07A1D78F-844C-4AC2-93F6-11A6DABA2D03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2A74944-21B2-4AC3-9FE6-96877C73489E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FA1527FE-5B13-468C-AF2F-BBE6D078F551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0814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AddFood</a:t>
            </a:r>
            <a:endParaRPr lang="it-IT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11EF9F5C-ACAD-49A7-AC32-4AAD16666266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1263255-8511-4827-902A-B1D30E371E3E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6BEF86EE-04C5-46A0-9183-0663A2F79A2B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246C186-7766-4F49-98A2-849247C320E5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>
            <a:off x="2641515" y="1849494"/>
            <a:ext cx="0" cy="146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F3A8850-6233-45BE-971D-C3AD364CCC46}"/>
              </a:ext>
            </a:extLst>
          </p:cNvPr>
          <p:cNvSpPr txBox="1"/>
          <p:nvPr/>
        </p:nvSpPr>
        <p:spPr>
          <a:xfrm>
            <a:off x="1733384" y="2322679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addFood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45D6B1AA-F81F-455F-B3CA-CF333D08B30C}"/>
              </a:ext>
            </a:extLst>
          </p:cNvPr>
          <p:cNvSpPr/>
          <p:nvPr/>
        </p:nvSpPr>
        <p:spPr>
          <a:xfrm>
            <a:off x="2101515" y="331712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request</a:t>
            </a:r>
            <a:r>
              <a:rPr lang="it-IT" sz="1200" dirty="0"/>
              <a:t> </a:t>
            </a:r>
            <a:r>
              <a:rPr lang="it-IT" sz="1200" dirty="0" err="1"/>
              <a:t>ForCode</a:t>
            </a:r>
            <a:endParaRPr lang="it-IT" sz="1200" dirty="0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B69E65FB-5C5F-4993-B1CA-21F617FD74D1}"/>
              </a:ext>
            </a:extLst>
          </p:cNvPr>
          <p:cNvSpPr/>
          <p:nvPr/>
        </p:nvSpPr>
        <p:spPr>
          <a:xfrm>
            <a:off x="4363450" y="331712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checkAnswer</a:t>
            </a:r>
            <a:endParaRPr lang="it-IT" sz="1200" dirty="0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A3FB73A-C5AF-48D2-A09B-25238CE00639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3181515" y="3857129"/>
            <a:ext cx="118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D4BFF3-A169-49F3-B449-96AC1083C15D}"/>
              </a:ext>
            </a:extLst>
          </p:cNvPr>
          <p:cNvSpPr txBox="1"/>
          <p:nvPr/>
        </p:nvSpPr>
        <p:spPr>
          <a:xfrm>
            <a:off x="3210817" y="3584510"/>
            <a:ext cx="109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answerFrom</a:t>
            </a:r>
            <a:endParaRPr lang="it-IT" sz="1400" dirty="0">
              <a:solidFill>
                <a:srgbClr val="00B050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FridgeCoap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B1431C6-9EB3-4854-8AAC-5F5BFA602E3B}"/>
              </a:ext>
            </a:extLst>
          </p:cNvPr>
          <p:cNvSpPr/>
          <p:nvPr/>
        </p:nvSpPr>
        <p:spPr>
          <a:xfrm>
            <a:off x="7309599" y="331311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</a:t>
            </a:r>
            <a:endParaRPr lang="it-IT" sz="1200" dirty="0"/>
          </a:p>
          <a:p>
            <a:pPr algn="ctr"/>
            <a:r>
              <a:rPr lang="it-IT" sz="1200" dirty="0" err="1"/>
              <a:t>Fridge</a:t>
            </a:r>
            <a:endParaRPr lang="it-IT" sz="1200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65F467D1-201D-4ACE-A03A-EAB60AC28B18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 flipV="1">
            <a:off x="5443450" y="3853118"/>
            <a:ext cx="1866149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1E26FEF-CBDE-4C43-B37D-14AF746B11A0}"/>
              </a:ext>
            </a:extLst>
          </p:cNvPr>
          <p:cNvCxnSpPr>
            <a:cxnSpLocks/>
            <a:stCxn id="65" idx="4"/>
            <a:endCxn id="78" idx="0"/>
          </p:cNvCxnSpPr>
          <p:nvPr/>
        </p:nvCxnSpPr>
        <p:spPr>
          <a:xfrm>
            <a:off x="7849599" y="4393118"/>
            <a:ext cx="4144" cy="124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F9D5C36-C720-43DB-BD33-DB5BC3C8093D}"/>
              </a:ext>
            </a:extLst>
          </p:cNvPr>
          <p:cNvSpPr txBox="1"/>
          <p:nvPr/>
        </p:nvSpPr>
        <p:spPr>
          <a:xfrm>
            <a:off x="6691384" y="4820849"/>
            <a:ext cx="1236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fridgeReached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3CC511C-B181-4295-AE2E-CD0828889B68}"/>
              </a:ext>
            </a:extLst>
          </p:cNvPr>
          <p:cNvSpPr/>
          <p:nvPr/>
        </p:nvSpPr>
        <p:spPr>
          <a:xfrm>
            <a:off x="7313743" y="563528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30CACC40-5ED0-4F47-BE1D-D4C7093EBC44}"/>
              </a:ext>
            </a:extLst>
          </p:cNvPr>
          <p:cNvCxnSpPr>
            <a:cxnSpLocks/>
            <a:stCxn id="78" idx="6"/>
            <a:endCxn id="44" idx="2"/>
          </p:cNvCxnSpPr>
          <p:nvPr/>
        </p:nvCxnSpPr>
        <p:spPr>
          <a:xfrm flipV="1">
            <a:off x="8393743" y="6173369"/>
            <a:ext cx="1767008" cy="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27AFC542-92BD-4542-9AB4-2588633D73FF}"/>
              </a:ext>
            </a:extLst>
          </p:cNvPr>
          <p:cNvCxnSpPr>
            <a:cxnSpLocks/>
            <a:stCxn id="44" idx="0"/>
            <a:endCxn id="27" idx="4"/>
          </p:cNvCxnSpPr>
          <p:nvPr/>
        </p:nvCxnSpPr>
        <p:spPr>
          <a:xfrm flipH="1" flipV="1">
            <a:off x="10697274" y="4386120"/>
            <a:ext cx="3477" cy="12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15A609FA-1E2C-47C1-ABD1-8EF2D00B4AD2}"/>
              </a:ext>
            </a:extLst>
          </p:cNvPr>
          <p:cNvSpPr txBox="1"/>
          <p:nvPr/>
        </p:nvSpPr>
        <p:spPr>
          <a:xfrm>
            <a:off x="9465783" y="4855856"/>
            <a:ext cx="123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DDFF0AE-978A-45C3-A0F0-5DD0D2003137}"/>
              </a:ext>
            </a:extLst>
          </p:cNvPr>
          <p:cNvSpPr/>
          <p:nvPr/>
        </p:nvSpPr>
        <p:spPr>
          <a:xfrm>
            <a:off x="10157274" y="330612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endAdd</a:t>
            </a:r>
            <a:r>
              <a:rPr lang="it-IT" sz="1200" dirty="0"/>
              <a:t> Food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A078165-753F-44FB-8499-5F5CCEAC57B8}"/>
              </a:ext>
            </a:extLst>
          </p:cNvPr>
          <p:cNvSpPr txBox="1"/>
          <p:nvPr/>
        </p:nvSpPr>
        <p:spPr>
          <a:xfrm>
            <a:off x="8605239" y="584872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5E2F33D-6A34-4844-A4BD-BB2D16127CD2}"/>
              </a:ext>
            </a:extLst>
          </p:cNvPr>
          <p:cNvSpPr/>
          <p:nvPr/>
        </p:nvSpPr>
        <p:spPr>
          <a:xfrm>
            <a:off x="5685726" y="3573157"/>
            <a:ext cx="1381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>
                <a:solidFill>
                  <a:srgbClr val="FFC000"/>
                </a:solidFill>
              </a:rPr>
              <a:t>Answer</a:t>
            </a:r>
            <a:r>
              <a:rPr lang="it-IT" sz="1600" dirty="0">
                <a:solidFill>
                  <a:srgbClr val="FFC000"/>
                </a:solidFill>
              </a:rPr>
              <a:t> == yes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D1DFC79-0204-4E1B-A771-ECA3045E40D9}"/>
              </a:ext>
            </a:extLst>
          </p:cNvPr>
          <p:cNvSpPr/>
          <p:nvPr/>
        </p:nvSpPr>
        <p:spPr>
          <a:xfrm>
            <a:off x="6284389" y="189255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handle Warning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67BCF20-512B-42E9-B379-59237D5AFE2C}"/>
              </a:ext>
            </a:extLst>
          </p:cNvPr>
          <p:cNvCxnSpPr>
            <a:cxnSpLocks/>
            <a:stCxn id="61" idx="6"/>
            <a:endCxn id="30" idx="2"/>
          </p:cNvCxnSpPr>
          <p:nvPr/>
        </p:nvCxnSpPr>
        <p:spPr>
          <a:xfrm flipV="1">
            <a:off x="5443450" y="2432559"/>
            <a:ext cx="840939" cy="142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BE368D22-9FCA-414F-A760-92F3C85BE558}"/>
              </a:ext>
            </a:extLst>
          </p:cNvPr>
          <p:cNvSpPr/>
          <p:nvPr/>
        </p:nvSpPr>
        <p:spPr>
          <a:xfrm rot="18124607">
            <a:off x="5125532" y="2875292"/>
            <a:ext cx="1324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>
                <a:solidFill>
                  <a:srgbClr val="FFC000"/>
                </a:solidFill>
              </a:rPr>
              <a:t>Answer</a:t>
            </a:r>
            <a:r>
              <a:rPr lang="it-IT" sz="1600" dirty="0">
                <a:solidFill>
                  <a:srgbClr val="FFC000"/>
                </a:solidFill>
              </a:rPr>
              <a:t> == no</a:t>
            </a: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4A7C105A-DF33-434B-95AF-0D922C56DA09}"/>
              </a:ext>
            </a:extLst>
          </p:cNvPr>
          <p:cNvSpPr/>
          <p:nvPr/>
        </p:nvSpPr>
        <p:spPr>
          <a:xfrm>
            <a:off x="10160751" y="563336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F61249C6-E640-4EA0-B3D2-84B6727FD71F}"/>
              </a:ext>
            </a:extLst>
          </p:cNvPr>
          <p:cNvCxnSpPr>
            <a:stCxn id="27" idx="0"/>
            <a:endCxn id="55" idx="6"/>
          </p:cNvCxnSpPr>
          <p:nvPr/>
        </p:nvCxnSpPr>
        <p:spPr>
          <a:xfrm rot="16200000" flipV="1">
            <a:off x="5941082" y="-1450073"/>
            <a:ext cx="1996626" cy="75157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FD49CD74-5523-4D27-8EA0-C76AD52DE687}"/>
              </a:ext>
            </a:extLst>
          </p:cNvPr>
          <p:cNvCxnSpPr>
            <a:stCxn id="30" idx="0"/>
            <a:endCxn id="55" idx="6"/>
          </p:cNvCxnSpPr>
          <p:nvPr/>
        </p:nvCxnSpPr>
        <p:spPr>
          <a:xfrm rot="16200000" flipV="1">
            <a:off x="4711420" y="-220410"/>
            <a:ext cx="583065" cy="36428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720072A5-AEAA-4165-B585-EC55C570BCEF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11BF770-1FCA-4F4C-B379-18F3D08DCA47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5C9D7347-5589-4272-BE62-02C9A4F3C7E6}"/>
              </a:ext>
            </a:extLst>
          </p:cNvPr>
          <p:cNvCxnSpPr>
            <a:cxnSpLocks/>
            <a:stCxn id="55" idx="0"/>
            <a:endCxn id="55" idx="7"/>
          </p:cNvCxnSpPr>
          <p:nvPr/>
        </p:nvCxnSpPr>
        <p:spPr>
          <a:xfrm rot="16200000" flipH="1">
            <a:off x="2753353" y="657656"/>
            <a:ext cx="158162" cy="381838"/>
          </a:xfrm>
          <a:prstGeom prst="bentConnector3">
            <a:avLst>
              <a:gd name="adj1" fmla="val -144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2EE9597-0621-493A-87FD-5AA9D0E6FF12}"/>
              </a:ext>
            </a:extLst>
          </p:cNvPr>
          <p:cNvSpPr txBox="1"/>
          <p:nvPr/>
        </p:nvSpPr>
        <p:spPr>
          <a:xfrm>
            <a:off x="2236919" y="267245"/>
            <a:ext cx="252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answerFromFridgeCoap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F240DB54-1ED9-4CFE-93B3-3C6568951FC9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458520E-90E9-4A3C-9A68-E569F3344395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933847FB-C42B-43E2-9329-67BA30579912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5533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e 42">
            <a:extLst>
              <a:ext uri="{FF2B5EF4-FFF2-40B4-BE49-F238E27FC236}">
                <a16:creationId xmlns:a16="http://schemas.microsoft.com/office/drawing/2014/main" id="{BC216960-6820-43AE-9342-AB537E74F970}"/>
              </a:ext>
            </a:extLst>
          </p:cNvPr>
          <p:cNvSpPr/>
          <p:nvPr/>
        </p:nvSpPr>
        <p:spPr>
          <a:xfrm>
            <a:off x="9373141" y="2548399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1AE17FA-2156-4489-B05A-907C4E71E250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D12FDF-4BAE-42C2-8C40-8735EE25EFB7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B81A14-53A5-42FC-A86A-6742224508D7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4A940A-1DB4-4765-B08D-03CC21FA7A21}"/>
              </a:ext>
            </a:extLst>
          </p:cNvPr>
          <p:cNvSpPr txBox="1"/>
          <p:nvPr/>
        </p:nvSpPr>
        <p:spPr>
          <a:xfrm>
            <a:off x="185565" y="24776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Clear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43ED5CF-F44A-4E47-922C-7E9BDBE9431F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70D8F7D-4E82-4B5D-9C3B-4697C4BE8691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F4F4771-0235-41F8-8390-5134B09373CC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11A5E42-7024-4305-83A1-CB7B0E9095B3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 flipH="1">
            <a:off x="2640070" y="1849494"/>
            <a:ext cx="1445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44446C-6FF4-4B18-B81C-ED292AD964D7}"/>
              </a:ext>
            </a:extLst>
          </p:cNvPr>
          <p:cNvSpPr txBox="1"/>
          <p:nvPr/>
        </p:nvSpPr>
        <p:spPr>
          <a:xfrm>
            <a:off x="2099537" y="2099258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clear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1A73394E-3C35-4B96-9704-D4ED7D65DD2E}"/>
              </a:ext>
            </a:extLst>
          </p:cNvPr>
          <p:cNvSpPr/>
          <p:nvPr/>
        </p:nvSpPr>
        <p:spPr>
          <a:xfrm>
            <a:off x="210007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reach</a:t>
            </a:r>
            <a:r>
              <a:rPr lang="it-IT" sz="1200" dirty="0"/>
              <a:t> </a:t>
            </a:r>
            <a:r>
              <a:rPr lang="it-IT" sz="1200" dirty="0" err="1"/>
              <a:t>Table</a:t>
            </a:r>
            <a:endParaRPr lang="it-IT" sz="120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42FD540-045E-4D13-A683-F6A29F82AF5F}"/>
              </a:ext>
            </a:extLst>
          </p:cNvPr>
          <p:cNvSpPr/>
          <p:nvPr/>
        </p:nvSpPr>
        <p:spPr>
          <a:xfrm>
            <a:off x="946854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endClear</a:t>
            </a:r>
            <a:endParaRPr lang="it-IT" sz="120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E00664EC-F1B9-4A42-BB77-FB4838C4D0F8}"/>
              </a:ext>
            </a:extLst>
          </p:cNvPr>
          <p:cNvSpPr/>
          <p:nvPr/>
        </p:nvSpPr>
        <p:spPr>
          <a:xfrm>
            <a:off x="6900476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30D05FE-FD32-44DE-B174-2B9B500B0527}"/>
              </a:ext>
            </a:extLst>
          </p:cNvPr>
          <p:cNvSpPr/>
          <p:nvPr/>
        </p:nvSpPr>
        <p:spPr>
          <a:xfrm>
            <a:off x="4643484" y="48751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inDish</a:t>
            </a:r>
            <a:endParaRPr lang="it-IT" sz="1200" dirty="0"/>
          </a:p>
          <a:p>
            <a:pPr algn="ctr"/>
            <a:r>
              <a:rPr lang="it-IT" sz="1200" dirty="0" err="1"/>
              <a:t>Washer</a:t>
            </a:r>
            <a:endParaRPr lang="it-IT" sz="120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FFC7574-F944-495B-A3EC-732B934C03C6}"/>
              </a:ext>
            </a:extLst>
          </p:cNvPr>
          <p:cNvSpPr/>
          <p:nvPr/>
        </p:nvSpPr>
        <p:spPr>
          <a:xfrm>
            <a:off x="4643484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68DF950-9B0E-4C7F-A8B4-F1DD97306DF1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180070" y="3178399"/>
            <a:ext cx="1463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4D6F62F-1759-4B92-AAA9-3D4E7E63C17D}"/>
              </a:ext>
            </a:extLst>
          </p:cNvPr>
          <p:cNvSpPr txBox="1"/>
          <p:nvPr/>
        </p:nvSpPr>
        <p:spPr>
          <a:xfrm>
            <a:off x="3180070" y="2809067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19F5C2E-FC5D-45F9-9589-242FFECF786B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>
          <a:xfrm>
            <a:off x="5723484" y="3178399"/>
            <a:ext cx="117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65EA2F4-E01F-4607-999C-74EA846AA913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>
            <a:off x="5183484" y="3718399"/>
            <a:ext cx="0" cy="115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E244C15-BAAF-47ED-98D3-D62127B25701}"/>
              </a:ext>
            </a:extLst>
          </p:cNvPr>
          <p:cNvCxnSpPr>
            <a:cxnSpLocks/>
            <a:stCxn id="16" idx="6"/>
            <a:endCxn id="43" idx="2"/>
          </p:cNvCxnSpPr>
          <p:nvPr/>
        </p:nvCxnSpPr>
        <p:spPr>
          <a:xfrm>
            <a:off x="7980476" y="3178399"/>
            <a:ext cx="1392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1273249E-EEDC-41C0-BBB2-949233B4A17B}"/>
              </a:ext>
            </a:extLst>
          </p:cNvPr>
          <p:cNvSpPr/>
          <p:nvPr/>
        </p:nvSpPr>
        <p:spPr>
          <a:xfrm>
            <a:off x="5692141" y="2839844"/>
            <a:ext cx="123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fridgeReached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13DB6892-6188-4422-A9CA-3DE4AA911EDA}"/>
              </a:ext>
            </a:extLst>
          </p:cNvPr>
          <p:cNvSpPr/>
          <p:nvPr/>
        </p:nvSpPr>
        <p:spPr>
          <a:xfrm>
            <a:off x="8008570" y="2873600"/>
            <a:ext cx="12314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8783EB5E-B91B-43B5-B94D-CDDE16BBE5F1}"/>
              </a:ext>
            </a:extLst>
          </p:cNvPr>
          <p:cNvSpPr/>
          <p:nvPr/>
        </p:nvSpPr>
        <p:spPr>
          <a:xfrm>
            <a:off x="5155713" y="4044857"/>
            <a:ext cx="1669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dishWasherReached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8AF4600-4F8D-4CAE-B070-85BB432A5F53}"/>
              </a:ext>
            </a:extLst>
          </p:cNvPr>
          <p:cNvCxnSpPr>
            <a:cxnSpLocks/>
            <a:stCxn id="17" idx="2"/>
            <a:endCxn id="14" idx="4"/>
          </p:cNvCxnSpPr>
          <p:nvPr/>
        </p:nvCxnSpPr>
        <p:spPr>
          <a:xfrm flipH="1" flipV="1">
            <a:off x="2640070" y="3718399"/>
            <a:ext cx="2003414" cy="169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EE2A9FDD-11E9-4709-8EC8-682F91E6E059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CF86807-AB55-484A-918D-DD4A8DF94D7F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3F5647D8-428C-4E8E-9D5B-98F01B9CBEE2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E2795DF-FBC1-43E3-8F6C-E27ACACA4AC0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9B3F79E-0955-4422-883A-D652D588F0AF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536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FABAB9-49D7-426D-85F0-21564EAE7AE8}"/>
              </a:ext>
            </a:extLst>
          </p:cNvPr>
          <p:cNvSpPr txBox="1"/>
          <p:nvPr/>
        </p:nvSpPr>
        <p:spPr>
          <a:xfrm>
            <a:off x="185565" y="24776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Kb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CA49F91-28E1-4D73-911E-D0EC88B5336D}"/>
              </a:ext>
            </a:extLst>
          </p:cNvPr>
          <p:cNvSpPr/>
          <p:nvPr/>
        </p:nvSpPr>
        <p:spPr>
          <a:xfrm>
            <a:off x="1604790" y="281861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92D996B-FCD1-4A7E-ADEF-BFFB166C90CD}"/>
              </a:ext>
            </a:extLst>
          </p:cNvPr>
          <p:cNvSpPr/>
          <p:nvPr/>
        </p:nvSpPr>
        <p:spPr>
          <a:xfrm>
            <a:off x="3285044" y="281861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C839B15-3A02-4868-ADF4-99C7B1F1F2D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684790" y="3358614"/>
            <a:ext cx="600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D688AA2D-08C1-4956-A9F1-CF120BC79AA7}"/>
              </a:ext>
            </a:extLst>
          </p:cNvPr>
          <p:cNvSpPr/>
          <p:nvPr/>
        </p:nvSpPr>
        <p:spPr>
          <a:xfrm>
            <a:off x="3996839" y="65831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objFromRobot</a:t>
            </a:r>
            <a:endParaRPr lang="it-IT" sz="120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72A478B-E3AC-4AA9-8E51-3FDE249EDC43}"/>
              </a:ext>
            </a:extLst>
          </p:cNvPr>
          <p:cNvSpPr/>
          <p:nvPr/>
        </p:nvSpPr>
        <p:spPr>
          <a:xfrm>
            <a:off x="6268605" y="65831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food From Robot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EEB7601-84BA-485C-8CA5-B993C7215E12}"/>
              </a:ext>
            </a:extLst>
          </p:cNvPr>
          <p:cNvSpPr/>
          <p:nvPr/>
        </p:nvSpPr>
        <p:spPr>
          <a:xfrm>
            <a:off x="8540371" y="617267"/>
            <a:ext cx="108000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objTo</a:t>
            </a:r>
            <a:r>
              <a:rPr lang="it-IT" sz="1200" dirty="0"/>
              <a:t> Robot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CC656C06-D89C-4D0D-A43A-BFCDFF79EB65}"/>
              </a:ext>
            </a:extLst>
          </p:cNvPr>
          <p:cNvSpPr/>
          <p:nvPr/>
        </p:nvSpPr>
        <p:spPr>
          <a:xfrm>
            <a:off x="6268605" y="4978614"/>
            <a:ext cx="108000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foodTo</a:t>
            </a:r>
            <a:r>
              <a:rPr lang="it-IT" sz="1200" dirty="0"/>
              <a:t> Robot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46B2DA4-7B23-4BE2-8B9D-4B72ABA4CBFD}"/>
              </a:ext>
            </a:extLst>
          </p:cNvPr>
          <p:cNvSpPr/>
          <p:nvPr/>
        </p:nvSpPr>
        <p:spPr>
          <a:xfrm>
            <a:off x="8606822" y="281831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do</a:t>
            </a:r>
          </a:p>
          <a:p>
            <a:pPr algn="ctr"/>
            <a:r>
              <a:rPr lang="it-IT" sz="1200" dirty="0" err="1"/>
              <a:t>Expose</a:t>
            </a:r>
            <a:endParaRPr lang="it-IT" sz="1200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548909A-CBC5-4677-8BB5-122A914C07FE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70708F-2553-45F5-9C6A-F57DE0A256F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945088B-B5E0-4E6B-AE6E-6D045DFFD6BE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98D9F5-CF75-4228-9CC6-69D74F2703FA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2B3AB95E-47DE-4F6E-A745-C9B50AA990B6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88922D1-0B88-4374-87FF-0A95FFC2234A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ACA2FD1D-C010-458C-B474-EB44A94A5679}"/>
              </a:ext>
            </a:extLst>
          </p:cNvPr>
          <p:cNvSpPr/>
          <p:nvPr/>
        </p:nvSpPr>
        <p:spPr>
          <a:xfrm>
            <a:off x="8540371" y="4978310"/>
            <a:ext cx="1080000" cy="112104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update</a:t>
            </a:r>
          </a:p>
          <a:p>
            <a:pPr algn="ctr"/>
            <a:r>
              <a:rPr lang="it-IT" sz="1200" dirty="0"/>
              <a:t>Food</a:t>
            </a:r>
          </a:p>
          <a:p>
            <a:pPr algn="ctr"/>
            <a:r>
              <a:rPr lang="it-IT" sz="1200" dirty="0" err="1"/>
              <a:t>OnTable</a:t>
            </a:r>
            <a:endParaRPr lang="it-IT" sz="1200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5E60064B-A767-4B48-9134-D84502D50556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783D359-9248-4C8F-A5EC-6F1F4770C4E5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3A48E9E0-42E1-469D-816C-56ACC385D4FE}"/>
              </a:ext>
            </a:extLst>
          </p:cNvPr>
          <p:cNvSpPr/>
          <p:nvPr/>
        </p:nvSpPr>
        <p:spPr>
          <a:xfrm>
            <a:off x="3996839" y="5025092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writeLog</a:t>
            </a:r>
            <a:endParaRPr lang="it-IT" sz="1200" dirty="0"/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E6D0CD26-7D13-4C69-A904-6D07DFB6C33F}"/>
              </a:ext>
            </a:extLst>
          </p:cNvPr>
          <p:cNvCxnSpPr>
            <a:cxnSpLocks/>
            <a:stCxn id="7" idx="7"/>
            <a:endCxn id="16" idx="1"/>
          </p:cNvCxnSpPr>
          <p:nvPr/>
        </p:nvCxnSpPr>
        <p:spPr>
          <a:xfrm flipV="1">
            <a:off x="4206882" y="2976472"/>
            <a:ext cx="4558102" cy="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a gomito 66">
            <a:extLst>
              <a:ext uri="{FF2B5EF4-FFF2-40B4-BE49-F238E27FC236}">
                <a16:creationId xmlns:a16="http://schemas.microsoft.com/office/drawing/2014/main" id="{635D0DB0-B1E1-428B-8C9A-73A4ED798105}"/>
              </a:ext>
            </a:extLst>
          </p:cNvPr>
          <p:cNvCxnSpPr>
            <a:cxnSpLocks/>
            <a:stCxn id="12" idx="0"/>
            <a:endCxn id="16" idx="6"/>
          </p:cNvCxnSpPr>
          <p:nvPr/>
        </p:nvCxnSpPr>
        <p:spPr>
          <a:xfrm rot="16200000" flipH="1">
            <a:off x="8013074" y="1684563"/>
            <a:ext cx="2741043" cy="606451"/>
          </a:xfrm>
          <a:prstGeom prst="bentConnector4">
            <a:avLst>
              <a:gd name="adj1" fmla="val -6950"/>
              <a:gd name="adj2" fmla="val 13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a gomito 70">
            <a:extLst>
              <a:ext uri="{FF2B5EF4-FFF2-40B4-BE49-F238E27FC236}">
                <a16:creationId xmlns:a16="http://schemas.microsoft.com/office/drawing/2014/main" id="{D50D609C-D1B2-4DA1-B3C8-A2BA9B4E9987}"/>
              </a:ext>
            </a:extLst>
          </p:cNvPr>
          <p:cNvCxnSpPr>
            <a:cxnSpLocks/>
            <a:stCxn id="10" idx="0"/>
            <a:endCxn id="16" idx="6"/>
          </p:cNvCxnSpPr>
          <p:nvPr/>
        </p:nvCxnSpPr>
        <p:spPr>
          <a:xfrm rot="16200000" flipH="1">
            <a:off x="5761830" y="-566681"/>
            <a:ext cx="2700000" cy="5149983"/>
          </a:xfrm>
          <a:prstGeom prst="bentConnector4">
            <a:avLst>
              <a:gd name="adj1" fmla="val -8467"/>
              <a:gd name="adj2" fmla="val 1044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4487C99B-A111-43CF-BB9A-D580A2BE1EAB}"/>
              </a:ext>
            </a:extLst>
          </p:cNvPr>
          <p:cNvCxnSpPr>
            <a:cxnSpLocks/>
            <a:stCxn id="11" idx="0"/>
            <a:endCxn id="16" idx="6"/>
          </p:cNvCxnSpPr>
          <p:nvPr/>
        </p:nvCxnSpPr>
        <p:spPr>
          <a:xfrm rot="16200000" flipH="1">
            <a:off x="6897713" y="569202"/>
            <a:ext cx="2700000" cy="2878217"/>
          </a:xfrm>
          <a:prstGeom prst="bentConnector4">
            <a:avLst>
              <a:gd name="adj1" fmla="val -8467"/>
              <a:gd name="adj2" fmla="val 1079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C7C204D1-7B1C-4571-8B82-B9EE92CAB1EE}"/>
              </a:ext>
            </a:extLst>
          </p:cNvPr>
          <p:cNvCxnSpPr>
            <a:cxnSpLocks/>
            <a:stCxn id="7" idx="7"/>
            <a:endCxn id="10" idx="4"/>
          </p:cNvCxnSpPr>
          <p:nvPr/>
        </p:nvCxnSpPr>
        <p:spPr>
          <a:xfrm flipV="1">
            <a:off x="4206882" y="1738310"/>
            <a:ext cx="329957" cy="123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C774A570-3F70-4A10-9E67-BFA2CCB0C8E5}"/>
              </a:ext>
            </a:extLst>
          </p:cNvPr>
          <p:cNvCxnSpPr>
            <a:cxnSpLocks/>
            <a:stCxn id="7" idx="7"/>
            <a:endCxn id="11" idx="4"/>
          </p:cNvCxnSpPr>
          <p:nvPr/>
        </p:nvCxnSpPr>
        <p:spPr>
          <a:xfrm flipV="1">
            <a:off x="4206882" y="1738310"/>
            <a:ext cx="2601723" cy="123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0968DE27-53D9-49C2-80E0-E8B26CF5F7CA}"/>
              </a:ext>
            </a:extLst>
          </p:cNvPr>
          <p:cNvCxnSpPr>
            <a:cxnSpLocks/>
            <a:stCxn id="7" idx="7"/>
            <a:endCxn id="12" idx="4"/>
          </p:cNvCxnSpPr>
          <p:nvPr/>
        </p:nvCxnSpPr>
        <p:spPr>
          <a:xfrm flipV="1">
            <a:off x="4206882" y="1738310"/>
            <a:ext cx="4873489" cy="123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F3AF4242-4ED3-472D-BC53-2AB75C1A3238}"/>
              </a:ext>
            </a:extLst>
          </p:cNvPr>
          <p:cNvCxnSpPr>
            <a:cxnSpLocks/>
            <a:stCxn id="7" idx="5"/>
            <a:endCxn id="52" idx="0"/>
          </p:cNvCxnSpPr>
          <p:nvPr/>
        </p:nvCxnSpPr>
        <p:spPr>
          <a:xfrm>
            <a:off x="4206882" y="3740452"/>
            <a:ext cx="329957" cy="128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645F7B3F-F390-417C-8BE1-C2C3CABA723C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4206882" y="3740452"/>
            <a:ext cx="2601723" cy="123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702EF8BE-E776-4292-A41E-72D42FA5CB48}"/>
              </a:ext>
            </a:extLst>
          </p:cNvPr>
          <p:cNvCxnSpPr>
            <a:cxnSpLocks/>
            <a:stCxn id="7" idx="5"/>
            <a:endCxn id="39" idx="0"/>
          </p:cNvCxnSpPr>
          <p:nvPr/>
        </p:nvCxnSpPr>
        <p:spPr>
          <a:xfrm>
            <a:off x="4206882" y="3740452"/>
            <a:ext cx="4873489" cy="123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19325F32-B055-4032-90E1-DE4C46853DCB}"/>
              </a:ext>
            </a:extLst>
          </p:cNvPr>
          <p:cNvCxnSpPr>
            <a:cxnSpLocks/>
            <a:stCxn id="16" idx="3"/>
            <a:endCxn id="7" idx="5"/>
          </p:cNvCxnSpPr>
          <p:nvPr/>
        </p:nvCxnSpPr>
        <p:spPr>
          <a:xfrm flipH="1">
            <a:off x="4206882" y="3740148"/>
            <a:ext cx="4558102" cy="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10C05DEA-FC80-4CFB-B80C-706C07492D34}"/>
              </a:ext>
            </a:extLst>
          </p:cNvPr>
          <p:cNvSpPr/>
          <p:nvPr/>
        </p:nvSpPr>
        <p:spPr>
          <a:xfrm>
            <a:off x="2144790" y="2029215"/>
            <a:ext cx="2367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moveObjToDomesticResource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7328CAA4-D576-4346-8860-176475C508F1}"/>
              </a:ext>
            </a:extLst>
          </p:cNvPr>
          <p:cNvSpPr/>
          <p:nvPr/>
        </p:nvSpPr>
        <p:spPr>
          <a:xfrm rot="20036617">
            <a:off x="4235090" y="2086396"/>
            <a:ext cx="24739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moveFoodToDomesticResource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AE3B0D73-DE9E-49D0-88BD-39535D0A51CD}"/>
              </a:ext>
            </a:extLst>
          </p:cNvPr>
          <p:cNvSpPr/>
          <p:nvPr/>
        </p:nvSpPr>
        <p:spPr>
          <a:xfrm rot="20693266">
            <a:off x="6832838" y="1849222"/>
            <a:ext cx="1499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moveObjOnRobot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E07F7CC1-065B-4BCB-8BD4-B72D938AA753}"/>
              </a:ext>
            </a:extLst>
          </p:cNvPr>
          <p:cNvSpPr/>
          <p:nvPr/>
        </p:nvSpPr>
        <p:spPr>
          <a:xfrm rot="1638873">
            <a:off x="4795631" y="4365855"/>
            <a:ext cx="1605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B9D1475E-3D45-4651-A6F1-D4AC4E9FC143}"/>
              </a:ext>
            </a:extLst>
          </p:cNvPr>
          <p:cNvSpPr/>
          <p:nvPr/>
        </p:nvSpPr>
        <p:spPr>
          <a:xfrm>
            <a:off x="4071606" y="4442581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log</a:t>
            </a:r>
          </a:p>
        </p:txBody>
      </p: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2F7B01E3-7FEC-4569-A5B3-E4BEF5D3E81E}"/>
              </a:ext>
            </a:extLst>
          </p:cNvPr>
          <p:cNvCxnSpPr>
            <a:cxnSpLocks/>
            <a:stCxn id="52" idx="1"/>
            <a:endCxn id="7" idx="4"/>
          </p:cNvCxnSpPr>
          <p:nvPr/>
        </p:nvCxnSpPr>
        <p:spPr>
          <a:xfrm flipH="1" flipV="1">
            <a:off x="3825044" y="3898614"/>
            <a:ext cx="329957" cy="128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D4500BB0-0DC9-46BE-AC9A-EAB5A39A629A}"/>
              </a:ext>
            </a:extLst>
          </p:cNvPr>
          <p:cNvSpPr/>
          <p:nvPr/>
        </p:nvSpPr>
        <p:spPr>
          <a:xfrm rot="678939">
            <a:off x="7374734" y="4284423"/>
            <a:ext cx="418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ate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E5D73D5F-44B6-4218-AC6D-9BB1BBD8F9F8}"/>
              </a:ext>
            </a:extLst>
          </p:cNvPr>
          <p:cNvSpPr/>
          <p:nvPr/>
        </p:nvSpPr>
        <p:spPr>
          <a:xfrm>
            <a:off x="6800233" y="2707426"/>
            <a:ext cx="715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consult</a:t>
            </a:r>
            <a:endParaRPr lang="it-IT" sz="1400" dirty="0">
              <a:solidFill>
                <a:srgbClr val="FF0000"/>
              </a:solidFill>
            </a:endParaRPr>
          </a:p>
        </p:txBody>
      </p:sp>
      <p:cxnSp>
        <p:nvCxnSpPr>
          <p:cNvPr id="116" name="Connettore a gomito 115">
            <a:extLst>
              <a:ext uri="{FF2B5EF4-FFF2-40B4-BE49-F238E27FC236}">
                <a16:creationId xmlns:a16="http://schemas.microsoft.com/office/drawing/2014/main" id="{740E76CA-C5A6-4813-8532-A45FE89621C9}"/>
              </a:ext>
            </a:extLst>
          </p:cNvPr>
          <p:cNvCxnSpPr>
            <a:cxnSpLocks/>
            <a:stCxn id="39" idx="4"/>
            <a:endCxn id="16" idx="6"/>
          </p:cNvCxnSpPr>
          <p:nvPr/>
        </p:nvCxnSpPr>
        <p:spPr>
          <a:xfrm rot="5400000" flipH="1" flipV="1">
            <a:off x="8013074" y="4425606"/>
            <a:ext cx="2741043" cy="606451"/>
          </a:xfrm>
          <a:prstGeom prst="bentConnector4">
            <a:avLst>
              <a:gd name="adj1" fmla="val -8340"/>
              <a:gd name="adj2" fmla="val 13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ttore a gomito 118">
            <a:extLst>
              <a:ext uri="{FF2B5EF4-FFF2-40B4-BE49-F238E27FC236}">
                <a16:creationId xmlns:a16="http://schemas.microsoft.com/office/drawing/2014/main" id="{F3DE465C-4B1A-4276-A91F-64FDEA8E6A75}"/>
              </a:ext>
            </a:extLst>
          </p:cNvPr>
          <p:cNvCxnSpPr>
            <a:cxnSpLocks/>
            <a:stCxn id="13" idx="4"/>
            <a:endCxn id="16" idx="6"/>
          </p:cNvCxnSpPr>
          <p:nvPr/>
        </p:nvCxnSpPr>
        <p:spPr>
          <a:xfrm rot="5400000" flipH="1" flipV="1">
            <a:off x="6877039" y="3289875"/>
            <a:ext cx="2741347" cy="2878217"/>
          </a:xfrm>
          <a:prstGeom prst="bentConnector4">
            <a:avLst>
              <a:gd name="adj1" fmla="val -8339"/>
              <a:gd name="adj2" fmla="val 1079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809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9B90F0-0214-420B-9C1B-887EC51090FE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92E6349-FC9C-4922-A663-977EDA93382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352B9A-FCE4-4523-B26B-BE07ED551584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1F7E690-590C-4B33-9528-A4E1709610D6}"/>
              </a:ext>
            </a:extLst>
          </p:cNvPr>
          <p:cNvSpPr txBox="1"/>
          <p:nvPr/>
        </p:nvSpPr>
        <p:spPr>
          <a:xfrm>
            <a:off x="185565" y="247762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Fridge</a:t>
            </a:r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4CDD232-296E-4019-866B-7F128E3CC65E}"/>
              </a:ext>
            </a:extLst>
          </p:cNvPr>
          <p:cNvSpPr/>
          <p:nvPr/>
        </p:nvSpPr>
        <p:spPr>
          <a:xfrm>
            <a:off x="693727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06671F0-DB12-49C9-98E3-71AE09361D0F}"/>
              </a:ext>
            </a:extLst>
          </p:cNvPr>
          <p:cNvSpPr/>
          <p:nvPr/>
        </p:nvSpPr>
        <p:spPr>
          <a:xfrm>
            <a:off x="3404019" y="23490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AC38EE7-EB40-4010-8DB4-DE82A0A5F78E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773727" y="2889000"/>
            <a:ext cx="163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2783E35-5B68-4E6C-AF71-2472D4F82FF6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4484019" y="1157094"/>
            <a:ext cx="2875709" cy="173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0C64754F-EC41-4671-9BE6-1DBB8401AC02}"/>
              </a:ext>
            </a:extLst>
          </p:cNvPr>
          <p:cNvSpPr/>
          <p:nvPr/>
        </p:nvSpPr>
        <p:spPr>
          <a:xfrm>
            <a:off x="7359728" y="6170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putIn</a:t>
            </a:r>
            <a:r>
              <a:rPr lang="it-IT" sz="1200" dirty="0"/>
              <a:t> </a:t>
            </a:r>
            <a:r>
              <a:rPr lang="it-IT" sz="1200" dirty="0" err="1"/>
              <a:t>Fridge</a:t>
            </a:r>
            <a:endParaRPr lang="it-IT" sz="12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5DADDD6-59FD-4020-8B73-5030823F7DD6}"/>
              </a:ext>
            </a:extLst>
          </p:cNvPr>
          <p:cNvSpPr txBox="1"/>
          <p:nvPr/>
        </p:nvSpPr>
        <p:spPr>
          <a:xfrm rot="2182888">
            <a:off x="4939858" y="3716601"/>
            <a:ext cx="216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moveSpecificFoodOnRobot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87D012B-E195-46FD-B5F4-EDE1F3E9370D}"/>
              </a:ext>
            </a:extLst>
          </p:cNvPr>
          <p:cNvSpPr txBox="1"/>
          <p:nvPr/>
        </p:nvSpPr>
        <p:spPr>
          <a:xfrm rot="19710299">
            <a:off x="5023562" y="1776579"/>
            <a:ext cx="157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moveFoodToFridge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5F84BC8E-94A3-4FC3-9238-5D7D78D181E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H="1" flipV="1">
            <a:off x="5055921" y="-494808"/>
            <a:ext cx="1731906" cy="3955709"/>
          </a:xfrm>
          <a:prstGeom prst="bentConnector3">
            <a:avLst>
              <a:gd name="adj1" fmla="val -131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D0ED9B6E-A673-43C1-90FA-6B4D5EABE710}"/>
              </a:ext>
            </a:extLst>
          </p:cNvPr>
          <p:cNvSpPr/>
          <p:nvPr/>
        </p:nvSpPr>
        <p:spPr>
          <a:xfrm>
            <a:off x="7359729" y="445434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take From </a:t>
            </a:r>
            <a:r>
              <a:rPr lang="it-IT" sz="1200" dirty="0" err="1"/>
              <a:t>Fridge</a:t>
            </a:r>
            <a:endParaRPr lang="it-IT" sz="1200" dirty="0"/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BD82E3C7-E78E-49CD-B205-B43C41256776}"/>
              </a:ext>
            </a:extLst>
          </p:cNvPr>
          <p:cNvCxnSpPr>
            <a:cxnSpLocks/>
            <a:stCxn id="10" idx="6"/>
            <a:endCxn id="32" idx="2"/>
          </p:cNvCxnSpPr>
          <p:nvPr/>
        </p:nvCxnSpPr>
        <p:spPr>
          <a:xfrm>
            <a:off x="4484019" y="2889000"/>
            <a:ext cx="2875710" cy="210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4DA31915-3A92-4D98-AD7A-941513A64770}"/>
              </a:ext>
            </a:extLst>
          </p:cNvPr>
          <p:cNvCxnSpPr>
            <a:cxnSpLocks/>
            <a:stCxn id="32" idx="4"/>
            <a:endCxn id="10" idx="4"/>
          </p:cNvCxnSpPr>
          <p:nvPr/>
        </p:nvCxnSpPr>
        <p:spPr>
          <a:xfrm rot="5400000" flipH="1">
            <a:off x="4869200" y="2503819"/>
            <a:ext cx="2105347" cy="3955710"/>
          </a:xfrm>
          <a:prstGeom prst="bentConnector3">
            <a:avLst>
              <a:gd name="adj1" fmla="val -10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3542F7EE-EA72-451D-930D-609A79AA90D8}"/>
              </a:ext>
            </a:extLst>
          </p:cNvPr>
          <p:cNvSpPr/>
          <p:nvPr/>
        </p:nvSpPr>
        <p:spPr>
          <a:xfrm>
            <a:off x="7359728" y="1839952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coap</a:t>
            </a:r>
            <a:r>
              <a:rPr lang="it-IT" sz="1200" dirty="0"/>
              <a:t> </a:t>
            </a:r>
            <a:r>
              <a:rPr lang="it-IT" sz="1200" dirty="0" err="1"/>
              <a:t>Answer</a:t>
            </a:r>
            <a:endParaRPr lang="it-IT" sz="1200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BE4EB9A-AE15-472E-B675-BEFD93D17770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 flipV="1">
            <a:off x="4484019" y="2379952"/>
            <a:ext cx="2875709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F890D3A-C8D2-44E0-BE42-16C6456E726A}"/>
              </a:ext>
            </a:extLst>
          </p:cNvPr>
          <p:cNvSpPr txBox="1"/>
          <p:nvPr/>
        </p:nvSpPr>
        <p:spPr>
          <a:xfrm rot="20963997">
            <a:off x="5531252" y="2294703"/>
            <a:ext cx="172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handleAnswerReply</a:t>
            </a:r>
            <a:r>
              <a:rPr lang="it-IT" sz="1400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FB741CEC-AB74-4E8F-9698-C19016A8C138}"/>
              </a:ext>
            </a:extLst>
          </p:cNvPr>
          <p:cNvCxnSpPr>
            <a:cxnSpLocks/>
            <a:stCxn id="22" idx="6"/>
            <a:endCxn id="10" idx="0"/>
          </p:cNvCxnSpPr>
          <p:nvPr/>
        </p:nvCxnSpPr>
        <p:spPr>
          <a:xfrm flipH="1" flipV="1">
            <a:off x="3944019" y="2349000"/>
            <a:ext cx="4495709" cy="30952"/>
          </a:xfrm>
          <a:prstGeom prst="bentConnector4">
            <a:avLst>
              <a:gd name="adj1" fmla="val -5085"/>
              <a:gd name="adj2" fmla="val 6442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5773F19-AC38-464E-BFEB-AA4CE2482DF8}"/>
              </a:ext>
            </a:extLst>
          </p:cNvPr>
          <p:cNvSpPr txBox="1"/>
          <p:nvPr/>
        </p:nvSpPr>
        <p:spPr>
          <a:xfrm>
            <a:off x="9634194" y="6144490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 = da </a:t>
            </a:r>
            <a:r>
              <a:rPr lang="it-IT" dirty="0" err="1"/>
              <a:t>fridgeCoap.kt</a:t>
            </a:r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326A7B5E-B674-4E04-B371-88481A2B8188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215A11C-D12E-4BEA-8D58-74E5696946E0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9516BE67-0D9D-414B-9585-0AA9C4D85BBD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6B05279-885A-4EED-88E7-8E0632A875DE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231BE44-2ED7-4581-A09C-BAC96914A49B}"/>
              </a:ext>
            </a:extLst>
          </p:cNvPr>
          <p:cNvSpPr/>
          <p:nvPr/>
        </p:nvSpPr>
        <p:spPr>
          <a:xfrm>
            <a:off x="7359728" y="323094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writeLog</a:t>
            </a:r>
            <a:endParaRPr lang="it-IT" sz="1200" dirty="0"/>
          </a:p>
        </p:txBody>
      </p:sp>
      <p:cxnSp>
        <p:nvCxnSpPr>
          <p:cNvPr id="35" name="Connettore a gomito 34">
            <a:extLst>
              <a:ext uri="{FF2B5EF4-FFF2-40B4-BE49-F238E27FC236}">
                <a16:creationId xmlns:a16="http://schemas.microsoft.com/office/drawing/2014/main" id="{0DCF3779-933F-43D3-AF27-4589648F3523}"/>
              </a:ext>
            </a:extLst>
          </p:cNvPr>
          <p:cNvCxnSpPr>
            <a:cxnSpLocks/>
            <a:stCxn id="34" idx="6"/>
            <a:endCxn id="10" idx="4"/>
          </p:cNvCxnSpPr>
          <p:nvPr/>
        </p:nvCxnSpPr>
        <p:spPr>
          <a:xfrm flipH="1" flipV="1">
            <a:off x="3944019" y="3429000"/>
            <a:ext cx="4495709" cy="341941"/>
          </a:xfrm>
          <a:prstGeom prst="bentConnector4">
            <a:avLst>
              <a:gd name="adj1" fmla="val -5085"/>
              <a:gd name="adj2" fmla="val -5841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B0B531EB-533D-4AC0-997F-645667E576EB}"/>
              </a:ext>
            </a:extLst>
          </p:cNvPr>
          <p:cNvCxnSpPr>
            <a:cxnSpLocks/>
            <a:stCxn id="10" idx="6"/>
            <a:endCxn id="34" idx="2"/>
          </p:cNvCxnSpPr>
          <p:nvPr/>
        </p:nvCxnSpPr>
        <p:spPr>
          <a:xfrm>
            <a:off x="4484019" y="2889000"/>
            <a:ext cx="2875709" cy="88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1338B19-8FAD-4E86-AC9B-90EC709C4A7D}"/>
              </a:ext>
            </a:extLst>
          </p:cNvPr>
          <p:cNvSpPr txBox="1"/>
          <p:nvPr/>
        </p:nvSpPr>
        <p:spPr>
          <a:xfrm rot="1034263">
            <a:off x="5817212" y="3085084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log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7804E5CF-A8AB-48EE-98EB-FA31383DA674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04916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1CA49F91-28E1-4D73-911E-D0EC88B5336D}"/>
              </a:ext>
            </a:extLst>
          </p:cNvPr>
          <p:cNvSpPr/>
          <p:nvPr/>
        </p:nvSpPr>
        <p:spPr>
          <a:xfrm>
            <a:off x="1223790" y="271491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C839B15-3A02-4868-ADF4-99C7B1F1F2D8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2303790" y="3254917"/>
            <a:ext cx="137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70708F-2553-45F5-9C6A-F57DE0A256F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945088B-B5E0-4E6B-AE6E-6D045DFFD6BE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98D9F5-CF75-4228-9CC6-69D74F2703FA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D2E2C0-88DB-4BBE-9462-B3EEE693BF70}"/>
              </a:ext>
            </a:extLst>
          </p:cNvPr>
          <p:cNvSpPr txBox="1"/>
          <p:nvPr/>
        </p:nvSpPr>
        <p:spPr>
          <a:xfrm>
            <a:off x="185565" y="247762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Greedy</a:t>
            </a: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9479F11-3ECE-4DE4-AA93-35105164CF27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2DB195-5842-4928-8DC2-23D60015C514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56BFCE0-E6B4-43D9-A101-F7BDB5F12C2C}"/>
              </a:ext>
            </a:extLst>
          </p:cNvPr>
          <p:cNvSpPr/>
          <p:nvPr/>
        </p:nvSpPr>
        <p:spPr>
          <a:xfrm>
            <a:off x="3678670" y="271491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A33FD89-86FD-4EAB-A20C-1BF477694E0B}"/>
              </a:ext>
            </a:extLst>
          </p:cNvPr>
          <p:cNvCxnSpPr>
            <a:cxnSpLocks/>
            <a:stCxn id="12" idx="6"/>
            <a:endCxn id="34" idx="2"/>
          </p:cNvCxnSpPr>
          <p:nvPr/>
        </p:nvCxnSpPr>
        <p:spPr>
          <a:xfrm>
            <a:off x="4758670" y="3254917"/>
            <a:ext cx="1934783" cy="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CBB5DF93-F8C7-4244-A55E-045214B583EE}"/>
              </a:ext>
            </a:extLst>
          </p:cNvPr>
          <p:cNvSpPr/>
          <p:nvPr/>
        </p:nvSpPr>
        <p:spPr>
          <a:xfrm>
            <a:off x="6693453" y="2716566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eating</a:t>
            </a:r>
            <a:endParaRPr lang="it-IT" sz="12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A44B514-53B6-4D41-919F-91B6B6A497E8}"/>
              </a:ext>
            </a:extLst>
          </p:cNvPr>
          <p:cNvSpPr/>
          <p:nvPr/>
        </p:nvSpPr>
        <p:spPr>
          <a:xfrm>
            <a:off x="4979397" y="2945891"/>
            <a:ext cx="974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startEating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1A2862F-9968-4CBC-9E91-D664FC1452BD}"/>
              </a:ext>
            </a:extLst>
          </p:cNvPr>
          <p:cNvSpPr/>
          <p:nvPr/>
        </p:nvSpPr>
        <p:spPr>
          <a:xfrm>
            <a:off x="6919042" y="2221961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</a:rPr>
              <a:t>10000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5C0C2D24-8ED1-4261-99C6-4CA746C2BF29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 flipV="1">
            <a:off x="7773453" y="3253669"/>
            <a:ext cx="1226967" cy="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125AFEE7-44C5-429B-9792-2F7699D51CB9}"/>
              </a:ext>
            </a:extLst>
          </p:cNvPr>
          <p:cNvSpPr/>
          <p:nvPr/>
        </p:nvSpPr>
        <p:spPr>
          <a:xfrm>
            <a:off x="7874222" y="2945891"/>
            <a:ext cx="953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stopEating</a:t>
            </a:r>
            <a:endParaRPr lang="it-IT" sz="1400" dirty="0">
              <a:solidFill>
                <a:srgbClr val="00B050"/>
              </a:solidFill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BBB55B4-BEF8-459A-A119-6CBC4FF70AD3}"/>
              </a:ext>
            </a:extLst>
          </p:cNvPr>
          <p:cNvGrpSpPr/>
          <p:nvPr/>
        </p:nvGrpSpPr>
        <p:grpSpPr>
          <a:xfrm>
            <a:off x="9000420" y="2625857"/>
            <a:ext cx="1281538" cy="1255623"/>
            <a:chOff x="9000420" y="2625857"/>
            <a:chExt cx="1281538" cy="1255623"/>
          </a:xfrm>
        </p:grpSpPr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5617764F-4EDD-4B6F-ACD2-9DBC919E48CF}"/>
                </a:ext>
              </a:extLst>
            </p:cNvPr>
            <p:cNvSpPr/>
            <p:nvPr/>
          </p:nvSpPr>
          <p:spPr>
            <a:xfrm>
              <a:off x="9101189" y="2713669"/>
              <a:ext cx="1080000" cy="1080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end</a:t>
              </a:r>
            </a:p>
            <a:p>
              <a:pPr algn="ctr"/>
              <a:r>
                <a:rPr lang="it-IT" sz="1200" dirty="0" err="1"/>
                <a:t>Eating</a:t>
              </a:r>
              <a:endParaRPr lang="it-IT" sz="1200" dirty="0"/>
            </a:p>
          </p:txBody>
        </p:sp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D4879ED6-0E41-41FF-A76A-3D3B2483C9EC}"/>
                </a:ext>
              </a:extLst>
            </p:cNvPr>
            <p:cNvSpPr/>
            <p:nvPr/>
          </p:nvSpPr>
          <p:spPr>
            <a:xfrm>
              <a:off x="9000420" y="2625857"/>
              <a:ext cx="1281538" cy="1255623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</p:grp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F9CF0A40-B892-41CE-829F-9356ED6D61DE}"/>
              </a:ext>
            </a:extLst>
          </p:cNvPr>
          <p:cNvCxnSpPr>
            <a:cxnSpLocks/>
            <a:stCxn id="34" idx="1"/>
            <a:endCxn id="34" idx="7"/>
          </p:cNvCxnSpPr>
          <p:nvPr/>
        </p:nvCxnSpPr>
        <p:spPr>
          <a:xfrm rot="5400000" flipH="1" flipV="1">
            <a:off x="7233453" y="2492890"/>
            <a:ext cx="12700" cy="763676"/>
          </a:xfrm>
          <a:prstGeom prst="bentConnector3">
            <a:avLst>
              <a:gd name="adj1" fmla="val 30453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ttangolo 55">
            <a:extLst>
              <a:ext uri="{FF2B5EF4-FFF2-40B4-BE49-F238E27FC236}">
                <a16:creationId xmlns:a16="http://schemas.microsoft.com/office/drawing/2014/main" id="{6FB8D589-91C9-4876-B9CC-C9273A53609E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340ED44-E664-433A-B414-04D884CF2DDA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EDB660ED-D947-4EFA-BC25-BFF6246F8CD7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18607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1CA49F91-28E1-4D73-911E-D0EC88B5336D}"/>
              </a:ext>
            </a:extLst>
          </p:cNvPr>
          <p:cNvSpPr/>
          <p:nvPr/>
        </p:nvSpPr>
        <p:spPr>
          <a:xfrm>
            <a:off x="3173849" y="54022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C839B15-3A02-4868-ADF4-99C7B1F1F2D8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4253849" y="1080221"/>
            <a:ext cx="1967896" cy="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70708F-2553-45F5-9C6A-F57DE0A256F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945088B-B5E0-4E6B-AE6E-6D045DFFD6BE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C98D9F5-CF75-4228-9CC6-69D74F2703FA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D2E2C0-88DB-4BBE-9462-B3EEE693BF70}"/>
              </a:ext>
            </a:extLst>
          </p:cNvPr>
          <p:cNvSpPr txBox="1"/>
          <p:nvPr/>
        </p:nvSpPr>
        <p:spPr>
          <a:xfrm>
            <a:off x="185565" y="247762"/>
            <a:ext cx="130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RoomButler</a:t>
            </a: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9479F11-3ECE-4DE4-AA93-35105164CF27}"/>
              </a:ext>
            </a:extLst>
          </p:cNvPr>
          <p:cNvSpPr/>
          <p:nvPr/>
        </p:nvSpPr>
        <p:spPr>
          <a:xfrm>
            <a:off x="185565" y="526275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2DB195-5842-4928-8DC2-23D60015C514}"/>
              </a:ext>
            </a:extLst>
          </p:cNvPr>
          <p:cNvSpPr txBox="1"/>
          <p:nvPr/>
        </p:nvSpPr>
        <p:spPr>
          <a:xfrm>
            <a:off x="545565" y="5262758"/>
            <a:ext cx="7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Eventi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56BFCE0-E6B4-43D9-A101-F7BDB5F12C2C}"/>
              </a:ext>
            </a:extLst>
          </p:cNvPr>
          <p:cNvSpPr/>
          <p:nvPr/>
        </p:nvSpPr>
        <p:spPr>
          <a:xfrm>
            <a:off x="6221745" y="54037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BF7C265-CD4A-4A86-B9ED-6ACC1BDD1352}"/>
              </a:ext>
            </a:extLst>
          </p:cNvPr>
          <p:cNvCxnSpPr>
            <a:cxnSpLocks/>
            <a:stCxn id="12" idx="5"/>
            <a:endCxn id="34" idx="1"/>
          </p:cNvCxnSpPr>
          <p:nvPr/>
        </p:nvCxnSpPr>
        <p:spPr>
          <a:xfrm>
            <a:off x="7143583" y="1462217"/>
            <a:ext cx="1369753" cy="214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12036CC9-646D-4201-993F-45AEF679E8C5}"/>
              </a:ext>
            </a:extLst>
          </p:cNvPr>
          <p:cNvSpPr/>
          <p:nvPr/>
        </p:nvSpPr>
        <p:spPr>
          <a:xfrm>
            <a:off x="9614304" y="345564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update </a:t>
            </a:r>
            <a:r>
              <a:rPr lang="it-IT" sz="1200" dirty="0" err="1"/>
              <a:t>Maitre</a:t>
            </a:r>
            <a:endParaRPr lang="it-IT" sz="1200" dirty="0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A33FD89-86FD-4EAB-A20C-1BF477694E0B}"/>
              </a:ext>
            </a:extLst>
          </p:cNvPr>
          <p:cNvCxnSpPr>
            <a:cxnSpLocks/>
            <a:stCxn id="12" idx="6"/>
            <a:endCxn id="20" idx="0"/>
          </p:cNvCxnSpPr>
          <p:nvPr/>
        </p:nvCxnSpPr>
        <p:spPr>
          <a:xfrm>
            <a:off x="7301745" y="1080379"/>
            <a:ext cx="2852559" cy="237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C2B66107-560E-4235-8023-083408CA3BE6}"/>
              </a:ext>
            </a:extLst>
          </p:cNvPr>
          <p:cNvCxnSpPr>
            <a:cxnSpLocks/>
            <a:stCxn id="12" idx="4"/>
            <a:endCxn id="36" idx="0"/>
          </p:cNvCxnSpPr>
          <p:nvPr/>
        </p:nvCxnSpPr>
        <p:spPr>
          <a:xfrm>
            <a:off x="6761745" y="1620379"/>
            <a:ext cx="776428" cy="183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F0594D7-B34C-4CB1-A08D-D65FB262A6D5}"/>
              </a:ext>
            </a:extLst>
          </p:cNvPr>
          <p:cNvCxnSpPr>
            <a:cxnSpLocks/>
            <a:stCxn id="12" idx="4"/>
            <a:endCxn id="37" idx="0"/>
          </p:cNvCxnSpPr>
          <p:nvPr/>
        </p:nvCxnSpPr>
        <p:spPr>
          <a:xfrm flipH="1">
            <a:off x="6221745" y="1620379"/>
            <a:ext cx="540000" cy="182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B9C681B0-E163-4E1A-82DD-A3E97A8C4843}"/>
              </a:ext>
            </a:extLst>
          </p:cNvPr>
          <p:cNvCxnSpPr>
            <a:cxnSpLocks/>
            <a:stCxn id="12" idx="3"/>
            <a:endCxn id="38" idx="0"/>
          </p:cNvCxnSpPr>
          <p:nvPr/>
        </p:nvCxnSpPr>
        <p:spPr>
          <a:xfrm flipH="1">
            <a:off x="4950826" y="1462217"/>
            <a:ext cx="1429081" cy="198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45CF67F7-8441-415A-A4A6-E3DA2CD2EC29}"/>
              </a:ext>
            </a:extLst>
          </p:cNvPr>
          <p:cNvSpPr/>
          <p:nvPr/>
        </p:nvSpPr>
        <p:spPr>
          <a:xfrm rot="2384669">
            <a:off x="7798642" y="1917739"/>
            <a:ext cx="2449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r>
              <a:rPr lang="it-IT" sz="1400" dirty="0">
                <a:solidFill>
                  <a:srgbClr val="00B050"/>
                </a:solidFill>
              </a:rPr>
              <a:t>, </a:t>
            </a:r>
            <a:r>
              <a:rPr lang="it-IT" sz="1400" dirty="0" err="1">
                <a:solidFill>
                  <a:srgbClr val="00B050"/>
                </a:solidFill>
              </a:rPr>
              <a:t>endPrepare</a:t>
            </a:r>
            <a:r>
              <a:rPr lang="it-IT" sz="1400" dirty="0">
                <a:solidFill>
                  <a:srgbClr val="00B050"/>
                </a:solidFill>
              </a:rPr>
              <a:t>,</a:t>
            </a:r>
          </a:p>
          <a:p>
            <a:r>
              <a:rPr lang="it-IT" sz="1400" dirty="0" err="1">
                <a:solidFill>
                  <a:srgbClr val="00B050"/>
                </a:solidFill>
              </a:rPr>
              <a:t>foodAdded</a:t>
            </a:r>
            <a:r>
              <a:rPr lang="it-IT" sz="1400" dirty="0">
                <a:solidFill>
                  <a:srgbClr val="00B050"/>
                </a:solidFill>
              </a:rPr>
              <a:t>, warning, </a:t>
            </a:r>
            <a:r>
              <a:rPr lang="it-IT" sz="1400" dirty="0" err="1">
                <a:solidFill>
                  <a:srgbClr val="00B050"/>
                </a:solidFill>
              </a:rPr>
              <a:t>endClear</a:t>
            </a:r>
            <a:r>
              <a:rPr lang="it-IT" sz="1400" dirty="0">
                <a:solidFill>
                  <a:srgbClr val="00B050"/>
                </a:solidFill>
              </a:rPr>
              <a:t>,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CBB5DF93-F8C7-4244-A55E-045214B583EE}"/>
              </a:ext>
            </a:extLst>
          </p:cNvPr>
          <p:cNvSpPr/>
          <p:nvPr/>
        </p:nvSpPr>
        <p:spPr>
          <a:xfrm>
            <a:off x="8355174" y="345082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scanning </a:t>
            </a:r>
            <a:r>
              <a:rPr lang="it-IT" sz="1100" dirty="0" err="1"/>
              <a:t>Perimeter</a:t>
            </a:r>
            <a:endParaRPr lang="it-IT" sz="11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A44B514-53B6-4D41-919F-91B6B6A497E8}"/>
              </a:ext>
            </a:extLst>
          </p:cNvPr>
          <p:cNvSpPr/>
          <p:nvPr/>
        </p:nvSpPr>
        <p:spPr>
          <a:xfrm rot="3384631">
            <a:off x="7006224" y="2358445"/>
            <a:ext cx="2012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dynamicStartTheSystem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73C4F97F-4F92-4AD0-A74B-8C23809D21B2}"/>
              </a:ext>
            </a:extLst>
          </p:cNvPr>
          <p:cNvSpPr/>
          <p:nvPr/>
        </p:nvSpPr>
        <p:spPr>
          <a:xfrm>
            <a:off x="6998173" y="345082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execute</a:t>
            </a:r>
            <a:r>
              <a:rPr lang="it-IT" sz="1200" dirty="0"/>
              <a:t> </a:t>
            </a:r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562703FB-F018-407C-98CD-2ADA869C4DAF}"/>
              </a:ext>
            </a:extLst>
          </p:cNvPr>
          <p:cNvSpPr/>
          <p:nvPr/>
        </p:nvSpPr>
        <p:spPr>
          <a:xfrm>
            <a:off x="5681745" y="344125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addFood</a:t>
            </a:r>
            <a:endParaRPr lang="it-IT" sz="12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19DD5252-6A7E-45CB-B2AA-46135F16E649}"/>
              </a:ext>
            </a:extLst>
          </p:cNvPr>
          <p:cNvSpPr/>
          <p:nvPr/>
        </p:nvSpPr>
        <p:spPr>
          <a:xfrm>
            <a:off x="4410826" y="3442297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execute</a:t>
            </a:r>
            <a:r>
              <a:rPr lang="it-IT" sz="1200" dirty="0"/>
              <a:t> Clear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1A2862F-9968-4CBC-9E91-D664FC1452BD}"/>
              </a:ext>
            </a:extLst>
          </p:cNvPr>
          <p:cNvSpPr/>
          <p:nvPr/>
        </p:nvSpPr>
        <p:spPr>
          <a:xfrm rot="3790433">
            <a:off x="6959377" y="2452614"/>
            <a:ext cx="760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prepare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5B28EE4B-21E5-49B8-B446-2B9B9B91C20F}"/>
              </a:ext>
            </a:extLst>
          </p:cNvPr>
          <p:cNvSpPr/>
          <p:nvPr/>
        </p:nvSpPr>
        <p:spPr>
          <a:xfrm rot="17377784">
            <a:off x="5948546" y="2436456"/>
            <a:ext cx="823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addFood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4220DF24-A81F-44D7-AD19-A989FAFC6897}"/>
              </a:ext>
            </a:extLst>
          </p:cNvPr>
          <p:cNvSpPr/>
          <p:nvPr/>
        </p:nvSpPr>
        <p:spPr>
          <a:xfrm rot="18385431">
            <a:off x="5226441" y="2761455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clear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5C0C2D24-8ED1-4261-99C6-4CA746C2BF29}"/>
              </a:ext>
            </a:extLst>
          </p:cNvPr>
          <p:cNvCxnSpPr>
            <a:cxnSpLocks/>
            <a:stCxn id="34" idx="4"/>
            <a:endCxn id="46" idx="0"/>
          </p:cNvCxnSpPr>
          <p:nvPr/>
        </p:nvCxnSpPr>
        <p:spPr>
          <a:xfrm flipH="1">
            <a:off x="8894562" y="4530821"/>
            <a:ext cx="612" cy="10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5617764F-4EDD-4B6F-ACD2-9DBC919E48CF}"/>
              </a:ext>
            </a:extLst>
          </p:cNvPr>
          <p:cNvSpPr/>
          <p:nvPr/>
        </p:nvSpPr>
        <p:spPr>
          <a:xfrm>
            <a:off x="8354562" y="556755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findTable</a:t>
            </a:r>
            <a:endParaRPr lang="it-IT" sz="1200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25AFEE7-44C5-429B-9792-2F7699D51CB9}"/>
              </a:ext>
            </a:extLst>
          </p:cNvPr>
          <p:cNvSpPr/>
          <p:nvPr/>
        </p:nvSpPr>
        <p:spPr>
          <a:xfrm>
            <a:off x="7759719" y="4912112"/>
            <a:ext cx="1189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endPerimeter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53" name="Connettore a gomito 52">
            <a:extLst>
              <a:ext uri="{FF2B5EF4-FFF2-40B4-BE49-F238E27FC236}">
                <a16:creationId xmlns:a16="http://schemas.microsoft.com/office/drawing/2014/main" id="{47A12CFA-E036-4B9C-92D4-9EA0073FBD74}"/>
              </a:ext>
            </a:extLst>
          </p:cNvPr>
          <p:cNvCxnSpPr>
            <a:cxnSpLocks/>
            <a:stCxn id="46" idx="6"/>
            <a:endCxn id="12" idx="0"/>
          </p:cNvCxnSpPr>
          <p:nvPr/>
        </p:nvCxnSpPr>
        <p:spPr>
          <a:xfrm flipH="1" flipV="1">
            <a:off x="6761745" y="540379"/>
            <a:ext cx="2672817" cy="5567179"/>
          </a:xfrm>
          <a:prstGeom prst="bentConnector4">
            <a:avLst>
              <a:gd name="adj1" fmla="val -55814"/>
              <a:gd name="adj2" fmla="val 1041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FF880849-2F1F-495D-8447-BF236DC93E80}"/>
              </a:ext>
            </a:extLst>
          </p:cNvPr>
          <p:cNvCxnSpPr>
            <a:cxnSpLocks/>
            <a:stCxn id="20" idx="6"/>
            <a:endCxn id="12" idx="0"/>
          </p:cNvCxnSpPr>
          <p:nvPr/>
        </p:nvCxnSpPr>
        <p:spPr>
          <a:xfrm flipH="1" flipV="1">
            <a:off x="6761745" y="540379"/>
            <a:ext cx="3932559" cy="3455262"/>
          </a:xfrm>
          <a:prstGeom prst="bentConnector4">
            <a:avLst>
              <a:gd name="adj1" fmla="val -5813"/>
              <a:gd name="adj2" fmla="val 106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DAC9ECD5-02A3-4327-8D2B-4BD6D6142CF9}"/>
              </a:ext>
            </a:extLst>
          </p:cNvPr>
          <p:cNvCxnSpPr>
            <a:cxnSpLocks/>
            <a:stCxn id="37" idx="4"/>
            <a:endCxn id="12" idx="0"/>
          </p:cNvCxnSpPr>
          <p:nvPr/>
        </p:nvCxnSpPr>
        <p:spPr>
          <a:xfrm rot="5400000" flipH="1" flipV="1">
            <a:off x="4501309" y="2260815"/>
            <a:ext cx="3980872" cy="540000"/>
          </a:xfrm>
          <a:prstGeom prst="bentConnector5">
            <a:avLst>
              <a:gd name="adj1" fmla="val -5742"/>
              <a:gd name="adj2" fmla="val -630519"/>
              <a:gd name="adj3" fmla="val 1057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2F330A45-0BD8-4760-A1FF-730116275460}"/>
              </a:ext>
            </a:extLst>
          </p:cNvPr>
          <p:cNvCxnSpPr>
            <a:cxnSpLocks/>
            <a:stCxn id="38" idx="4"/>
            <a:endCxn id="12" idx="0"/>
          </p:cNvCxnSpPr>
          <p:nvPr/>
        </p:nvCxnSpPr>
        <p:spPr>
          <a:xfrm rot="5400000" flipH="1" flipV="1">
            <a:off x="3865326" y="1625878"/>
            <a:ext cx="3981918" cy="1810919"/>
          </a:xfrm>
          <a:prstGeom prst="bentConnector5">
            <a:avLst>
              <a:gd name="adj1" fmla="val -5741"/>
              <a:gd name="adj2" fmla="val -117098"/>
              <a:gd name="adj3" fmla="val 1057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A2F84D48-6A5E-42BF-8ED0-5D59A3BF95B4}"/>
              </a:ext>
            </a:extLst>
          </p:cNvPr>
          <p:cNvCxnSpPr>
            <a:cxnSpLocks/>
            <a:stCxn id="36" idx="4"/>
            <a:endCxn id="12" idx="0"/>
          </p:cNvCxnSpPr>
          <p:nvPr/>
        </p:nvCxnSpPr>
        <p:spPr>
          <a:xfrm rot="5400000" flipH="1">
            <a:off x="5154738" y="2147386"/>
            <a:ext cx="3990442" cy="776428"/>
          </a:xfrm>
          <a:prstGeom prst="bentConnector5">
            <a:avLst>
              <a:gd name="adj1" fmla="val -5729"/>
              <a:gd name="adj2" fmla="val 604510"/>
              <a:gd name="adj3" fmla="val 1057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tangolo 39">
            <a:extLst>
              <a:ext uri="{FF2B5EF4-FFF2-40B4-BE49-F238E27FC236}">
                <a16:creationId xmlns:a16="http://schemas.microsoft.com/office/drawing/2014/main" id="{C3C631ED-E4AC-4462-A73E-4E721E0A9E21}"/>
              </a:ext>
            </a:extLst>
          </p:cNvPr>
          <p:cNvSpPr/>
          <p:nvPr/>
        </p:nvSpPr>
        <p:spPr>
          <a:xfrm>
            <a:off x="185565" y="475035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EB53BF0-C8B9-485B-9240-D64BBB21971E}"/>
              </a:ext>
            </a:extLst>
          </p:cNvPr>
          <p:cNvSpPr txBox="1"/>
          <p:nvPr/>
        </p:nvSpPr>
        <p:spPr>
          <a:xfrm>
            <a:off x="545565" y="47503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Timeout</a:t>
            </a:r>
            <a:endParaRPr lang="it-IT" dirty="0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D81BBD7D-2BF3-4C96-945E-5FBC1F181F19}"/>
              </a:ext>
            </a:extLst>
          </p:cNvPr>
          <p:cNvSpPr/>
          <p:nvPr/>
        </p:nvSpPr>
        <p:spPr>
          <a:xfrm>
            <a:off x="3053824" y="3441251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delegateSetup</a:t>
            </a:r>
            <a:endParaRPr lang="it-IT" sz="1200" dirty="0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B4DD5EC2-257C-4468-A7EF-65ADF160CCB9}"/>
              </a:ext>
            </a:extLst>
          </p:cNvPr>
          <p:cNvCxnSpPr>
            <a:cxnSpLocks/>
            <a:stCxn id="12" idx="3"/>
            <a:endCxn id="48" idx="7"/>
          </p:cNvCxnSpPr>
          <p:nvPr/>
        </p:nvCxnSpPr>
        <p:spPr>
          <a:xfrm flipH="1">
            <a:off x="3975662" y="1462217"/>
            <a:ext cx="2404245" cy="213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tangolo 51">
            <a:extLst>
              <a:ext uri="{FF2B5EF4-FFF2-40B4-BE49-F238E27FC236}">
                <a16:creationId xmlns:a16="http://schemas.microsoft.com/office/drawing/2014/main" id="{81C22753-ABE7-4970-B49E-27EAAD314E8D}"/>
              </a:ext>
            </a:extLst>
          </p:cNvPr>
          <p:cNvSpPr/>
          <p:nvPr/>
        </p:nvSpPr>
        <p:spPr>
          <a:xfrm rot="19112968">
            <a:off x="3897266" y="2538928"/>
            <a:ext cx="1717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staticStartTheSystem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126" name="Connettore a gomito 125">
            <a:extLst>
              <a:ext uri="{FF2B5EF4-FFF2-40B4-BE49-F238E27FC236}">
                <a16:creationId xmlns:a16="http://schemas.microsoft.com/office/drawing/2014/main" id="{C7A32428-0D30-4998-AFCA-3B3BFCD43C6B}"/>
              </a:ext>
            </a:extLst>
          </p:cNvPr>
          <p:cNvCxnSpPr>
            <a:cxnSpLocks/>
            <a:stCxn id="48" idx="2"/>
            <a:endCxn id="12" idx="0"/>
          </p:cNvCxnSpPr>
          <p:nvPr/>
        </p:nvCxnSpPr>
        <p:spPr>
          <a:xfrm rot="10800000" flipH="1">
            <a:off x="3053823" y="540379"/>
            <a:ext cx="3707921" cy="3440872"/>
          </a:xfrm>
          <a:prstGeom prst="bentConnector4">
            <a:avLst>
              <a:gd name="adj1" fmla="val -6165"/>
              <a:gd name="adj2" fmla="val 1066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CC2B1A24-A3B4-42CE-A0A2-9B8ABF518DE3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049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B76033B2-929C-4D17-8DE5-91FBA6EF6337}"/>
              </a:ext>
            </a:extLst>
          </p:cNvPr>
          <p:cNvSpPr/>
          <p:nvPr/>
        </p:nvSpPr>
        <p:spPr>
          <a:xfrm>
            <a:off x="192505" y="5775158"/>
            <a:ext cx="36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D3CBA1C-BAD6-4087-8C22-710B3CCDF19A}"/>
              </a:ext>
            </a:extLst>
          </p:cNvPr>
          <p:cNvSpPr/>
          <p:nvPr/>
        </p:nvSpPr>
        <p:spPr>
          <a:xfrm>
            <a:off x="185565" y="6287558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11013D1-93CF-4B87-8EA0-80E3C877C7A0}"/>
              </a:ext>
            </a:extLst>
          </p:cNvPr>
          <p:cNvSpPr txBox="1"/>
          <p:nvPr/>
        </p:nvSpPr>
        <p:spPr>
          <a:xfrm>
            <a:off x="552505" y="57751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47037E-F2FA-49BF-9022-83D86BCC84E1}"/>
              </a:ext>
            </a:extLst>
          </p:cNvPr>
          <p:cNvSpPr txBox="1"/>
          <p:nvPr/>
        </p:nvSpPr>
        <p:spPr>
          <a:xfrm>
            <a:off x="552505" y="6287558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Messaggi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C292821-1774-4ADE-8050-6B17EE441685}"/>
              </a:ext>
            </a:extLst>
          </p:cNvPr>
          <p:cNvSpPr txBox="1"/>
          <p:nvPr/>
        </p:nvSpPr>
        <p:spPr>
          <a:xfrm>
            <a:off x="185565" y="247762"/>
            <a:ext cx="9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Prepare</a:t>
            </a:r>
            <a:r>
              <a:rPr lang="it-IT" dirty="0"/>
              <a:t> 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11EF9F5C-ACAD-49A7-AC32-4AAD16666266}"/>
              </a:ext>
            </a:extLst>
          </p:cNvPr>
          <p:cNvSpPr/>
          <p:nvPr/>
        </p:nvSpPr>
        <p:spPr>
          <a:xfrm>
            <a:off x="19250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1263255-8511-4827-902A-B1D30E371E3E}"/>
              </a:ext>
            </a:extLst>
          </p:cNvPr>
          <p:cNvSpPr/>
          <p:nvPr/>
        </p:nvSpPr>
        <p:spPr>
          <a:xfrm>
            <a:off x="2101515" y="769494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waitCmd</a:t>
            </a:r>
            <a:endParaRPr lang="it-IT" sz="1200" dirty="0"/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6BEF86EE-04C5-46A0-9183-0663A2F79A2B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1272505" y="1309494"/>
            <a:ext cx="82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246C186-7766-4F49-98A2-849247C320E5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2641515" y="1849494"/>
            <a:ext cx="0" cy="7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F3A8850-6233-45BE-971D-C3AD364CCC46}"/>
              </a:ext>
            </a:extLst>
          </p:cNvPr>
          <p:cNvSpPr txBox="1"/>
          <p:nvPr/>
        </p:nvSpPr>
        <p:spPr>
          <a:xfrm>
            <a:off x="1272505" y="2071992"/>
            <a:ext cx="134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startPrepare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45D6B1AA-F81F-455F-B3CA-CF333D08B30C}"/>
              </a:ext>
            </a:extLst>
          </p:cNvPr>
          <p:cNvSpPr/>
          <p:nvPr/>
        </p:nvSpPr>
        <p:spPr>
          <a:xfrm>
            <a:off x="2101515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start</a:t>
            </a:r>
          </a:p>
          <a:p>
            <a:pPr algn="ctr"/>
            <a:r>
              <a:rPr lang="it-IT" sz="1200" dirty="0" err="1"/>
              <a:t>Prepare</a:t>
            </a:r>
            <a:endParaRPr lang="it-IT" sz="1200" dirty="0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B69E65FB-5C5F-4993-B1CA-21F617FD74D1}"/>
              </a:ext>
            </a:extLst>
          </p:cNvPr>
          <p:cNvSpPr/>
          <p:nvPr/>
        </p:nvSpPr>
        <p:spPr>
          <a:xfrm>
            <a:off x="4363450" y="263839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inPantry</a:t>
            </a:r>
            <a:endParaRPr lang="it-IT" sz="1200" dirty="0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A3FB73A-C5AF-48D2-A09B-25238CE00639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3181515" y="3178399"/>
            <a:ext cx="118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D4BFF3-A169-49F3-B449-96AC1083C15D}"/>
              </a:ext>
            </a:extLst>
          </p:cNvPr>
          <p:cNvSpPr txBox="1"/>
          <p:nvPr/>
        </p:nvSpPr>
        <p:spPr>
          <a:xfrm>
            <a:off x="3138566" y="2870622"/>
            <a:ext cx="1290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pantryReached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B1431C6-9EB3-4854-8AAC-5F5BFA602E3B}"/>
              </a:ext>
            </a:extLst>
          </p:cNvPr>
          <p:cNvSpPr/>
          <p:nvPr/>
        </p:nvSpPr>
        <p:spPr>
          <a:xfrm>
            <a:off x="6635532" y="2634388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intable</a:t>
            </a:r>
            <a:endParaRPr lang="it-IT" sz="1200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65F467D1-201D-4ACE-A03A-EAB60AC28B18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 flipV="1">
            <a:off x="5443450" y="3174388"/>
            <a:ext cx="1192082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497209E-B9A3-4BA2-83E3-869F7849B660}"/>
              </a:ext>
            </a:extLst>
          </p:cNvPr>
          <p:cNvSpPr txBox="1"/>
          <p:nvPr/>
        </p:nvSpPr>
        <p:spPr>
          <a:xfrm>
            <a:off x="5413826" y="287062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1E26FEF-CBDE-4C43-B37D-14AF746B11A0}"/>
              </a:ext>
            </a:extLst>
          </p:cNvPr>
          <p:cNvCxnSpPr>
            <a:cxnSpLocks/>
            <a:stCxn id="65" idx="3"/>
            <a:endCxn id="78" idx="1"/>
          </p:cNvCxnSpPr>
          <p:nvPr/>
        </p:nvCxnSpPr>
        <p:spPr>
          <a:xfrm>
            <a:off x="6793694" y="3556226"/>
            <a:ext cx="4711" cy="11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F9D5C36-C720-43DB-BD33-DB5BC3C8093D}"/>
              </a:ext>
            </a:extLst>
          </p:cNvPr>
          <p:cNvSpPr txBox="1"/>
          <p:nvPr/>
        </p:nvSpPr>
        <p:spPr>
          <a:xfrm>
            <a:off x="5271268" y="4122085"/>
            <a:ext cx="153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fridgeReached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3CC511C-B181-4295-AE2E-CD0828889B68}"/>
              </a:ext>
            </a:extLst>
          </p:cNvPr>
          <p:cNvSpPr/>
          <p:nvPr/>
        </p:nvSpPr>
        <p:spPr>
          <a:xfrm>
            <a:off x="6640243" y="4529783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inFridge</a:t>
            </a:r>
            <a:endParaRPr lang="it-IT" sz="1200" dirty="0"/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30CACC40-5ED0-4F47-BE1D-D4C7093EBC44}"/>
              </a:ext>
            </a:extLst>
          </p:cNvPr>
          <p:cNvCxnSpPr>
            <a:cxnSpLocks/>
            <a:stCxn id="78" idx="7"/>
            <a:endCxn id="65" idx="5"/>
          </p:cNvCxnSpPr>
          <p:nvPr/>
        </p:nvCxnSpPr>
        <p:spPr>
          <a:xfrm flipH="1" flipV="1">
            <a:off x="7557370" y="3556226"/>
            <a:ext cx="4711" cy="11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27AFC542-92BD-4542-9AB4-2588633D73FF}"/>
              </a:ext>
            </a:extLst>
          </p:cNvPr>
          <p:cNvCxnSpPr>
            <a:cxnSpLocks/>
            <a:stCxn id="65" idx="6"/>
            <a:endCxn id="26" idx="2"/>
          </p:cNvCxnSpPr>
          <p:nvPr/>
        </p:nvCxnSpPr>
        <p:spPr>
          <a:xfrm>
            <a:off x="7715532" y="3174388"/>
            <a:ext cx="126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15A609FA-1E2C-47C1-ABD1-8EF2D00B4AD2}"/>
              </a:ext>
            </a:extLst>
          </p:cNvPr>
          <p:cNvSpPr txBox="1"/>
          <p:nvPr/>
        </p:nvSpPr>
        <p:spPr>
          <a:xfrm>
            <a:off x="7705587" y="2870622"/>
            <a:ext cx="123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homeReached</a:t>
            </a:r>
            <a:endParaRPr lang="it-IT" sz="1400" dirty="0">
              <a:solidFill>
                <a:srgbClr val="00B050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89390C-9644-4A2E-9280-91DB5C211945}"/>
              </a:ext>
            </a:extLst>
          </p:cNvPr>
          <p:cNvSpPr/>
          <p:nvPr/>
        </p:nvSpPr>
        <p:spPr>
          <a:xfrm>
            <a:off x="8979243" y="2544388"/>
            <a:ext cx="1260000" cy="12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DDFF0AE-978A-45C3-A0F0-5DD0D2003137}"/>
              </a:ext>
            </a:extLst>
          </p:cNvPr>
          <p:cNvSpPr/>
          <p:nvPr/>
        </p:nvSpPr>
        <p:spPr>
          <a:xfrm>
            <a:off x="9072471" y="2639089"/>
            <a:ext cx="1080000" cy="108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endPrepare</a:t>
            </a:r>
            <a:endParaRPr lang="it-IT" sz="12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B0AB921-E5ED-4567-8C7A-CF921D5F809A}"/>
              </a:ext>
            </a:extLst>
          </p:cNvPr>
          <p:cNvSpPr txBox="1"/>
          <p:nvPr/>
        </p:nvSpPr>
        <p:spPr>
          <a:xfrm>
            <a:off x="7557370" y="4122085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B050"/>
                </a:solidFill>
              </a:rPr>
              <a:t>tableReached</a:t>
            </a:r>
            <a:endParaRPr lang="it-IT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459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2654</Words>
  <Application>Microsoft Office PowerPoint</Application>
  <PresentationFormat>Widescreen</PresentationFormat>
  <Paragraphs>1885</Paragraphs>
  <Slides>87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87</vt:i4>
      </vt:variant>
    </vt:vector>
  </HeadingPairs>
  <TitlesOfParts>
    <vt:vector size="91" baseType="lpstr">
      <vt:lpstr>Arial</vt:lpstr>
      <vt:lpstr>Calibri</vt:lpstr>
      <vt:lpstr>Calibri Light</vt:lpstr>
      <vt:lpstr>Tema di Office</vt:lpstr>
      <vt:lpstr>SPRINT 1</vt:lpstr>
      <vt:lpstr>Presentazione standard di PowerPoint</vt:lpstr>
      <vt:lpstr>Presentazione standard di PowerPoint</vt:lpstr>
      <vt:lpstr>Presentazione standard di PowerPoint</vt:lpstr>
      <vt:lpstr>SPRINT 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SPRINT 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SPRINT 4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SPRINT 5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SPRINT 6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SPRINT 8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SPRINT 9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SPRINT 10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SPRINT 11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Gruppioni - laura.gruppioni@studio.unibo.it</dc:creator>
  <cp:lastModifiedBy>Giovanni Zanca</cp:lastModifiedBy>
  <cp:revision>96</cp:revision>
  <dcterms:created xsi:type="dcterms:W3CDTF">2019-11-26T10:45:02Z</dcterms:created>
  <dcterms:modified xsi:type="dcterms:W3CDTF">2020-04-07T13:40:44Z</dcterms:modified>
</cp:coreProperties>
</file>