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534F0-8636-4AFA-8C3E-EDB688CF4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E147F64-9FD3-4513-9228-698F5355F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D893F1-2F56-4C4B-AE59-8B6F03A9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889AF-5C53-4267-98A4-0E5861E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EAA4CE-B4B8-469C-8789-1AA88D22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86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8DCF6-0A2B-420A-BC0E-E0496A84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783555-1CA9-4953-B8F5-63613626E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378EEC-0A80-4DD0-A4BD-2EF33BBB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D5B2A7-4074-450B-940D-63CC5BEA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11148-24A5-48BA-996C-7D00C524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1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4CF8840-7FB1-4D1C-A3B3-8BC8F94E0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B2A921-5B2F-45B0-90CA-F9BF5B495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FCBCF1-CF9C-4A39-9A5A-363D9F4F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1113B0-AA4B-4612-B75E-E68A7B2E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64B924-E777-4DA8-B949-658068C1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71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986D9-7069-4B30-84F6-DCC18C03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27ECC2-7800-46A6-A8F8-F72C26B2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BBB718-64E6-4416-9721-F27F54F9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5645D7-7BA5-4AAE-8558-ACBFC381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04E620-34DE-4601-87AC-9E1DF09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65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CE7DD-8DD7-4FAD-99AD-267BE5B5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744F21-80B0-4218-8BE7-C58DFE7B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E48270-995F-42CC-AF3C-3AE6335D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2A7B42-F993-4775-9C1B-FD6EC229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DCE23-4D09-4FBD-AB53-BF7EEB61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23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2A3DB0-B0C4-4B72-848D-1D93482E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E6A518-7AEE-4A74-96D0-60855CCED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BAE753-455D-46BF-9B42-C685D0D5A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6828D4-2B20-4929-878C-D466D169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1E4099-6ACE-4183-8448-60841660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807638-DA8E-4695-A13B-79EA047B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6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945B7E-9105-4AA5-A307-4E9CC033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C53856-A8BC-4FAA-8261-FA51DF6F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9FF8F8-0C8B-4944-ADCA-11874983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8FC341-7ECF-476B-88A3-745A9CB4A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EF1B724-7E15-4345-BF18-E7889B30C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FE0E8C-8B48-4E3B-B9D5-F95347E8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640B8A-E99D-4667-9656-2BB909A3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A9CFE7-100F-4B19-9CF0-973F1089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27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E7FA9-027F-4D74-9AD2-ECCDB52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028C22-60B5-4ED5-97E1-312A2840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8B65FF-4812-4F31-8FB6-057F79F2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A7F02F-C8D3-4431-ABAD-011BFB92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1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C23F0F-CBBE-4B05-8EFF-30E03C9D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E7B4137-29AF-4B6D-A932-3B2DA108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3FD6A2-770B-4AED-B8DE-437A80AB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14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ECFF90-7405-4F5C-930D-68068FC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C9180F-DAEF-4D7A-BD08-243EE4BF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53DBBB-2BF6-433B-8459-048FB05D2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EB167D-95BF-4FD5-9EA3-FB0FD2A3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7E91B-9D86-4821-88CD-3D28BD1F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3EB06E-1072-446C-8F02-E3F38D2B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6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A705B-74D7-4ABD-88CD-99065FF1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5493B72-CFD4-4902-A238-048848771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CD7056-18E5-44F2-BEBF-4E45996D1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207BC4-8AE0-4511-B802-3D001083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736191-5D26-4F49-916F-3C93E2BC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E62F9B-A316-4D68-926F-10C8B615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7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A81C10-ABE1-4084-890D-37BC7403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9F2FC9-5F87-4CF1-8796-E3A2622B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A3FE6D-8F87-460E-9399-B76D1777E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EB20FF-CDFD-440A-9576-74613410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02BD5D-FA33-4DF7-B3D7-8C08E561A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5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F02924A-CA84-4243-A054-35CFEF940501}"/>
              </a:ext>
            </a:extLst>
          </p:cNvPr>
          <p:cNvSpPr/>
          <p:nvPr/>
        </p:nvSpPr>
        <p:spPr>
          <a:xfrm>
            <a:off x="426125" y="527567"/>
            <a:ext cx="3162343" cy="2354886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84F6F11-31E9-4FF3-ACA4-5BC89B6BD95C}"/>
              </a:ext>
            </a:extLst>
          </p:cNvPr>
          <p:cNvSpPr/>
          <p:nvPr/>
        </p:nvSpPr>
        <p:spPr>
          <a:xfrm>
            <a:off x="1388532" y="531016"/>
            <a:ext cx="1692961" cy="39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Context Maitre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7212D1-8A51-406A-B121-B1FA8CF2ABDB}"/>
              </a:ext>
            </a:extLst>
          </p:cNvPr>
          <p:cNvGrpSpPr/>
          <p:nvPr/>
        </p:nvGrpSpPr>
        <p:grpSpPr>
          <a:xfrm>
            <a:off x="1065153" y="1432840"/>
            <a:ext cx="1745203" cy="967667"/>
            <a:chOff x="6736343" y="1517255"/>
            <a:chExt cx="1745203" cy="967667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854C2689-D78C-4B31-8B55-BEB399056BDF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maitre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C0299437-F80E-45E4-B9B1-D9BEC8225AE3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207E1004-DB18-46FE-854B-123D107E2516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10267D1-0731-4A4E-B44F-2399C389DBFB}"/>
              </a:ext>
            </a:extLst>
          </p:cNvPr>
          <p:cNvSpPr/>
          <p:nvPr/>
        </p:nvSpPr>
        <p:spPr>
          <a:xfrm>
            <a:off x="5167618" y="473219"/>
            <a:ext cx="6598257" cy="614863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7596F2-122C-4301-A186-540627B3403D}"/>
              </a:ext>
            </a:extLst>
          </p:cNvPr>
          <p:cNvSpPr/>
          <p:nvPr/>
        </p:nvSpPr>
        <p:spPr>
          <a:xfrm>
            <a:off x="7423786" y="492521"/>
            <a:ext cx="2148396" cy="39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Context Robot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88031C3-90CB-403B-9ED1-2AE3F7B79EE7}"/>
              </a:ext>
            </a:extLst>
          </p:cNvPr>
          <p:cNvGrpSpPr/>
          <p:nvPr/>
        </p:nvGrpSpPr>
        <p:grpSpPr>
          <a:xfrm>
            <a:off x="9240714" y="1216920"/>
            <a:ext cx="1745203" cy="967667"/>
            <a:chOff x="6736343" y="1517255"/>
            <a:chExt cx="1745203" cy="967667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6D50FD5-02DA-4E47-AF46-76F3CF9F06FB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Basic robot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B57CDF73-4977-4C27-A4A0-9639B9361BFE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76CC9E4-1907-491C-B06F-84A055F8254A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E46750C-BEAC-4193-9038-FFE27225AE25}"/>
              </a:ext>
            </a:extLst>
          </p:cNvPr>
          <p:cNvSpPr/>
          <p:nvPr/>
        </p:nvSpPr>
        <p:spPr>
          <a:xfrm>
            <a:off x="307588" y="4136992"/>
            <a:ext cx="3162343" cy="2354886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757D79A-3267-477D-B506-5195AEF7E84B}"/>
              </a:ext>
            </a:extLst>
          </p:cNvPr>
          <p:cNvSpPr/>
          <p:nvPr/>
        </p:nvSpPr>
        <p:spPr>
          <a:xfrm>
            <a:off x="814561" y="4136992"/>
            <a:ext cx="2148396" cy="39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Context Fridge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FF0B6AA7-F92A-4453-9394-8C88A63C4CDA}"/>
              </a:ext>
            </a:extLst>
          </p:cNvPr>
          <p:cNvGrpSpPr/>
          <p:nvPr/>
        </p:nvGrpSpPr>
        <p:grpSpPr>
          <a:xfrm>
            <a:off x="887904" y="5172230"/>
            <a:ext cx="1745203" cy="967667"/>
            <a:chOff x="6736343" y="1517255"/>
            <a:chExt cx="1745203" cy="967667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D00CA020-3CCA-43BB-BA2E-F5A275FF8596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Fridge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46C801D5-4337-4D91-ADC9-73D4A1C84B22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9990368-6B13-47EA-99B4-E7147B0CBF64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107565C-706D-4E40-BC5E-C9E276E53FED}"/>
              </a:ext>
            </a:extLst>
          </p:cNvPr>
          <p:cNvGrpSpPr/>
          <p:nvPr/>
        </p:nvGrpSpPr>
        <p:grpSpPr>
          <a:xfrm>
            <a:off x="9305278" y="2632859"/>
            <a:ext cx="1745203" cy="967667"/>
            <a:chOff x="6736343" y="1517255"/>
            <a:chExt cx="1745203" cy="967667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296094CC-0644-41B3-9879-D4AEF6D68D50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500" dirty="0">
                  <a:solidFill>
                    <a:schemeClr val="tx1"/>
                  </a:solidFill>
                </a:rPr>
                <a:t>Resource model</a:t>
              </a: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56A2641F-398E-4041-88D4-B7400375EB9C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6D6982B9-4BCC-41D8-85E1-38FDB3ACDEB6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4967B6D-10B6-4AFC-82CD-2896BF8F7207}"/>
              </a:ext>
            </a:extLst>
          </p:cNvPr>
          <p:cNvGrpSpPr/>
          <p:nvPr/>
        </p:nvGrpSpPr>
        <p:grpSpPr>
          <a:xfrm>
            <a:off x="9664735" y="5417590"/>
            <a:ext cx="1745203" cy="967667"/>
            <a:chOff x="6736343" y="1517255"/>
            <a:chExt cx="1745203" cy="967667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E91EC129-7445-4613-828C-E940ADE26002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kb</a:t>
              </a: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CD852A74-B180-40EA-B340-F85931F33718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4415461D-44F0-4FF7-AD21-C3FBEC32941D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99808BCE-A5F3-4FAE-9658-597FA4BDCB83}"/>
              </a:ext>
            </a:extLst>
          </p:cNvPr>
          <p:cNvGrpSpPr/>
          <p:nvPr/>
        </p:nvGrpSpPr>
        <p:grpSpPr>
          <a:xfrm>
            <a:off x="5965728" y="3937338"/>
            <a:ext cx="1745203" cy="967667"/>
            <a:chOff x="6736343" y="1517255"/>
            <a:chExt cx="1745203" cy="967667"/>
          </a:xfrm>
        </p:grpSpPr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D7A41E9B-83C5-4763-AEB2-0A5FE59D6A74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rbr</a:t>
              </a: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A31B9D26-6955-40C3-BFA7-BEA27A365EB6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8387D16D-1985-43C2-A19E-CD75EAF79660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77921C9-D188-4FD7-BD44-583760D567C4}"/>
              </a:ext>
            </a:extLst>
          </p:cNvPr>
          <p:cNvGrpSpPr/>
          <p:nvPr/>
        </p:nvGrpSpPr>
        <p:grpSpPr>
          <a:xfrm>
            <a:off x="5846203" y="1173858"/>
            <a:ext cx="1745203" cy="967667"/>
            <a:chOff x="6736343" y="1517255"/>
            <a:chExt cx="1745203" cy="967667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BDA3C26F-0C2F-4641-B17C-BF2BA82C6E0F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Robot mind</a:t>
              </a: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63B1EABA-9AEA-4207-984E-CECC2F0C4C72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979FBA40-2B55-446A-B6CF-17F147028547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" name="Connettore a gomito 2">
            <a:extLst>
              <a:ext uri="{FF2B5EF4-FFF2-40B4-BE49-F238E27FC236}">
                <a16:creationId xmlns:a16="http://schemas.microsoft.com/office/drawing/2014/main" id="{68C87003-986C-4C5B-98B0-DB9A6F19125C}"/>
              </a:ext>
            </a:extLst>
          </p:cNvPr>
          <p:cNvCxnSpPr>
            <a:cxnSpLocks/>
            <a:stCxn id="7" idx="6"/>
            <a:endCxn id="21" idx="1"/>
          </p:cNvCxnSpPr>
          <p:nvPr/>
        </p:nvCxnSpPr>
        <p:spPr>
          <a:xfrm flipH="1">
            <a:off x="887904" y="1916674"/>
            <a:ext cx="1922452" cy="3695004"/>
          </a:xfrm>
          <a:prstGeom prst="bentConnector5">
            <a:avLst>
              <a:gd name="adj1" fmla="val -11891"/>
              <a:gd name="adj2" fmla="val 46686"/>
              <a:gd name="adj3" fmla="val 12114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AD6CA4D9-E655-42F1-8C11-2BE1CF4F32AB}"/>
              </a:ext>
            </a:extLst>
          </p:cNvPr>
          <p:cNvCxnSpPr>
            <a:cxnSpLocks/>
            <a:stCxn id="31" idx="6"/>
            <a:endCxn id="21" idx="1"/>
          </p:cNvCxnSpPr>
          <p:nvPr/>
        </p:nvCxnSpPr>
        <p:spPr>
          <a:xfrm flipH="1">
            <a:off x="887904" y="4421172"/>
            <a:ext cx="6823027" cy="1190506"/>
          </a:xfrm>
          <a:prstGeom prst="bentConnector5">
            <a:avLst>
              <a:gd name="adj1" fmla="val -3350"/>
              <a:gd name="adj2" fmla="val 159550"/>
              <a:gd name="adj3" fmla="val 105708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AFADD59-3676-444C-A776-4AA959F109C5}"/>
              </a:ext>
            </a:extLst>
          </p:cNvPr>
          <p:cNvSpPr txBox="1"/>
          <p:nvPr/>
        </p:nvSpPr>
        <p:spPr>
          <a:xfrm>
            <a:off x="4042123" y="5390655"/>
            <a:ext cx="71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50"/>
                </a:solidFill>
              </a:rPr>
              <a:t>yes/no</a:t>
            </a:r>
          </a:p>
          <a:p>
            <a:r>
              <a:rPr lang="it-IT" sz="1400" b="1" dirty="0">
                <a:solidFill>
                  <a:srgbClr val="00B050"/>
                </a:solidFill>
              </a:rPr>
              <a:t>(CoAP)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C519B55-AF65-4A06-8E3C-B5CC746CDA83}"/>
              </a:ext>
            </a:extLst>
          </p:cNvPr>
          <p:cNvSpPr txBox="1"/>
          <p:nvPr/>
        </p:nvSpPr>
        <p:spPr>
          <a:xfrm>
            <a:off x="702554" y="3268544"/>
            <a:ext cx="201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50"/>
                </a:solidFill>
              </a:rPr>
              <a:t>expose/answer (CoAP)</a:t>
            </a:r>
          </a:p>
        </p:txBody>
      </p: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59A1B706-1C72-4CFD-94E1-D608F2B7140E}"/>
              </a:ext>
            </a:extLst>
          </p:cNvPr>
          <p:cNvCxnSpPr>
            <a:cxnSpLocks/>
            <a:stCxn id="19" idx="6"/>
            <a:endCxn id="9" idx="1"/>
          </p:cNvCxnSpPr>
          <p:nvPr/>
        </p:nvCxnSpPr>
        <p:spPr>
          <a:xfrm flipH="1" flipV="1">
            <a:off x="1065153" y="1872288"/>
            <a:ext cx="1567954" cy="3783776"/>
          </a:xfrm>
          <a:prstGeom prst="bentConnector5">
            <a:avLst>
              <a:gd name="adj1" fmla="val -70738"/>
              <a:gd name="adj2" fmla="val 139990"/>
              <a:gd name="adj3" fmla="val 11458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E56DE36D-CA72-4126-9978-EA2BD3865019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V="1">
            <a:off x="2633107" y="4572094"/>
            <a:ext cx="3442853" cy="1083970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DD4D383B-AB17-4775-AABE-38237B1D717C}"/>
              </a:ext>
            </a:extLst>
          </p:cNvPr>
          <p:cNvCxnSpPr>
            <a:cxnSpLocks/>
            <a:stCxn id="31" idx="6"/>
            <a:endCxn id="21" idx="1"/>
          </p:cNvCxnSpPr>
          <p:nvPr/>
        </p:nvCxnSpPr>
        <p:spPr>
          <a:xfrm flipH="1">
            <a:off x="887904" y="4421172"/>
            <a:ext cx="6823027" cy="1190506"/>
          </a:xfrm>
          <a:prstGeom prst="bentConnector5">
            <a:avLst>
              <a:gd name="adj1" fmla="val -8794"/>
              <a:gd name="adj2" fmla="val 194398"/>
              <a:gd name="adj3" fmla="val 1033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1BE2D430-0DF9-4499-9A86-9A1E358FEB22}"/>
              </a:ext>
            </a:extLst>
          </p:cNvPr>
          <p:cNvSpPr txBox="1"/>
          <p:nvPr/>
        </p:nvSpPr>
        <p:spPr>
          <a:xfrm>
            <a:off x="4374654" y="6435651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updateFridge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9F49EF8-E58A-4A1B-8B90-5FBE6AD11C3B}"/>
              </a:ext>
            </a:extLst>
          </p:cNvPr>
          <p:cNvSpPr txBox="1"/>
          <p:nvPr/>
        </p:nvSpPr>
        <p:spPr>
          <a:xfrm>
            <a:off x="3746377" y="5985208"/>
            <a:ext cx="1421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50"/>
                </a:solidFill>
              </a:rPr>
              <a:t>answer (CoAP)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1E49BEF2-9AE6-4AAC-A379-A85D4C2668B4}"/>
              </a:ext>
            </a:extLst>
          </p:cNvPr>
          <p:cNvSpPr txBox="1"/>
          <p:nvPr/>
        </p:nvSpPr>
        <p:spPr>
          <a:xfrm>
            <a:off x="3690417" y="4633153"/>
            <a:ext cx="1486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50"/>
                </a:solidFill>
              </a:rPr>
              <a:t>yes/no/content</a:t>
            </a:r>
          </a:p>
          <a:p>
            <a:r>
              <a:rPr lang="it-IT" sz="1400" b="1" dirty="0">
                <a:solidFill>
                  <a:srgbClr val="00B050"/>
                </a:solidFill>
              </a:rPr>
              <a:t>(CoAP)</a:t>
            </a:r>
          </a:p>
        </p:txBody>
      </p: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3C863BFB-65F6-40F9-A824-F7EB4FDD5184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7591406" y="1656368"/>
            <a:ext cx="1649308" cy="1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073ED177-EFF1-4C68-B1C8-27D31A6F660F}"/>
              </a:ext>
            </a:extLst>
          </p:cNvPr>
          <p:cNvSpPr txBox="1"/>
          <p:nvPr/>
        </p:nvSpPr>
        <p:spPr>
          <a:xfrm>
            <a:off x="7920678" y="1390240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1C1F5A0F-EACC-4B60-A175-FC2FFF43F5A5}"/>
              </a:ext>
            </a:extLst>
          </p:cNvPr>
          <p:cNvSpPr txBox="1"/>
          <p:nvPr/>
        </p:nvSpPr>
        <p:spPr>
          <a:xfrm>
            <a:off x="7751576" y="2072829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modelUpdate</a:t>
            </a:r>
          </a:p>
          <a:p>
            <a:r>
              <a:rPr lang="it-IT" sz="1400" b="1" dirty="0"/>
              <a:t>modelChange</a:t>
            </a:r>
          </a:p>
        </p:txBody>
      </p:sp>
      <p:cxnSp>
        <p:nvCxnSpPr>
          <p:cNvPr id="100" name="Connettore a gomito 99">
            <a:extLst>
              <a:ext uri="{FF2B5EF4-FFF2-40B4-BE49-F238E27FC236}">
                <a16:creationId xmlns:a16="http://schemas.microsoft.com/office/drawing/2014/main" id="{62697AA4-FEAF-4792-ACC6-572DEFE309A5}"/>
              </a:ext>
            </a:extLst>
          </p:cNvPr>
          <p:cNvCxnSpPr>
            <a:cxnSpLocks/>
            <a:stCxn id="111" idx="3"/>
            <a:endCxn id="25" idx="1"/>
          </p:cNvCxnSpPr>
          <p:nvPr/>
        </p:nvCxnSpPr>
        <p:spPr>
          <a:xfrm flipV="1">
            <a:off x="6394684" y="3072307"/>
            <a:ext cx="2910594" cy="296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a gomito 101">
            <a:extLst>
              <a:ext uri="{FF2B5EF4-FFF2-40B4-BE49-F238E27FC236}">
                <a16:creationId xmlns:a16="http://schemas.microsoft.com/office/drawing/2014/main" id="{6AB8763A-0CC9-4A60-B2CD-BF76104B0A9C}"/>
              </a:ext>
            </a:extLst>
          </p:cNvPr>
          <p:cNvCxnSpPr>
            <a:cxnSpLocks/>
            <a:stCxn id="35" idx="6"/>
            <a:endCxn id="25" idx="1"/>
          </p:cNvCxnSpPr>
          <p:nvPr/>
        </p:nvCxnSpPr>
        <p:spPr>
          <a:xfrm>
            <a:off x="7591406" y="1657692"/>
            <a:ext cx="1713872" cy="1414615"/>
          </a:xfrm>
          <a:prstGeom prst="bentConnector3">
            <a:avLst>
              <a:gd name="adj1" fmla="val 99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0384BF6A-2241-41CC-9C10-56CB777F7EAE}"/>
              </a:ext>
            </a:extLst>
          </p:cNvPr>
          <p:cNvSpPr/>
          <p:nvPr/>
        </p:nvSpPr>
        <p:spPr>
          <a:xfrm>
            <a:off x="5493710" y="3095953"/>
            <a:ext cx="900974" cy="54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/>
              <a:t>infrastruttura</a:t>
            </a:r>
          </a:p>
        </p:txBody>
      </p:sp>
      <p:sp>
        <p:nvSpPr>
          <p:cNvPr id="113" name="Saetta 112">
            <a:extLst>
              <a:ext uri="{FF2B5EF4-FFF2-40B4-BE49-F238E27FC236}">
                <a16:creationId xmlns:a16="http://schemas.microsoft.com/office/drawing/2014/main" id="{B36F7DA7-052E-4167-910D-D093D4D1755A}"/>
              </a:ext>
            </a:extLst>
          </p:cNvPr>
          <p:cNvSpPr/>
          <p:nvPr/>
        </p:nvSpPr>
        <p:spPr>
          <a:xfrm rot="20352147">
            <a:off x="10818573" y="3070769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479C2385-0A8F-453C-AC08-8F07E756F96A}"/>
              </a:ext>
            </a:extLst>
          </p:cNvPr>
          <p:cNvSpPr txBox="1"/>
          <p:nvPr/>
        </p:nvSpPr>
        <p:spPr>
          <a:xfrm>
            <a:off x="9979021" y="3631327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Local_modelChanged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B795AB83-CB5D-437C-9859-159EE1502556}"/>
              </a:ext>
            </a:extLst>
          </p:cNvPr>
          <p:cNvSpPr txBox="1"/>
          <p:nvPr/>
        </p:nvSpPr>
        <p:spPr>
          <a:xfrm>
            <a:off x="9606684" y="4924633"/>
            <a:ext cx="77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consult</a:t>
            </a:r>
          </a:p>
        </p:txBody>
      </p:sp>
      <p:cxnSp>
        <p:nvCxnSpPr>
          <p:cNvPr id="119" name="Connettore a gomito 118">
            <a:extLst>
              <a:ext uri="{FF2B5EF4-FFF2-40B4-BE49-F238E27FC236}">
                <a16:creationId xmlns:a16="http://schemas.microsoft.com/office/drawing/2014/main" id="{7810AC2C-0EB2-422F-BBB1-2495F04D8A8F}"/>
              </a:ext>
            </a:extLst>
          </p:cNvPr>
          <p:cNvCxnSpPr>
            <a:cxnSpLocks/>
            <a:stCxn id="31" idx="6"/>
            <a:endCxn id="29" idx="1"/>
          </p:cNvCxnSpPr>
          <p:nvPr/>
        </p:nvCxnSpPr>
        <p:spPr>
          <a:xfrm>
            <a:off x="7710931" y="4421172"/>
            <a:ext cx="1953804" cy="1435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2482A9EB-44AD-4549-9121-0882D70494AA}"/>
              </a:ext>
            </a:extLst>
          </p:cNvPr>
          <p:cNvSpPr txBox="1"/>
          <p:nvPr/>
        </p:nvSpPr>
        <p:spPr>
          <a:xfrm>
            <a:off x="8575513" y="5838386"/>
            <a:ext cx="93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updateKb</a:t>
            </a:r>
          </a:p>
        </p:txBody>
      </p:sp>
      <p:cxnSp>
        <p:nvCxnSpPr>
          <p:cNvPr id="126" name="Connettore a gomito 125">
            <a:extLst>
              <a:ext uri="{FF2B5EF4-FFF2-40B4-BE49-F238E27FC236}">
                <a16:creationId xmlns:a16="http://schemas.microsoft.com/office/drawing/2014/main" id="{28AA0136-9CB3-4230-8AF3-F1EA2B854A82}"/>
              </a:ext>
            </a:extLst>
          </p:cNvPr>
          <p:cNvCxnSpPr>
            <a:cxnSpLocks/>
            <a:stCxn id="7" idx="6"/>
            <a:endCxn id="33" idx="1"/>
          </p:cNvCxnSpPr>
          <p:nvPr/>
        </p:nvCxnSpPr>
        <p:spPr>
          <a:xfrm>
            <a:off x="2810356" y="1916674"/>
            <a:ext cx="3155372" cy="2460112"/>
          </a:xfrm>
          <a:prstGeom prst="bentConnector3">
            <a:avLst>
              <a:gd name="adj1" fmla="val 438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E09ADB26-814A-4E76-A0D5-F2486CD808DF}"/>
              </a:ext>
            </a:extLst>
          </p:cNvPr>
          <p:cNvSpPr txBox="1"/>
          <p:nvPr/>
        </p:nvSpPr>
        <p:spPr>
          <a:xfrm>
            <a:off x="4183126" y="2595240"/>
            <a:ext cx="1053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prepare</a:t>
            </a:r>
          </a:p>
          <a:p>
            <a:r>
              <a:rPr lang="it-IT" sz="1400" b="1" dirty="0"/>
              <a:t>addFood</a:t>
            </a:r>
          </a:p>
          <a:p>
            <a:r>
              <a:rPr lang="it-IT" sz="1400" b="1" dirty="0"/>
              <a:t>clear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4D1FD1F6-3AE7-4FFA-9FD4-BF69F92D4534}"/>
              </a:ext>
            </a:extLst>
          </p:cNvPr>
          <p:cNvSpPr txBox="1"/>
          <p:nvPr/>
        </p:nvSpPr>
        <p:spPr>
          <a:xfrm>
            <a:off x="8960522" y="4115457"/>
            <a:ext cx="105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warning</a:t>
            </a:r>
          </a:p>
        </p:txBody>
      </p:sp>
      <p:cxnSp>
        <p:nvCxnSpPr>
          <p:cNvPr id="152" name="Connettore a gomito 151">
            <a:extLst>
              <a:ext uri="{FF2B5EF4-FFF2-40B4-BE49-F238E27FC236}">
                <a16:creationId xmlns:a16="http://schemas.microsoft.com/office/drawing/2014/main" id="{2F6B52B9-1BA9-409F-8576-6834D6FD44AB}"/>
              </a:ext>
            </a:extLst>
          </p:cNvPr>
          <p:cNvCxnSpPr>
            <a:cxnSpLocks/>
            <a:stCxn id="31" idx="6"/>
            <a:endCxn id="9" idx="0"/>
          </p:cNvCxnSpPr>
          <p:nvPr/>
        </p:nvCxnSpPr>
        <p:spPr>
          <a:xfrm flipH="1" flipV="1">
            <a:off x="1175385" y="1676979"/>
            <a:ext cx="6535546" cy="2744193"/>
          </a:xfrm>
          <a:prstGeom prst="bentConnector4">
            <a:avLst>
              <a:gd name="adj1" fmla="val -65940"/>
              <a:gd name="adj2" fmla="val 1533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Saetta 169">
            <a:extLst>
              <a:ext uri="{FF2B5EF4-FFF2-40B4-BE49-F238E27FC236}">
                <a16:creationId xmlns:a16="http://schemas.microsoft.com/office/drawing/2014/main" id="{A9E3E264-86A9-49E3-9876-31E298C0EE6F}"/>
              </a:ext>
            </a:extLst>
          </p:cNvPr>
          <p:cNvSpPr/>
          <p:nvPr/>
        </p:nvSpPr>
        <p:spPr>
          <a:xfrm rot="20767378">
            <a:off x="4913698" y="717290"/>
            <a:ext cx="744912" cy="79348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4D9A2C3D-5236-4CCB-8CC6-0FD11E4852EB}"/>
              </a:ext>
            </a:extLst>
          </p:cNvPr>
          <p:cNvSpPr txBox="1"/>
          <p:nvPr/>
        </p:nvSpPr>
        <p:spPr>
          <a:xfrm>
            <a:off x="3867615" y="432914"/>
            <a:ext cx="1786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Local_modelChanged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envCond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sonarRobot</a:t>
            </a:r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AC26AB3E-13EE-4590-A0C4-C9D877961039}"/>
              </a:ext>
            </a:extLst>
          </p:cNvPr>
          <p:cNvSpPr txBox="1"/>
          <p:nvPr/>
        </p:nvSpPr>
        <p:spPr>
          <a:xfrm>
            <a:off x="6509455" y="3037413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modelChange</a:t>
            </a:r>
          </a:p>
        </p:txBody>
      </p:sp>
      <p:sp>
        <p:nvSpPr>
          <p:cNvPr id="178" name="Saetta 177">
            <a:extLst>
              <a:ext uri="{FF2B5EF4-FFF2-40B4-BE49-F238E27FC236}">
                <a16:creationId xmlns:a16="http://schemas.microsoft.com/office/drawing/2014/main" id="{BE34C1F5-8F6E-40E5-A4A6-685A650B42E7}"/>
              </a:ext>
            </a:extLst>
          </p:cNvPr>
          <p:cNvSpPr/>
          <p:nvPr/>
        </p:nvSpPr>
        <p:spPr>
          <a:xfrm rot="20767378">
            <a:off x="9238998" y="5036001"/>
            <a:ext cx="744912" cy="79348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9726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Gruppioni</dc:creator>
  <cp:lastModifiedBy>Laura Gruppioni</cp:lastModifiedBy>
  <cp:revision>22</cp:revision>
  <dcterms:created xsi:type="dcterms:W3CDTF">2019-04-26T14:07:19Z</dcterms:created>
  <dcterms:modified xsi:type="dcterms:W3CDTF">2020-04-18T08:06:32Z</dcterms:modified>
</cp:coreProperties>
</file>