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E9D2-E813-C4E9-04A4-0AD271991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4A953-EC4F-EA7B-8050-CF700DDB5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5D72-BB77-3AE4-D66F-61AE4A5A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66E7-F16F-6F03-3055-45649F90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8675-98F0-F3D4-2E4B-0F3F6559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49B5-3D40-7901-EC41-B5817DAA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F11B8-09A5-4812-5EFB-FC6D01959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6EF5-56BD-CC1F-3848-3BBB7C6B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5396-4F43-7102-588E-7E663200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A5551-0B64-805A-EC3A-AA8DEDF0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873B1-F1C0-6B8F-1776-B28130352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72A73-CA7E-F5CC-A28E-2254FF8E8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174A-9EE9-9510-DA2F-01A1A568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BE688-7372-AD65-D650-A3BCBAAD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9D07D-4284-C84B-9840-45C7556C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23FF-07C5-925B-3C32-0AD20573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B863-EF8F-F397-95C0-AFD01603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E4ED-F4B8-7ECD-DF26-51131618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F6BC7-236A-66C4-0B8B-C376FA24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94788-6679-A0A3-133A-325EB007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6BBC-9F24-A6CB-F456-6E7E27D5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2C5D-03EC-EBD0-864A-7638108A4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E0C8-19D3-553E-CE61-6CDEE455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9289-A10D-A568-2671-94C0AE6F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C14C-828E-E39A-CA65-1486E99C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0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A8C9-B541-9631-0739-9343B359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DE88-429D-0E75-274F-D9A2F8F2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BD79B-ACD0-198A-D6E5-14F16689D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556A4-BB98-0FCE-1F10-4A287030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BEB5B-7812-6259-DD91-241D5E9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FA800-4623-94D2-8FDA-E7529A24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563E-F4FF-D299-154A-4B3A3DD7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C0A49-C6D9-502C-E7C6-559C04C9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18848-62CC-7BBA-5B75-06B42E248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054CB-5AD2-7131-6CEB-B5B17D3DD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38512-9002-D4EE-8975-768282F88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8B54C-1BF5-9E8E-A971-48B44BCD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57DA5-E4BC-1CC8-F5BA-0DDA350B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D1734-E9A1-5797-D8EA-4B9C1FD2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8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1875-9AE6-F785-0BE3-D5AB6352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61C6C-1EDC-70BA-5249-AC754876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872D1-D00D-901A-5330-8EC9AD75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57D7E-E9EC-790E-7B0F-CDDFA2A3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BF250-B34F-CD83-1F7F-0200E38D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2FC9B-3AA5-F528-632C-F34CB606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2CEF5-F220-D200-1079-AE87E019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3783-5D6F-4438-7FB9-38B524EF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0245-1B96-79ED-726B-B957960D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20BCB-C3FA-1E4C-D6A8-9A4283265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DBF4-B4E1-4BFD-5CEA-FFC17DFD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2FC80-B4F8-CA9D-F600-9A691A81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3A82-FC2A-B5DE-4437-57E953C7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0CB6-C760-3921-C488-D937DA12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B2F0F-0758-2118-696E-352A6422E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4018C-C867-ADAA-0714-502D1501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C7ABB-A91C-0926-6294-7DF31E30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753C-9623-458F-8E92-3ABBC4446D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23980-0F6D-7E23-C466-72C7ABF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09909-494D-9C8A-81C4-D3A6A83D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05CFA-C9F5-166A-7976-F269D9C8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C5BD3-91B4-9472-51B4-6D71F4AC9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5F5A-0A7D-CDCE-65D3-76C1DA41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8753C-9623-458F-8E92-3ABBC4446D7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564A-BD1A-9577-4F51-DDA1BBBE8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BEDD-AB53-CC9D-1A07-322E2B75A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6A7F-D23F-44B2-812F-9C3A1485C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0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M75A IIC I2C High Accuracy Digital Temperature Sensor Module For Arduino -  buy LM75A IIC I2C High Accuracy Digital Temperature Sensor Module For  Arduino: prices, reviews | Zoodmall">
            <a:extLst>
              <a:ext uri="{FF2B5EF4-FFF2-40B4-BE49-F238E27FC236}">
                <a16:creationId xmlns:a16="http://schemas.microsoft.com/office/drawing/2014/main" id="{676F5B44-FB6A-B841-BE07-F9BEEE66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6487" y="2217218"/>
            <a:ext cx="4070462" cy="407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3C20A-CC7B-CC6D-CE2D-B17C0A2DE3D8}"/>
              </a:ext>
            </a:extLst>
          </p:cNvPr>
          <p:cNvCxnSpPr>
            <a:cxnSpLocks/>
          </p:cNvCxnSpPr>
          <p:nvPr/>
        </p:nvCxnSpPr>
        <p:spPr>
          <a:xfrm>
            <a:off x="4053840" y="4168140"/>
            <a:ext cx="3505200" cy="0"/>
          </a:xfrm>
          <a:prstGeom prst="line">
            <a:avLst/>
          </a:prstGeom>
          <a:ln w="88900" cap="rnd">
            <a:solidFill>
              <a:schemeClr val="bg1">
                <a:lumMod val="65000"/>
              </a:schemeClr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C2DF8B-B007-1CDF-1ECA-52F804C932FE}"/>
              </a:ext>
            </a:extLst>
          </p:cNvPr>
          <p:cNvCxnSpPr>
            <a:cxnSpLocks/>
          </p:cNvCxnSpPr>
          <p:nvPr/>
        </p:nvCxnSpPr>
        <p:spPr>
          <a:xfrm>
            <a:off x="4053840" y="4396740"/>
            <a:ext cx="4095750" cy="0"/>
          </a:xfrm>
          <a:prstGeom prst="line">
            <a:avLst/>
          </a:prstGeom>
          <a:ln w="88900" cap="rnd">
            <a:solidFill>
              <a:schemeClr val="accent1">
                <a:lumMod val="75000"/>
              </a:schemeClr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uy Adafruit FT232H Breakout at the right price @ Electrokit">
            <a:extLst>
              <a:ext uri="{FF2B5EF4-FFF2-40B4-BE49-F238E27FC236}">
                <a16:creationId xmlns:a16="http://schemas.microsoft.com/office/drawing/2014/main" id="{382DA563-980A-8F6D-C4D0-7D8116B5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33" y="566443"/>
            <a:ext cx="4656962" cy="349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82D0D2-EB61-0CFA-F90C-73AB5FD55EBC}"/>
              </a:ext>
            </a:extLst>
          </p:cNvPr>
          <p:cNvSpPr txBox="1"/>
          <p:nvPr/>
        </p:nvSpPr>
        <p:spPr>
          <a:xfrm>
            <a:off x="6019800" y="433991"/>
            <a:ext cx="4431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FT232H Breakout 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90783-D5C1-6600-10E5-7E3C81B09255}"/>
              </a:ext>
            </a:extLst>
          </p:cNvPr>
          <p:cNvSpPr txBox="1"/>
          <p:nvPr/>
        </p:nvSpPr>
        <p:spPr>
          <a:xfrm>
            <a:off x="989385" y="2590451"/>
            <a:ext cx="4431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LM75A Breakout Board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5E655C-2289-D84D-FB4F-E1F263DD1657}"/>
              </a:ext>
            </a:extLst>
          </p:cNvPr>
          <p:cNvCxnSpPr>
            <a:cxnSpLocks/>
          </p:cNvCxnSpPr>
          <p:nvPr/>
        </p:nvCxnSpPr>
        <p:spPr>
          <a:xfrm>
            <a:off x="6964680" y="3505200"/>
            <a:ext cx="0" cy="1158240"/>
          </a:xfrm>
          <a:prstGeom prst="line">
            <a:avLst/>
          </a:prstGeom>
          <a:ln w="88900" cap="rnd">
            <a:solidFill>
              <a:srgbClr val="FF000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652C7F-B9AE-2C44-0C9E-71B051F8BACE}"/>
              </a:ext>
            </a:extLst>
          </p:cNvPr>
          <p:cNvCxnSpPr>
            <a:cxnSpLocks/>
          </p:cNvCxnSpPr>
          <p:nvPr/>
        </p:nvCxnSpPr>
        <p:spPr>
          <a:xfrm>
            <a:off x="4053840" y="4663440"/>
            <a:ext cx="2910840" cy="0"/>
          </a:xfrm>
          <a:prstGeom prst="line">
            <a:avLst/>
          </a:prstGeom>
          <a:ln w="88900" cap="rnd">
            <a:solidFill>
              <a:srgbClr val="FF0000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AF9125-561A-58D9-E8F4-AC8E990B5594}"/>
              </a:ext>
            </a:extLst>
          </p:cNvPr>
          <p:cNvCxnSpPr>
            <a:cxnSpLocks/>
          </p:cNvCxnSpPr>
          <p:nvPr/>
        </p:nvCxnSpPr>
        <p:spPr>
          <a:xfrm>
            <a:off x="7261933" y="3505200"/>
            <a:ext cx="0" cy="1417320"/>
          </a:xfrm>
          <a:prstGeom prst="line">
            <a:avLst/>
          </a:prstGeom>
          <a:ln w="889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44E719-5544-13D4-A1A0-9E64F5D18070}"/>
              </a:ext>
            </a:extLst>
          </p:cNvPr>
          <p:cNvCxnSpPr>
            <a:cxnSpLocks/>
          </p:cNvCxnSpPr>
          <p:nvPr/>
        </p:nvCxnSpPr>
        <p:spPr>
          <a:xfrm>
            <a:off x="4045748" y="4922520"/>
            <a:ext cx="3208093" cy="0"/>
          </a:xfrm>
          <a:prstGeom prst="line">
            <a:avLst/>
          </a:prstGeom>
          <a:ln w="889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101CA8-1485-CE50-A8E3-8E7469343552}"/>
              </a:ext>
            </a:extLst>
          </p:cNvPr>
          <p:cNvCxnSpPr>
            <a:cxnSpLocks/>
          </p:cNvCxnSpPr>
          <p:nvPr/>
        </p:nvCxnSpPr>
        <p:spPr>
          <a:xfrm>
            <a:off x="7559040" y="3505200"/>
            <a:ext cx="0" cy="662940"/>
          </a:xfrm>
          <a:prstGeom prst="line">
            <a:avLst/>
          </a:prstGeom>
          <a:ln w="88900" cap="rnd">
            <a:solidFill>
              <a:schemeClr val="bg1">
                <a:lumMod val="65000"/>
              </a:schemeClr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890B62-3616-2DA3-5BB0-271396A70C56}"/>
              </a:ext>
            </a:extLst>
          </p:cNvPr>
          <p:cNvCxnSpPr>
            <a:cxnSpLocks/>
          </p:cNvCxnSpPr>
          <p:nvPr/>
        </p:nvCxnSpPr>
        <p:spPr>
          <a:xfrm>
            <a:off x="7852410" y="3505200"/>
            <a:ext cx="0" cy="891540"/>
          </a:xfrm>
          <a:prstGeom prst="line">
            <a:avLst/>
          </a:prstGeom>
          <a:ln w="88900" cap="rnd">
            <a:solidFill>
              <a:schemeClr val="accent1">
                <a:lumMod val="75000"/>
              </a:schemeClr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A146D8-567D-6B57-A77E-8B68127A72A8}"/>
              </a:ext>
            </a:extLst>
          </p:cNvPr>
          <p:cNvCxnSpPr>
            <a:cxnSpLocks/>
          </p:cNvCxnSpPr>
          <p:nvPr/>
        </p:nvCxnSpPr>
        <p:spPr>
          <a:xfrm>
            <a:off x="8149590" y="3505200"/>
            <a:ext cx="0" cy="891540"/>
          </a:xfrm>
          <a:prstGeom prst="line">
            <a:avLst/>
          </a:prstGeom>
          <a:ln w="88900" cap="rnd">
            <a:solidFill>
              <a:schemeClr val="accent1">
                <a:lumMod val="75000"/>
              </a:schemeClr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0945F830-42A3-A6DA-7C00-B8B97A007163}"/>
              </a:ext>
            </a:extLst>
          </p:cNvPr>
          <p:cNvSpPr/>
          <p:nvPr/>
        </p:nvSpPr>
        <p:spPr>
          <a:xfrm rot="5400000">
            <a:off x="8915403" y="3200402"/>
            <a:ext cx="327656" cy="1424937"/>
          </a:xfrm>
          <a:prstGeom prst="rightBrace">
            <a:avLst>
              <a:gd name="adj1" fmla="val 52520"/>
              <a:gd name="adj2" fmla="val 50000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62FE0B-915F-DA13-C957-939F204F4788}"/>
              </a:ext>
            </a:extLst>
          </p:cNvPr>
          <p:cNvSpPr txBox="1"/>
          <p:nvPr/>
        </p:nvSpPr>
        <p:spPr>
          <a:xfrm>
            <a:off x="8776223" y="4006344"/>
            <a:ext cx="1150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GPIO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767F3D-8B52-0BD7-DB8E-6D19305F62CB}"/>
              </a:ext>
            </a:extLst>
          </p:cNvPr>
          <p:cNvSpPr txBox="1"/>
          <p:nvPr/>
        </p:nvSpPr>
        <p:spPr>
          <a:xfrm>
            <a:off x="6211985" y="3794490"/>
            <a:ext cx="73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</a:rPr>
              <a:t>SCL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CCDC7D-97BD-F5B3-6A26-9FFC8BD2BFC8}"/>
              </a:ext>
            </a:extLst>
          </p:cNvPr>
          <p:cNvSpPr txBox="1"/>
          <p:nvPr/>
        </p:nvSpPr>
        <p:spPr>
          <a:xfrm>
            <a:off x="7498890" y="4448765"/>
            <a:ext cx="73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SDA</a:t>
            </a:r>
          </a:p>
        </p:txBody>
      </p:sp>
    </p:spTree>
    <p:extLst>
      <p:ext uri="{BB962C8B-B14F-4D97-AF65-F5344CB8AC3E}">
        <p14:creationId xmlns:p14="http://schemas.microsoft.com/office/powerpoint/2010/main" val="258047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Harden, Scott W</dc:creator>
  <cp:lastModifiedBy>Harden, Scott W</cp:lastModifiedBy>
  <cp:revision>1</cp:revision>
  <dcterms:created xsi:type="dcterms:W3CDTF">2023-02-07T00:28:18Z</dcterms:created>
  <dcterms:modified xsi:type="dcterms:W3CDTF">2023-02-07T00:49:50Z</dcterms:modified>
</cp:coreProperties>
</file>