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4"/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3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1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2F16-F2FF-418E-AD11-52BEE8D736B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5060"/>
            <a:ext cx="12192000" cy="693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164080" y="1420837"/>
            <a:ext cx="786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 smtClean="0"/>
              <a:t>Thème :</a:t>
            </a:r>
            <a:r>
              <a:rPr lang="fr-FR" sz="2800" dirty="0" smtClean="0"/>
              <a:t> Configuration d’un serveur de temps dans un domaine active directory.</a:t>
            </a:r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443631" y="3022138"/>
            <a:ext cx="390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Présenté par :</a:t>
            </a:r>
            <a:r>
              <a:rPr lang="fr-FR" dirty="0" smtClean="0"/>
              <a:t>      Cir-Giovanni IDOH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045200" y="343165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Kossi Kévin SEWAH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204686" y="5863771"/>
            <a:ext cx="34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Chargé du cours :</a:t>
            </a:r>
            <a:r>
              <a:rPr lang="fr-FR" dirty="0" smtClean="0"/>
              <a:t> M. Denis MONSI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2418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88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29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Giovanni I.</dc:creator>
  <cp:lastModifiedBy>Giovanni I.</cp:lastModifiedBy>
  <cp:revision>5</cp:revision>
  <dcterms:created xsi:type="dcterms:W3CDTF">2023-02-10T08:55:55Z</dcterms:created>
  <dcterms:modified xsi:type="dcterms:W3CDTF">2023-02-10T09:12:05Z</dcterms:modified>
</cp:coreProperties>
</file>