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64"/>
    <a:srgbClr val="000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2F16-F2FF-418E-AD11-52BEE8D736B3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92AC-C26D-437D-9965-ABB44B4029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2F16-F2FF-418E-AD11-52BEE8D736B3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92AC-C26D-437D-9965-ABB44B4029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4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2F16-F2FF-418E-AD11-52BEE8D736B3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92AC-C26D-437D-9965-ABB44B4029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0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2F16-F2FF-418E-AD11-52BEE8D736B3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92AC-C26D-437D-9965-ABB44B4029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7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2F16-F2FF-418E-AD11-52BEE8D736B3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92AC-C26D-437D-9965-ABB44B4029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3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2F16-F2FF-418E-AD11-52BEE8D736B3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92AC-C26D-437D-9965-ABB44B4029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3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2F16-F2FF-418E-AD11-52BEE8D736B3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92AC-C26D-437D-9965-ABB44B4029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2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2F16-F2FF-418E-AD11-52BEE8D736B3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92AC-C26D-437D-9965-ABB44B4029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7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2F16-F2FF-418E-AD11-52BEE8D736B3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92AC-C26D-437D-9965-ABB44B4029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0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2F16-F2FF-418E-AD11-52BEE8D736B3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92AC-C26D-437D-9965-ABB44B4029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1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2F16-F2FF-418E-AD11-52BEE8D736B3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92AC-C26D-437D-9965-ABB44B4029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1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82F16-F2FF-418E-AD11-52BEE8D736B3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792AC-C26D-437D-9965-ABB44B4029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2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75060"/>
            <a:ext cx="12192000" cy="6933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2164080" y="1420837"/>
            <a:ext cx="7863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 smtClean="0"/>
              <a:t>Thème :</a:t>
            </a:r>
            <a:r>
              <a:rPr lang="fr-FR" sz="2800" dirty="0" smtClean="0"/>
              <a:t> Configuration d’un serveur de temps dans un domaine active directory.</a:t>
            </a:r>
            <a:endParaRPr lang="en-US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4443631" y="3022138"/>
            <a:ext cx="390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Présenté par :</a:t>
            </a:r>
            <a:r>
              <a:rPr lang="fr-FR" dirty="0" smtClean="0"/>
              <a:t>      Cir-Giovanni IDOH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6045200" y="343165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Kossi Kévin SEWAH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1204686" y="5863771"/>
            <a:ext cx="346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Chargé du cours :</a:t>
            </a:r>
            <a:r>
              <a:rPr lang="fr-FR" dirty="0" smtClean="0"/>
              <a:t> M. Denis MONSI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72418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6888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29</Words>
  <Application>Microsoft Office PowerPoint</Application>
  <PresentationFormat>Grand écran</PresentationFormat>
  <Paragraphs>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Giovanni I.</dc:creator>
  <cp:lastModifiedBy>Giovanni I.</cp:lastModifiedBy>
  <cp:revision>6</cp:revision>
  <dcterms:created xsi:type="dcterms:W3CDTF">2023-02-10T08:55:55Z</dcterms:created>
  <dcterms:modified xsi:type="dcterms:W3CDTF">2023-02-20T11:25:17Z</dcterms:modified>
</cp:coreProperties>
</file>