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embeddedFontLst>
    <p:embeddedFont>
      <p:font typeface="Barlow SemiBold" panose="020F0502020204030204" pitchFamily="34" charset="0"/>
      <p:regular r:id="rId14"/>
      <p:bold r:id="rId15"/>
      <p:italic r:id="rId16"/>
      <p:boldItalic r:id="rId17"/>
    </p:embeddedFont>
    <p:embeddedFont>
      <p:font typeface="Bebas Neue" panose="020B0606020202050201" pitchFamily="34" charset="77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5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B854"/>
    <a:srgbClr val="8AB833"/>
    <a:srgbClr val="455F51"/>
    <a:srgbClr val="00392C"/>
    <a:srgbClr val="F17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3F60A6-48FC-49C4-9776-682DFB13B4DC}">
  <a:tblStyle styleId="{A93F60A6-48FC-49C4-9776-682DFB13B4DC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5"/>
    <p:restoredTop sz="94718"/>
  </p:normalViewPr>
  <p:slideViewPr>
    <p:cSldViewPr snapToGrid="0">
      <p:cViewPr varScale="1">
        <p:scale>
          <a:sx n="156" d="100"/>
          <a:sy n="156" d="100"/>
        </p:scale>
        <p:origin x="200" y="168"/>
      </p:cViewPr>
      <p:guideLst>
        <p:guide pos="2880"/>
        <p:guide orient="horz" pos="15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128B7-A4FB-224A-AD23-5DCC2517F178}" type="datetimeFigureOut">
              <a:rPr lang="en-IT" smtClean="0"/>
              <a:t>31/05/23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784C0-B04D-F741-9C02-A3794DBAB1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8785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784C0-B04D-F741-9C02-A3794DBAB15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19379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784C0-B04D-F741-9C02-A3794DBAB15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7985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58"/>
          <p:cNvSpPr/>
          <p:nvPr/>
        </p:nvSpPr>
        <p:spPr bwMode="auto">
          <a:xfrm rot="-5400000" flipH="1">
            <a:off x="-534003" y="-410922"/>
            <a:ext cx="2365353" cy="254074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" name="Google Shape;21;p58"/>
          <p:cNvSpPr/>
          <p:nvPr/>
        </p:nvSpPr>
        <p:spPr bwMode="auto">
          <a:xfrm rot="10800000">
            <a:off x="-2149526" y="3143152"/>
            <a:ext cx="4858076" cy="3129548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" name="Google Shape;22;p58"/>
          <p:cNvSpPr/>
          <p:nvPr/>
        </p:nvSpPr>
        <p:spPr bwMode="auto">
          <a:xfrm>
            <a:off x="7519300" y="3392550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" name="Google Shape;23;p58"/>
          <p:cNvSpPr/>
          <p:nvPr/>
        </p:nvSpPr>
        <p:spPr bwMode="auto">
          <a:xfrm rot="-1037058">
            <a:off x="-168127" y="-141641"/>
            <a:ext cx="1977187" cy="527877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4" name="Google Shape;24;p58"/>
          <p:cNvSpPr txBox="1">
            <a:spLocks noGrp="1"/>
          </p:cNvSpPr>
          <p:nvPr>
            <p:ph type="title"/>
          </p:nvPr>
        </p:nvSpPr>
        <p:spPr bwMode="auto">
          <a:xfrm>
            <a:off x="2446975" y="1870148"/>
            <a:ext cx="48645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58"/>
          <p:cNvSpPr txBox="1">
            <a:spLocks noGrp="1"/>
          </p:cNvSpPr>
          <p:nvPr>
            <p:ph type="subTitle" idx="1"/>
          </p:nvPr>
        </p:nvSpPr>
        <p:spPr bwMode="auto">
          <a:xfrm>
            <a:off x="2444575" y="2758163"/>
            <a:ext cx="4866900" cy="1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hree columns 1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Google Shape;89;p67"/>
          <p:cNvSpPr/>
          <p:nvPr/>
        </p:nvSpPr>
        <p:spPr bwMode="auto">
          <a:xfrm>
            <a:off x="-804299" y="4317374"/>
            <a:ext cx="2023768" cy="13159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0" name="Google Shape;90;p67"/>
          <p:cNvSpPr/>
          <p:nvPr/>
        </p:nvSpPr>
        <p:spPr bwMode="auto">
          <a:xfrm flipH="1">
            <a:off x="5818606" y="-1008971"/>
            <a:ext cx="3641723" cy="3911762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1" name="Google Shape;91;p67"/>
          <p:cNvSpPr/>
          <p:nvPr/>
        </p:nvSpPr>
        <p:spPr bwMode="auto">
          <a:xfrm rot="3180931">
            <a:off x="6093995" y="-214534"/>
            <a:ext cx="3897900" cy="1991995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2" name="Google Shape;92;p67"/>
          <p:cNvSpPr txBox="1">
            <a:spLocks noGrp="1"/>
          </p:cNvSpPr>
          <p:nvPr>
            <p:ph type="title"/>
          </p:nvPr>
        </p:nvSpPr>
        <p:spPr bwMode="auto">
          <a:xfrm>
            <a:off x="713250" y="469500"/>
            <a:ext cx="77175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p67"/>
          <p:cNvSpPr txBox="1">
            <a:spLocks noGrp="1"/>
          </p:cNvSpPr>
          <p:nvPr>
            <p:ph type="title" idx="2"/>
          </p:nvPr>
        </p:nvSpPr>
        <p:spPr bwMode="auto">
          <a:xfrm>
            <a:off x="1307600" y="2661175"/>
            <a:ext cx="18837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4" name="Google Shape;94;p67"/>
          <p:cNvSpPr txBox="1">
            <a:spLocks noGrp="1"/>
          </p:cNvSpPr>
          <p:nvPr>
            <p:ph type="subTitle" idx="1"/>
          </p:nvPr>
        </p:nvSpPr>
        <p:spPr bwMode="auto">
          <a:xfrm>
            <a:off x="1305650" y="3151350"/>
            <a:ext cx="1887599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95" name="Google Shape;95;p67"/>
          <p:cNvSpPr txBox="1">
            <a:spLocks noGrp="1"/>
          </p:cNvSpPr>
          <p:nvPr>
            <p:ph type="title" idx="3"/>
          </p:nvPr>
        </p:nvSpPr>
        <p:spPr bwMode="auto">
          <a:xfrm>
            <a:off x="1831550" y="1558700"/>
            <a:ext cx="835799" cy="8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67"/>
          <p:cNvSpPr txBox="1">
            <a:spLocks noGrp="1"/>
          </p:cNvSpPr>
          <p:nvPr>
            <p:ph type="title" idx="4"/>
          </p:nvPr>
        </p:nvSpPr>
        <p:spPr bwMode="auto">
          <a:xfrm>
            <a:off x="3630150" y="2661175"/>
            <a:ext cx="18837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67"/>
          <p:cNvSpPr txBox="1">
            <a:spLocks noGrp="1"/>
          </p:cNvSpPr>
          <p:nvPr>
            <p:ph type="subTitle" idx="5"/>
          </p:nvPr>
        </p:nvSpPr>
        <p:spPr bwMode="auto">
          <a:xfrm>
            <a:off x="3628200" y="3151350"/>
            <a:ext cx="1887599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98" name="Google Shape;98;p67"/>
          <p:cNvSpPr txBox="1">
            <a:spLocks noGrp="1"/>
          </p:cNvSpPr>
          <p:nvPr>
            <p:ph type="title" idx="6"/>
          </p:nvPr>
        </p:nvSpPr>
        <p:spPr bwMode="auto">
          <a:xfrm>
            <a:off x="4154100" y="1571491"/>
            <a:ext cx="835799" cy="8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67"/>
          <p:cNvSpPr txBox="1">
            <a:spLocks noGrp="1"/>
          </p:cNvSpPr>
          <p:nvPr>
            <p:ph type="title" idx="7"/>
          </p:nvPr>
        </p:nvSpPr>
        <p:spPr bwMode="auto">
          <a:xfrm>
            <a:off x="5952700" y="2661175"/>
            <a:ext cx="18837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0" name="Google Shape;100;p67"/>
          <p:cNvSpPr txBox="1">
            <a:spLocks noGrp="1"/>
          </p:cNvSpPr>
          <p:nvPr>
            <p:ph type="subTitle" idx="8"/>
          </p:nvPr>
        </p:nvSpPr>
        <p:spPr bwMode="auto">
          <a:xfrm>
            <a:off x="5950750" y="3151350"/>
            <a:ext cx="1887599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01" name="Google Shape;101;p67"/>
          <p:cNvSpPr txBox="1">
            <a:spLocks noGrp="1"/>
          </p:cNvSpPr>
          <p:nvPr>
            <p:ph type="title" idx="9"/>
          </p:nvPr>
        </p:nvSpPr>
        <p:spPr bwMode="auto">
          <a:xfrm>
            <a:off x="6476650" y="1558700"/>
            <a:ext cx="835799" cy="83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ext 3" userDrawn="1">
  <p:cSld name="CUSTOM_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" name="Google Shape;103;p68"/>
          <p:cNvSpPr/>
          <p:nvPr/>
        </p:nvSpPr>
        <p:spPr bwMode="auto">
          <a:xfrm rot="10800000" flipH="1">
            <a:off x="7837877" y="2932289"/>
            <a:ext cx="3678948" cy="236996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" name="Google Shape;104;p68"/>
          <p:cNvSpPr/>
          <p:nvPr/>
        </p:nvSpPr>
        <p:spPr bwMode="auto">
          <a:xfrm rot="10800000">
            <a:off x="-1316617" y="-1310600"/>
            <a:ext cx="2933467" cy="2884739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5" name="Google Shape;105;p68"/>
          <p:cNvSpPr/>
          <p:nvPr/>
        </p:nvSpPr>
        <p:spPr bwMode="auto">
          <a:xfrm rot="10800000">
            <a:off x="-1339675" y="4064989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6" name="Google Shape;106;p68"/>
          <p:cNvSpPr txBox="1">
            <a:spLocks noGrp="1"/>
          </p:cNvSpPr>
          <p:nvPr>
            <p:ph type="title"/>
          </p:nvPr>
        </p:nvSpPr>
        <p:spPr bwMode="auto">
          <a:xfrm>
            <a:off x="1204188" y="1756923"/>
            <a:ext cx="32643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68"/>
          <p:cNvSpPr txBox="1">
            <a:spLocks noGrp="1"/>
          </p:cNvSpPr>
          <p:nvPr>
            <p:ph type="subTitle" idx="1"/>
          </p:nvPr>
        </p:nvSpPr>
        <p:spPr bwMode="auto">
          <a:xfrm>
            <a:off x="1203750" y="2252577"/>
            <a:ext cx="32652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 1" userDrawn="1">
  <p:cSld name="CUSTOM_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Google Shape;109;p69"/>
          <p:cNvSpPr/>
          <p:nvPr/>
        </p:nvSpPr>
        <p:spPr bwMode="auto">
          <a:xfrm>
            <a:off x="-112000" y="-808350"/>
            <a:ext cx="2045324" cy="219698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0" name="Google Shape;110;p69"/>
          <p:cNvSpPr/>
          <p:nvPr/>
        </p:nvSpPr>
        <p:spPr bwMode="auto">
          <a:xfrm>
            <a:off x="6107775" y="-14177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1" name="Google Shape;111;p69"/>
          <p:cNvSpPr/>
          <p:nvPr/>
        </p:nvSpPr>
        <p:spPr bwMode="auto">
          <a:xfrm>
            <a:off x="-138925" y="4678900"/>
            <a:ext cx="2249125" cy="487025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2" name="Google Shape;112;p69"/>
          <p:cNvSpPr txBox="1">
            <a:spLocks noGrp="1"/>
          </p:cNvSpPr>
          <p:nvPr>
            <p:ph type="title"/>
          </p:nvPr>
        </p:nvSpPr>
        <p:spPr bwMode="auto">
          <a:xfrm>
            <a:off x="713250" y="469500"/>
            <a:ext cx="77175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69"/>
          <p:cNvSpPr/>
          <p:nvPr/>
        </p:nvSpPr>
        <p:spPr bwMode="auto">
          <a:xfrm rot="10800000">
            <a:off x="6981453" y="4599035"/>
            <a:ext cx="3336125" cy="83361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hree columns 2" userDrawn="1">
  <p:cSld name="CUSTOM_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Google Shape;115;p70"/>
          <p:cNvSpPr/>
          <p:nvPr/>
        </p:nvSpPr>
        <p:spPr bwMode="auto">
          <a:xfrm>
            <a:off x="-66075" y="-105750"/>
            <a:ext cx="2992011" cy="1290503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6" name="Google Shape;116;p70"/>
          <p:cNvSpPr/>
          <p:nvPr/>
        </p:nvSpPr>
        <p:spPr bwMode="auto">
          <a:xfrm>
            <a:off x="-828325" y="-294825"/>
            <a:ext cx="1730425" cy="1563650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7" name="Google Shape;117;p70"/>
          <p:cNvSpPr/>
          <p:nvPr/>
        </p:nvSpPr>
        <p:spPr bwMode="auto">
          <a:xfrm>
            <a:off x="-478150" y="4396125"/>
            <a:ext cx="1569328" cy="802086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8" name="Google Shape;118;p70"/>
          <p:cNvSpPr/>
          <p:nvPr/>
        </p:nvSpPr>
        <p:spPr bwMode="auto">
          <a:xfrm rot="8999926">
            <a:off x="7710879" y="3997770"/>
            <a:ext cx="2034125" cy="1470151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9" name="Google Shape;119;p70"/>
          <p:cNvSpPr/>
          <p:nvPr/>
        </p:nvSpPr>
        <p:spPr bwMode="auto">
          <a:xfrm rot="10800000">
            <a:off x="8047508" y="-25560"/>
            <a:ext cx="1178967" cy="766635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0" name="Google Shape;120;p70"/>
          <p:cNvSpPr txBox="1">
            <a:spLocks noGrp="1"/>
          </p:cNvSpPr>
          <p:nvPr>
            <p:ph type="title"/>
          </p:nvPr>
        </p:nvSpPr>
        <p:spPr bwMode="auto">
          <a:xfrm>
            <a:off x="713250" y="469500"/>
            <a:ext cx="77175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70"/>
          <p:cNvSpPr txBox="1">
            <a:spLocks noGrp="1"/>
          </p:cNvSpPr>
          <p:nvPr>
            <p:ph type="title" idx="2"/>
          </p:nvPr>
        </p:nvSpPr>
        <p:spPr bwMode="auto">
          <a:xfrm>
            <a:off x="960788" y="2661175"/>
            <a:ext cx="22677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2" name="Google Shape;122;p70"/>
          <p:cNvSpPr txBox="1">
            <a:spLocks noGrp="1"/>
          </p:cNvSpPr>
          <p:nvPr>
            <p:ph type="subTitle" idx="1"/>
          </p:nvPr>
        </p:nvSpPr>
        <p:spPr bwMode="auto">
          <a:xfrm>
            <a:off x="961388" y="3151350"/>
            <a:ext cx="2266500" cy="77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23" name="Google Shape;123;p70"/>
          <p:cNvSpPr txBox="1">
            <a:spLocks noGrp="1"/>
          </p:cNvSpPr>
          <p:nvPr>
            <p:ph type="title" idx="3"/>
          </p:nvPr>
        </p:nvSpPr>
        <p:spPr bwMode="auto">
          <a:xfrm>
            <a:off x="3438150" y="2661175"/>
            <a:ext cx="22677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4" name="Google Shape;124;p70"/>
          <p:cNvSpPr txBox="1">
            <a:spLocks noGrp="1"/>
          </p:cNvSpPr>
          <p:nvPr>
            <p:ph type="subTitle" idx="4"/>
          </p:nvPr>
        </p:nvSpPr>
        <p:spPr bwMode="auto">
          <a:xfrm>
            <a:off x="3438150" y="1605575"/>
            <a:ext cx="2267700" cy="77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9144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25" name="Google Shape;125;p70"/>
          <p:cNvSpPr txBox="1">
            <a:spLocks noGrp="1"/>
          </p:cNvSpPr>
          <p:nvPr>
            <p:ph type="title" idx="5"/>
          </p:nvPr>
        </p:nvSpPr>
        <p:spPr bwMode="auto">
          <a:xfrm>
            <a:off x="5866850" y="2661175"/>
            <a:ext cx="22677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70"/>
          <p:cNvSpPr txBox="1">
            <a:spLocks noGrp="1"/>
          </p:cNvSpPr>
          <p:nvPr>
            <p:ph type="subTitle" idx="6"/>
          </p:nvPr>
        </p:nvSpPr>
        <p:spPr bwMode="auto">
          <a:xfrm>
            <a:off x="5864900" y="3151350"/>
            <a:ext cx="2267700" cy="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 2" userDrawn="1">
  <p:cSld name="CUSTOM_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" name="Google Shape;128;p71"/>
          <p:cNvSpPr/>
          <p:nvPr/>
        </p:nvSpPr>
        <p:spPr bwMode="auto">
          <a:xfrm>
            <a:off x="-36275" y="-110175"/>
            <a:ext cx="3335727" cy="1438752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9" name="Google Shape;129;p71"/>
          <p:cNvSpPr/>
          <p:nvPr/>
        </p:nvSpPr>
        <p:spPr bwMode="auto">
          <a:xfrm rot="10800000">
            <a:off x="5840450" y="3807400"/>
            <a:ext cx="3335727" cy="1438752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0" name="Google Shape;130;p71"/>
          <p:cNvSpPr/>
          <p:nvPr/>
        </p:nvSpPr>
        <p:spPr bwMode="auto">
          <a:xfrm>
            <a:off x="6993300" y="4737250"/>
            <a:ext cx="2249125" cy="487025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1" name="Google Shape;131;p71"/>
          <p:cNvSpPr/>
          <p:nvPr/>
        </p:nvSpPr>
        <p:spPr bwMode="auto">
          <a:xfrm rot="10800000">
            <a:off x="-194050" y="-110175"/>
            <a:ext cx="2249125" cy="487025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2" name="Google Shape;132;p71"/>
          <p:cNvSpPr txBox="1">
            <a:spLocks noGrp="1"/>
          </p:cNvSpPr>
          <p:nvPr>
            <p:ph type="title"/>
          </p:nvPr>
        </p:nvSpPr>
        <p:spPr bwMode="auto">
          <a:xfrm>
            <a:off x="1244419" y="3203938"/>
            <a:ext cx="2990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3" name="Google Shape;133;p71"/>
          <p:cNvSpPr txBox="1">
            <a:spLocks noGrp="1"/>
          </p:cNvSpPr>
          <p:nvPr>
            <p:ph type="subTitle" idx="1"/>
          </p:nvPr>
        </p:nvSpPr>
        <p:spPr bwMode="auto">
          <a:xfrm>
            <a:off x="1242319" y="1948625"/>
            <a:ext cx="29943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p71"/>
          <p:cNvSpPr txBox="1">
            <a:spLocks noGrp="1"/>
          </p:cNvSpPr>
          <p:nvPr>
            <p:ph type="title" idx="2"/>
          </p:nvPr>
        </p:nvSpPr>
        <p:spPr bwMode="auto">
          <a:xfrm>
            <a:off x="4911581" y="3203938"/>
            <a:ext cx="2990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71"/>
          <p:cNvSpPr txBox="1">
            <a:spLocks noGrp="1"/>
          </p:cNvSpPr>
          <p:nvPr>
            <p:ph type="subTitle" idx="3"/>
          </p:nvPr>
        </p:nvSpPr>
        <p:spPr bwMode="auto">
          <a:xfrm>
            <a:off x="4911581" y="1947671"/>
            <a:ext cx="2990100" cy="10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71"/>
          <p:cNvSpPr txBox="1">
            <a:spLocks noGrp="1"/>
          </p:cNvSpPr>
          <p:nvPr>
            <p:ph type="title" idx="4"/>
          </p:nvPr>
        </p:nvSpPr>
        <p:spPr bwMode="auto">
          <a:xfrm>
            <a:off x="713250" y="469500"/>
            <a:ext cx="77175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 3" userDrawn="1">
  <p:cSld name="CUSTOM_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" name="Google Shape;138;p72"/>
          <p:cNvSpPr/>
          <p:nvPr/>
        </p:nvSpPr>
        <p:spPr bwMode="auto">
          <a:xfrm>
            <a:off x="7050425" y="-69625"/>
            <a:ext cx="2453450" cy="158050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9" name="Google Shape;139;p72"/>
          <p:cNvSpPr/>
          <p:nvPr/>
        </p:nvSpPr>
        <p:spPr bwMode="auto">
          <a:xfrm>
            <a:off x="6565175" y="-52280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0" name="Google Shape;140;p72"/>
          <p:cNvSpPr/>
          <p:nvPr/>
        </p:nvSpPr>
        <p:spPr bwMode="auto">
          <a:xfrm rot="10715375">
            <a:off x="82814" y="-123614"/>
            <a:ext cx="2550299" cy="1036695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1" name="Google Shape;141;p72"/>
          <p:cNvSpPr/>
          <p:nvPr/>
        </p:nvSpPr>
        <p:spPr bwMode="auto">
          <a:xfrm>
            <a:off x="8035125" y="4066175"/>
            <a:ext cx="1744004" cy="1327363"/>
          </a:xfrm>
          <a:custGeom>
            <a:avLst/>
            <a:gdLst/>
            <a:ahLst/>
            <a:cxnLst/>
            <a:rect l="l" t="t" r="r" b="b"/>
            <a:pathLst>
              <a:path w="18715" h="14244" extrusionOk="0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2" name="Google Shape;142;p72"/>
          <p:cNvSpPr/>
          <p:nvPr/>
        </p:nvSpPr>
        <p:spPr bwMode="auto">
          <a:xfrm rot="7605315">
            <a:off x="-713630" y="3173473"/>
            <a:ext cx="1917229" cy="1847179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3" name="Google Shape;143;p72"/>
          <p:cNvSpPr txBox="1">
            <a:spLocks noGrp="1"/>
          </p:cNvSpPr>
          <p:nvPr>
            <p:ph type="title"/>
          </p:nvPr>
        </p:nvSpPr>
        <p:spPr bwMode="auto">
          <a:xfrm>
            <a:off x="713250" y="469500"/>
            <a:ext cx="77175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4" name="Google Shape;144;p72"/>
          <p:cNvSpPr txBox="1">
            <a:spLocks noGrp="1"/>
          </p:cNvSpPr>
          <p:nvPr>
            <p:ph type="subTitle" idx="1"/>
          </p:nvPr>
        </p:nvSpPr>
        <p:spPr bwMode="auto">
          <a:xfrm>
            <a:off x="1426900" y="3058175"/>
            <a:ext cx="20310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45" name="Google Shape;145;p72"/>
          <p:cNvSpPr txBox="1">
            <a:spLocks noGrp="1"/>
          </p:cNvSpPr>
          <p:nvPr>
            <p:ph type="title" idx="2"/>
          </p:nvPr>
        </p:nvSpPr>
        <p:spPr bwMode="auto">
          <a:xfrm>
            <a:off x="1427350" y="2622575"/>
            <a:ext cx="2030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1"/>
                </a:solidFill>
                <a:latin typeface="Syne"/>
                <a:ea typeface="Syne"/>
                <a:cs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pPr>
              <a:defRPr/>
            </a:pPr>
            <a:endParaRPr/>
          </a:p>
        </p:txBody>
      </p:sp>
      <p:sp>
        <p:nvSpPr>
          <p:cNvPr id="146" name="Google Shape;146;p72"/>
          <p:cNvSpPr txBox="1">
            <a:spLocks noGrp="1"/>
          </p:cNvSpPr>
          <p:nvPr>
            <p:ph type="subTitle" idx="3"/>
          </p:nvPr>
        </p:nvSpPr>
        <p:spPr bwMode="auto">
          <a:xfrm>
            <a:off x="5686100" y="3058175"/>
            <a:ext cx="20310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47" name="Google Shape;147;p72"/>
          <p:cNvSpPr txBox="1">
            <a:spLocks noGrp="1"/>
          </p:cNvSpPr>
          <p:nvPr>
            <p:ph type="title" idx="4"/>
          </p:nvPr>
        </p:nvSpPr>
        <p:spPr bwMode="auto">
          <a:xfrm>
            <a:off x="5686550" y="2622575"/>
            <a:ext cx="20301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four columns" userDrawn="1">
  <p:cSld name="CUSTOM_1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" name="Google Shape;149;p73"/>
          <p:cNvSpPr/>
          <p:nvPr/>
        </p:nvSpPr>
        <p:spPr bwMode="auto">
          <a:xfrm>
            <a:off x="680325" y="-66800"/>
            <a:ext cx="725515" cy="673834"/>
          </a:xfrm>
          <a:custGeom>
            <a:avLst/>
            <a:gdLst/>
            <a:ahLst/>
            <a:cxnLst/>
            <a:rect l="l" t="t" r="r" b="b"/>
            <a:pathLst>
              <a:path w="16846" h="15646" extrusionOk="0">
                <a:moveTo>
                  <a:pt x="9207" y="14544"/>
                </a:moveTo>
                <a:cubicBezTo>
                  <a:pt x="11876" y="15645"/>
                  <a:pt x="14377" y="15145"/>
                  <a:pt x="16846" y="14211"/>
                </a:cubicBezTo>
                <a:cubicBezTo>
                  <a:pt x="13343" y="13043"/>
                  <a:pt x="10274" y="10608"/>
                  <a:pt x="8807" y="7206"/>
                </a:cubicBezTo>
                <a:cubicBezTo>
                  <a:pt x="7806" y="4971"/>
                  <a:pt x="7606" y="2502"/>
                  <a:pt x="7639" y="1"/>
                </a:cubicBezTo>
                <a:lnTo>
                  <a:pt x="0" y="1"/>
                </a:lnTo>
                <a:cubicBezTo>
                  <a:pt x="101" y="2969"/>
                  <a:pt x="1401" y="6038"/>
                  <a:pt x="2836" y="8540"/>
                </a:cubicBezTo>
                <a:cubicBezTo>
                  <a:pt x="4304" y="11142"/>
                  <a:pt x="6405" y="13444"/>
                  <a:pt x="9207" y="145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0" name="Google Shape;150;p73"/>
          <p:cNvSpPr/>
          <p:nvPr/>
        </p:nvSpPr>
        <p:spPr bwMode="auto">
          <a:xfrm>
            <a:off x="2063815" y="303847"/>
            <a:ext cx="793045" cy="291696"/>
          </a:xfrm>
          <a:custGeom>
            <a:avLst/>
            <a:gdLst/>
            <a:ahLst/>
            <a:cxnLst/>
            <a:rect l="l" t="t" r="r" b="b"/>
            <a:pathLst>
              <a:path w="18414" h="6773" extrusionOk="0">
                <a:moveTo>
                  <a:pt x="7939" y="768"/>
                </a:moveTo>
                <a:cubicBezTo>
                  <a:pt x="5171" y="1402"/>
                  <a:pt x="2602" y="2769"/>
                  <a:pt x="0" y="3970"/>
                </a:cubicBezTo>
                <a:cubicBezTo>
                  <a:pt x="934" y="4471"/>
                  <a:pt x="1902" y="4971"/>
                  <a:pt x="2902" y="5371"/>
                </a:cubicBezTo>
                <a:cubicBezTo>
                  <a:pt x="6672" y="6772"/>
                  <a:pt x="11042" y="6105"/>
                  <a:pt x="14444" y="4037"/>
                </a:cubicBezTo>
                <a:cubicBezTo>
                  <a:pt x="15945" y="3103"/>
                  <a:pt x="17279" y="1935"/>
                  <a:pt x="18414" y="635"/>
                </a:cubicBezTo>
                <a:cubicBezTo>
                  <a:pt x="14911" y="368"/>
                  <a:pt x="11375" y="1"/>
                  <a:pt x="7939" y="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1" name="Google Shape;151;p73"/>
          <p:cNvSpPr/>
          <p:nvPr/>
        </p:nvSpPr>
        <p:spPr bwMode="auto">
          <a:xfrm>
            <a:off x="1007861" y="-66800"/>
            <a:ext cx="2673587" cy="668063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2" name="Google Shape;152;p73"/>
          <p:cNvSpPr/>
          <p:nvPr/>
        </p:nvSpPr>
        <p:spPr bwMode="auto">
          <a:xfrm>
            <a:off x="7602374" y="3763375"/>
            <a:ext cx="2751084" cy="19883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3" name="Google Shape;153;p73"/>
          <p:cNvSpPr/>
          <p:nvPr/>
        </p:nvSpPr>
        <p:spPr bwMode="auto">
          <a:xfrm>
            <a:off x="7758925" y="3787600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4" name="Google Shape;154;p73"/>
          <p:cNvSpPr/>
          <p:nvPr/>
        </p:nvSpPr>
        <p:spPr bwMode="auto">
          <a:xfrm>
            <a:off x="-1125150" y="-242825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5" name="Google Shape;155;p73"/>
          <p:cNvSpPr txBox="1">
            <a:spLocks noGrp="1"/>
          </p:cNvSpPr>
          <p:nvPr>
            <p:ph type="title"/>
          </p:nvPr>
        </p:nvSpPr>
        <p:spPr bwMode="auto">
          <a:xfrm>
            <a:off x="1344132" y="1711986"/>
            <a:ext cx="2898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6" name="Google Shape;156;p73"/>
          <p:cNvSpPr txBox="1">
            <a:spLocks noGrp="1"/>
          </p:cNvSpPr>
          <p:nvPr>
            <p:ph type="subTitle" idx="1"/>
          </p:nvPr>
        </p:nvSpPr>
        <p:spPr bwMode="auto">
          <a:xfrm>
            <a:off x="1346081" y="2227550"/>
            <a:ext cx="2894700" cy="7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57" name="Google Shape;157;p73"/>
          <p:cNvSpPr txBox="1">
            <a:spLocks noGrp="1"/>
          </p:cNvSpPr>
          <p:nvPr>
            <p:ph type="title" idx="2"/>
          </p:nvPr>
        </p:nvSpPr>
        <p:spPr bwMode="auto">
          <a:xfrm>
            <a:off x="4878434" y="1711975"/>
            <a:ext cx="2898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8" name="Google Shape;158;p73"/>
          <p:cNvSpPr txBox="1">
            <a:spLocks noGrp="1"/>
          </p:cNvSpPr>
          <p:nvPr>
            <p:ph type="subTitle" idx="3"/>
          </p:nvPr>
        </p:nvSpPr>
        <p:spPr bwMode="auto">
          <a:xfrm>
            <a:off x="4878434" y="2226925"/>
            <a:ext cx="2898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59" name="Google Shape;159;p73"/>
          <p:cNvSpPr txBox="1">
            <a:spLocks noGrp="1"/>
          </p:cNvSpPr>
          <p:nvPr>
            <p:ph type="title" idx="4"/>
          </p:nvPr>
        </p:nvSpPr>
        <p:spPr bwMode="auto">
          <a:xfrm>
            <a:off x="713250" y="469500"/>
            <a:ext cx="77175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0" name="Google Shape;160;p73"/>
          <p:cNvSpPr txBox="1">
            <a:spLocks noGrp="1"/>
          </p:cNvSpPr>
          <p:nvPr>
            <p:ph type="title" idx="5"/>
          </p:nvPr>
        </p:nvSpPr>
        <p:spPr bwMode="auto">
          <a:xfrm>
            <a:off x="1344132" y="3297386"/>
            <a:ext cx="2898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1" name="Google Shape;161;p73"/>
          <p:cNvSpPr txBox="1">
            <a:spLocks noGrp="1"/>
          </p:cNvSpPr>
          <p:nvPr>
            <p:ph type="subTitle" idx="6"/>
          </p:nvPr>
        </p:nvSpPr>
        <p:spPr bwMode="auto">
          <a:xfrm>
            <a:off x="1344132" y="3808725"/>
            <a:ext cx="2898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62" name="Google Shape;162;p73"/>
          <p:cNvSpPr txBox="1">
            <a:spLocks noGrp="1"/>
          </p:cNvSpPr>
          <p:nvPr>
            <p:ph type="title" idx="7"/>
          </p:nvPr>
        </p:nvSpPr>
        <p:spPr bwMode="auto">
          <a:xfrm>
            <a:off x="4878434" y="3297375"/>
            <a:ext cx="2898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3" name="Google Shape;163;p73"/>
          <p:cNvSpPr txBox="1">
            <a:spLocks noGrp="1"/>
          </p:cNvSpPr>
          <p:nvPr>
            <p:ph type="subTitle" idx="8"/>
          </p:nvPr>
        </p:nvSpPr>
        <p:spPr bwMode="auto">
          <a:xfrm>
            <a:off x="4878434" y="3808100"/>
            <a:ext cx="2898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 2" userDrawn="1">
  <p:cSld name="CUSTOM_8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" name="Google Shape;165;p74"/>
          <p:cNvSpPr/>
          <p:nvPr/>
        </p:nvSpPr>
        <p:spPr bwMode="auto">
          <a:xfrm flipH="1">
            <a:off x="8110630" y="-463650"/>
            <a:ext cx="2045324" cy="2196988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66" name="Google Shape;166;p74"/>
          <p:cNvSpPr/>
          <p:nvPr/>
        </p:nvSpPr>
        <p:spPr bwMode="auto">
          <a:xfrm flipH="1">
            <a:off x="-2205846" y="-37975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67" name="Google Shape;167;p74"/>
          <p:cNvSpPr/>
          <p:nvPr/>
        </p:nvSpPr>
        <p:spPr bwMode="auto">
          <a:xfrm flipH="1">
            <a:off x="6875928" y="4837375"/>
            <a:ext cx="2249125" cy="487025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68" name="Google Shape;168;p74"/>
          <p:cNvSpPr txBox="1">
            <a:spLocks noGrp="1"/>
          </p:cNvSpPr>
          <p:nvPr>
            <p:ph type="title"/>
          </p:nvPr>
        </p:nvSpPr>
        <p:spPr bwMode="auto">
          <a:xfrm>
            <a:off x="713250" y="469500"/>
            <a:ext cx="77175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9" name="Google Shape;169;p74"/>
          <p:cNvSpPr/>
          <p:nvPr/>
        </p:nvSpPr>
        <p:spPr bwMode="auto">
          <a:xfrm rot="10800000" flipH="1">
            <a:off x="-1878175" y="4448485"/>
            <a:ext cx="3336125" cy="83361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" name="Google Shape;171;p75"/>
          <p:cNvSpPr/>
          <p:nvPr/>
        </p:nvSpPr>
        <p:spPr bwMode="auto">
          <a:xfrm>
            <a:off x="6902721" y="-533225"/>
            <a:ext cx="3477765" cy="2240359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2" name="Google Shape;172;p75"/>
          <p:cNvSpPr/>
          <p:nvPr/>
        </p:nvSpPr>
        <p:spPr bwMode="auto">
          <a:xfrm>
            <a:off x="6840375" y="3860538"/>
            <a:ext cx="2031884" cy="1321297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3" name="Google Shape;173;p75"/>
          <p:cNvSpPr/>
          <p:nvPr/>
        </p:nvSpPr>
        <p:spPr bwMode="auto">
          <a:xfrm>
            <a:off x="6552475" y="-340700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4" name="Google Shape;174;p75"/>
          <p:cNvSpPr/>
          <p:nvPr/>
        </p:nvSpPr>
        <p:spPr bwMode="auto">
          <a:xfrm>
            <a:off x="-208250" y="4062488"/>
            <a:ext cx="2879987" cy="1471965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5" name="Google Shape;175;p75"/>
          <p:cNvSpPr/>
          <p:nvPr/>
        </p:nvSpPr>
        <p:spPr bwMode="auto">
          <a:xfrm>
            <a:off x="7779188" y="3174075"/>
            <a:ext cx="622125" cy="600725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6" name="Google Shape;176;p75"/>
          <p:cNvSpPr txBox="1">
            <a:spLocks noGrp="1"/>
          </p:cNvSpPr>
          <p:nvPr>
            <p:ph type="subTitle" idx="1"/>
          </p:nvPr>
        </p:nvSpPr>
        <p:spPr bwMode="auto">
          <a:xfrm>
            <a:off x="843000" y="1436150"/>
            <a:ext cx="4844400" cy="22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77" name="Google Shape;177;p75"/>
          <p:cNvSpPr txBox="1">
            <a:spLocks noGrp="1"/>
          </p:cNvSpPr>
          <p:nvPr>
            <p:ph type="title"/>
          </p:nvPr>
        </p:nvSpPr>
        <p:spPr bwMode="auto">
          <a:xfrm>
            <a:off x="713250" y="469500"/>
            <a:ext cx="57843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six columns" userDrawn="1">
  <p:cSld name="CUSTOM_1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" name="Google Shape;179;p76"/>
          <p:cNvSpPr/>
          <p:nvPr/>
        </p:nvSpPr>
        <p:spPr bwMode="auto">
          <a:xfrm>
            <a:off x="-40125" y="-49167"/>
            <a:ext cx="2605145" cy="650960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80" name="Google Shape;180;p76"/>
          <p:cNvSpPr/>
          <p:nvPr/>
        </p:nvSpPr>
        <p:spPr bwMode="auto">
          <a:xfrm rot="10800000">
            <a:off x="5840518" y="-39891"/>
            <a:ext cx="3099547" cy="579392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81" name="Google Shape;181;p76"/>
          <p:cNvSpPr/>
          <p:nvPr/>
        </p:nvSpPr>
        <p:spPr bwMode="auto">
          <a:xfrm rot="10800000" flipH="1">
            <a:off x="-615684" y="-337073"/>
            <a:ext cx="3275626" cy="709303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82" name="Google Shape;182;p76"/>
          <p:cNvSpPr txBox="1">
            <a:spLocks noGrp="1"/>
          </p:cNvSpPr>
          <p:nvPr>
            <p:ph type="title"/>
          </p:nvPr>
        </p:nvSpPr>
        <p:spPr bwMode="auto">
          <a:xfrm>
            <a:off x="713250" y="469500"/>
            <a:ext cx="77175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3" name="Google Shape;183;p76"/>
          <p:cNvSpPr txBox="1">
            <a:spLocks noGrp="1"/>
          </p:cNvSpPr>
          <p:nvPr>
            <p:ph type="subTitle" idx="1"/>
          </p:nvPr>
        </p:nvSpPr>
        <p:spPr bwMode="auto">
          <a:xfrm>
            <a:off x="867525" y="3674950"/>
            <a:ext cx="192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84" name="Google Shape;184;p76"/>
          <p:cNvSpPr txBox="1">
            <a:spLocks noGrp="1"/>
          </p:cNvSpPr>
          <p:nvPr>
            <p:ph type="subTitle" idx="2"/>
          </p:nvPr>
        </p:nvSpPr>
        <p:spPr bwMode="auto">
          <a:xfrm>
            <a:off x="867525" y="4132275"/>
            <a:ext cx="19203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85" name="Google Shape;185;p76"/>
          <p:cNvSpPr txBox="1">
            <a:spLocks noGrp="1"/>
          </p:cNvSpPr>
          <p:nvPr>
            <p:ph type="subTitle" idx="3"/>
          </p:nvPr>
        </p:nvSpPr>
        <p:spPr bwMode="auto">
          <a:xfrm>
            <a:off x="6319938" y="4132275"/>
            <a:ext cx="192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86" name="Google Shape;186;p76"/>
          <p:cNvSpPr txBox="1">
            <a:spLocks noGrp="1"/>
          </p:cNvSpPr>
          <p:nvPr>
            <p:ph type="subTitle" idx="4"/>
          </p:nvPr>
        </p:nvSpPr>
        <p:spPr bwMode="auto">
          <a:xfrm>
            <a:off x="6319950" y="3674950"/>
            <a:ext cx="192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87" name="Google Shape;187;p76"/>
          <p:cNvSpPr txBox="1">
            <a:spLocks noGrp="1"/>
          </p:cNvSpPr>
          <p:nvPr>
            <p:ph type="subTitle" idx="5"/>
          </p:nvPr>
        </p:nvSpPr>
        <p:spPr bwMode="auto">
          <a:xfrm>
            <a:off x="3593731" y="4132275"/>
            <a:ext cx="192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88" name="Google Shape;188;p76"/>
          <p:cNvSpPr txBox="1">
            <a:spLocks noGrp="1"/>
          </p:cNvSpPr>
          <p:nvPr>
            <p:ph type="subTitle" idx="6"/>
          </p:nvPr>
        </p:nvSpPr>
        <p:spPr bwMode="auto">
          <a:xfrm>
            <a:off x="3593592" y="3674950"/>
            <a:ext cx="192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89" name="Google Shape;189;p76"/>
          <p:cNvSpPr txBox="1">
            <a:spLocks noGrp="1"/>
          </p:cNvSpPr>
          <p:nvPr>
            <p:ph type="subTitle" idx="7"/>
          </p:nvPr>
        </p:nvSpPr>
        <p:spPr bwMode="auto">
          <a:xfrm>
            <a:off x="867525" y="1984248"/>
            <a:ext cx="192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90" name="Google Shape;190;p76"/>
          <p:cNvSpPr txBox="1">
            <a:spLocks noGrp="1"/>
          </p:cNvSpPr>
          <p:nvPr>
            <p:ph type="subTitle" idx="8"/>
          </p:nvPr>
        </p:nvSpPr>
        <p:spPr bwMode="auto">
          <a:xfrm>
            <a:off x="867525" y="2435276"/>
            <a:ext cx="19203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91" name="Google Shape;191;p76"/>
          <p:cNvSpPr txBox="1">
            <a:spLocks noGrp="1"/>
          </p:cNvSpPr>
          <p:nvPr>
            <p:ph type="subTitle" idx="9"/>
          </p:nvPr>
        </p:nvSpPr>
        <p:spPr bwMode="auto">
          <a:xfrm>
            <a:off x="6319947" y="2433875"/>
            <a:ext cx="19203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92" name="Google Shape;192;p76"/>
          <p:cNvSpPr txBox="1">
            <a:spLocks noGrp="1"/>
          </p:cNvSpPr>
          <p:nvPr>
            <p:ph type="subTitle" idx="13"/>
          </p:nvPr>
        </p:nvSpPr>
        <p:spPr bwMode="auto">
          <a:xfrm>
            <a:off x="6319938" y="1980906"/>
            <a:ext cx="192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93" name="Google Shape;193;p76"/>
          <p:cNvSpPr txBox="1">
            <a:spLocks noGrp="1"/>
          </p:cNvSpPr>
          <p:nvPr>
            <p:ph type="subTitle" idx="14"/>
          </p:nvPr>
        </p:nvSpPr>
        <p:spPr bwMode="auto">
          <a:xfrm>
            <a:off x="3593735" y="2433875"/>
            <a:ext cx="19203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94" name="Google Shape;194;p76"/>
          <p:cNvSpPr txBox="1">
            <a:spLocks noGrp="1"/>
          </p:cNvSpPr>
          <p:nvPr>
            <p:ph type="subTitle" idx="15"/>
          </p:nvPr>
        </p:nvSpPr>
        <p:spPr bwMode="auto">
          <a:xfrm>
            <a:off x="3593592" y="1980906"/>
            <a:ext cx="19203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sz="2000" b="1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Google Shape;27;p59"/>
          <p:cNvSpPr/>
          <p:nvPr/>
        </p:nvSpPr>
        <p:spPr bwMode="auto">
          <a:xfrm flipH="1">
            <a:off x="-2339200" y="-202835"/>
            <a:ext cx="3678948" cy="2369960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" name="Google Shape;28;p59"/>
          <p:cNvSpPr/>
          <p:nvPr/>
        </p:nvSpPr>
        <p:spPr bwMode="auto">
          <a:xfrm>
            <a:off x="7277150" y="2601950"/>
            <a:ext cx="2933467" cy="2884739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9" name="Google Shape;29;p59"/>
          <p:cNvSpPr/>
          <p:nvPr/>
        </p:nvSpPr>
        <p:spPr bwMode="auto">
          <a:xfrm>
            <a:off x="7158125" y="-793875"/>
            <a:ext cx="3075550" cy="1928900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0" name="Google Shape;30;p59"/>
          <p:cNvSpPr txBox="1">
            <a:spLocks noGrp="1"/>
          </p:cNvSpPr>
          <p:nvPr>
            <p:ph type="title"/>
          </p:nvPr>
        </p:nvSpPr>
        <p:spPr bwMode="auto">
          <a:xfrm>
            <a:off x="1020206" y="1932275"/>
            <a:ext cx="5107800" cy="13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6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59"/>
          <p:cNvSpPr txBox="1">
            <a:spLocks noGrp="1"/>
          </p:cNvSpPr>
          <p:nvPr>
            <p:ph type="subTitle" idx="1"/>
          </p:nvPr>
        </p:nvSpPr>
        <p:spPr bwMode="auto">
          <a:xfrm>
            <a:off x="1018406" y="3408100"/>
            <a:ext cx="5111399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59"/>
          <p:cNvSpPr txBox="1">
            <a:spLocks noGrp="1"/>
          </p:cNvSpPr>
          <p:nvPr>
            <p:ph type="title" idx="2"/>
          </p:nvPr>
        </p:nvSpPr>
        <p:spPr bwMode="auto">
          <a:xfrm>
            <a:off x="6004594" y="1530150"/>
            <a:ext cx="21210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" name="Google Shape;196;p77"/>
          <p:cNvSpPr/>
          <p:nvPr/>
        </p:nvSpPr>
        <p:spPr bwMode="auto">
          <a:xfrm>
            <a:off x="3269949" y="3913766"/>
            <a:ext cx="6732640" cy="1258519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7" name="Google Shape;197;p77"/>
          <p:cNvSpPr/>
          <p:nvPr/>
        </p:nvSpPr>
        <p:spPr bwMode="auto">
          <a:xfrm rot="10800000">
            <a:off x="-626096" y="-193028"/>
            <a:ext cx="3369906" cy="1722364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8" name="Google Shape;198;p77"/>
          <p:cNvSpPr/>
          <p:nvPr/>
        </p:nvSpPr>
        <p:spPr bwMode="auto">
          <a:xfrm>
            <a:off x="6098039" y="3457193"/>
            <a:ext cx="3402170" cy="1738655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9" name="Google Shape;199;p77"/>
          <p:cNvSpPr/>
          <p:nvPr/>
        </p:nvSpPr>
        <p:spPr bwMode="auto">
          <a:xfrm>
            <a:off x="509300" y="-193031"/>
            <a:ext cx="2657853" cy="709603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0" name="Google Shape;200;p77"/>
          <p:cNvSpPr txBox="1">
            <a:spLocks noGrp="1"/>
          </p:cNvSpPr>
          <p:nvPr>
            <p:ph type="title"/>
          </p:nvPr>
        </p:nvSpPr>
        <p:spPr bwMode="auto">
          <a:xfrm>
            <a:off x="1388099" y="1724700"/>
            <a:ext cx="6367800" cy="169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Quote" userDrawn="1">
  <p:cSld name="CUSTOM_1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" name="Google Shape;202;p78"/>
          <p:cNvSpPr/>
          <p:nvPr/>
        </p:nvSpPr>
        <p:spPr bwMode="auto">
          <a:xfrm rot="10800000">
            <a:off x="7126268" y="-29887"/>
            <a:ext cx="2117712" cy="1377063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" name="Google Shape;203;p78"/>
          <p:cNvSpPr/>
          <p:nvPr/>
        </p:nvSpPr>
        <p:spPr bwMode="auto">
          <a:xfrm rot="10800000">
            <a:off x="-3093192" y="2632759"/>
            <a:ext cx="4684127" cy="3017491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4" name="Google Shape;204;p78"/>
          <p:cNvSpPr/>
          <p:nvPr/>
        </p:nvSpPr>
        <p:spPr bwMode="auto">
          <a:xfrm rot="10800000">
            <a:off x="-3346390" y="1967594"/>
            <a:ext cx="5871840" cy="3682656"/>
          </a:xfrm>
          <a:custGeom>
            <a:avLst/>
            <a:gdLst/>
            <a:ahLst/>
            <a:cxnLst/>
            <a:rect l="l" t="t" r="r" b="b"/>
            <a:pathLst>
              <a:path w="123022" h="77156" extrusionOk="0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5" name="Google Shape;205;p78"/>
          <p:cNvSpPr txBox="1">
            <a:spLocks noGrp="1"/>
          </p:cNvSpPr>
          <p:nvPr>
            <p:ph type="title"/>
          </p:nvPr>
        </p:nvSpPr>
        <p:spPr bwMode="auto">
          <a:xfrm>
            <a:off x="1595700" y="3157300"/>
            <a:ext cx="59526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 b="1"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6" name="Google Shape;206;p78"/>
          <p:cNvSpPr txBox="1">
            <a:spLocks noGrp="1"/>
          </p:cNvSpPr>
          <p:nvPr>
            <p:ph type="subTitle" idx="1"/>
          </p:nvPr>
        </p:nvSpPr>
        <p:spPr bwMode="auto">
          <a:xfrm>
            <a:off x="1595700" y="1611800"/>
            <a:ext cx="59514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Caption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" name="Google Shape;208;p79"/>
          <p:cNvSpPr txBox="1">
            <a:spLocks noGrp="1"/>
          </p:cNvSpPr>
          <p:nvPr>
            <p:ph type="title"/>
          </p:nvPr>
        </p:nvSpPr>
        <p:spPr bwMode="auto">
          <a:xfrm>
            <a:off x="661875" y="933674"/>
            <a:ext cx="40950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3100">
                <a:latin typeface="Commissioner ExtraBold"/>
                <a:ea typeface="Commissioner ExtraBold"/>
                <a:cs typeface="Commissioner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ext 4" userDrawn="1">
  <p:cSld name="CUSTOM_1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" name="Google Shape;210;p80"/>
          <p:cNvSpPr/>
          <p:nvPr/>
        </p:nvSpPr>
        <p:spPr bwMode="auto">
          <a:xfrm>
            <a:off x="80725" y="-1252900"/>
            <a:ext cx="3222108" cy="2328758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1" name="Google Shape;211;p80"/>
          <p:cNvSpPr/>
          <p:nvPr/>
        </p:nvSpPr>
        <p:spPr bwMode="auto">
          <a:xfrm flipH="1">
            <a:off x="3975925" y="4354225"/>
            <a:ext cx="5193507" cy="970812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2" name="Google Shape;212;p80"/>
          <p:cNvSpPr/>
          <p:nvPr/>
        </p:nvSpPr>
        <p:spPr bwMode="auto">
          <a:xfrm rot="9900048">
            <a:off x="-185655" y="66977"/>
            <a:ext cx="2914762" cy="508641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3" name="Google Shape;213;p80"/>
          <p:cNvSpPr txBox="1">
            <a:spLocks noGrp="1"/>
          </p:cNvSpPr>
          <p:nvPr>
            <p:ph type="title"/>
          </p:nvPr>
        </p:nvSpPr>
        <p:spPr bwMode="auto">
          <a:xfrm>
            <a:off x="1839288" y="2952375"/>
            <a:ext cx="54150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214" name="Google Shape;214;p80"/>
          <p:cNvSpPr txBox="1">
            <a:spLocks noGrp="1"/>
          </p:cNvSpPr>
          <p:nvPr>
            <p:ph type="subTitle" idx="1"/>
          </p:nvPr>
        </p:nvSpPr>
        <p:spPr bwMode="auto">
          <a:xfrm>
            <a:off x="2374938" y="3885002"/>
            <a:ext cx="43437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215" name="Google Shape;215;p80"/>
          <p:cNvSpPr/>
          <p:nvPr/>
        </p:nvSpPr>
        <p:spPr bwMode="auto">
          <a:xfrm>
            <a:off x="8217375" y="3969600"/>
            <a:ext cx="701350" cy="689700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ig number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7" name="Google Shape;217;p81"/>
          <p:cNvSpPr/>
          <p:nvPr/>
        </p:nvSpPr>
        <p:spPr bwMode="auto">
          <a:xfrm>
            <a:off x="2794625" y="4306375"/>
            <a:ext cx="4747219" cy="887388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8" name="Google Shape;218;p81"/>
          <p:cNvSpPr/>
          <p:nvPr/>
        </p:nvSpPr>
        <p:spPr bwMode="auto">
          <a:xfrm rot="5400000">
            <a:off x="-471136" y="3834293"/>
            <a:ext cx="2246179" cy="1460600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9" name="Google Shape;219;p81"/>
          <p:cNvSpPr/>
          <p:nvPr/>
        </p:nvSpPr>
        <p:spPr bwMode="auto">
          <a:xfrm flipH="1">
            <a:off x="-30975" y="-39975"/>
            <a:ext cx="3514322" cy="2263908"/>
          </a:xfrm>
          <a:custGeom>
            <a:avLst/>
            <a:gdLst/>
            <a:ahLst/>
            <a:cxnLst/>
            <a:rect l="l" t="t" r="r" b="b"/>
            <a:pathLst>
              <a:path w="98138" h="63220" extrusionOk="0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0" name="Google Shape;220;p81"/>
          <p:cNvSpPr/>
          <p:nvPr/>
        </p:nvSpPr>
        <p:spPr bwMode="auto">
          <a:xfrm>
            <a:off x="6772625" y="3900325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1" name="Google Shape;221;p81"/>
          <p:cNvSpPr txBox="1">
            <a:spLocks noGrp="1"/>
          </p:cNvSpPr>
          <p:nvPr>
            <p:ph type="title" hasCustomPrompt="1"/>
          </p:nvPr>
        </p:nvSpPr>
        <p:spPr bwMode="auto">
          <a:xfrm>
            <a:off x="3925525" y="1406850"/>
            <a:ext cx="45519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t>xx%</a:t>
            </a:r>
          </a:p>
        </p:txBody>
      </p:sp>
      <p:sp>
        <p:nvSpPr>
          <p:cNvPr id="222" name="Google Shape;222;p81"/>
          <p:cNvSpPr txBox="1">
            <a:spLocks noGrp="1"/>
          </p:cNvSpPr>
          <p:nvPr>
            <p:ph type="subTitle" idx="1"/>
          </p:nvPr>
        </p:nvSpPr>
        <p:spPr bwMode="auto">
          <a:xfrm>
            <a:off x="3927156" y="3342625"/>
            <a:ext cx="45486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Numbers and text" userDrawn="1">
  <p:cSld name="CUSTOM_1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4" name="Google Shape;224;p82"/>
          <p:cNvSpPr/>
          <p:nvPr/>
        </p:nvSpPr>
        <p:spPr bwMode="auto">
          <a:xfrm>
            <a:off x="6027075" y="3051700"/>
            <a:ext cx="3718119" cy="2687246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5" name="Google Shape;225;p82"/>
          <p:cNvSpPr/>
          <p:nvPr/>
        </p:nvSpPr>
        <p:spPr bwMode="auto">
          <a:xfrm>
            <a:off x="-660780" y="2610576"/>
            <a:ext cx="1397159" cy="1373951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6" name="Google Shape;226;p82"/>
          <p:cNvSpPr/>
          <p:nvPr/>
        </p:nvSpPr>
        <p:spPr bwMode="auto">
          <a:xfrm>
            <a:off x="5419132" y="2682990"/>
            <a:ext cx="5042005" cy="2576682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27" name="Google Shape;227;p82"/>
          <p:cNvSpPr txBox="1">
            <a:spLocks noGrp="1"/>
          </p:cNvSpPr>
          <p:nvPr>
            <p:ph type="title"/>
          </p:nvPr>
        </p:nvSpPr>
        <p:spPr bwMode="auto">
          <a:xfrm>
            <a:off x="2642550" y="748351"/>
            <a:ext cx="385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endParaRPr/>
          </a:p>
        </p:txBody>
      </p:sp>
      <p:sp>
        <p:nvSpPr>
          <p:cNvPr id="228" name="Google Shape;228;p82"/>
          <p:cNvSpPr txBox="1">
            <a:spLocks noGrp="1"/>
          </p:cNvSpPr>
          <p:nvPr>
            <p:ph type="subTitle" idx="1"/>
          </p:nvPr>
        </p:nvSpPr>
        <p:spPr bwMode="auto">
          <a:xfrm>
            <a:off x="2642550" y="1379456"/>
            <a:ext cx="3858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9" name="Google Shape;229;p82"/>
          <p:cNvSpPr txBox="1">
            <a:spLocks noGrp="1"/>
          </p:cNvSpPr>
          <p:nvPr>
            <p:ph type="title" idx="2"/>
          </p:nvPr>
        </p:nvSpPr>
        <p:spPr bwMode="auto">
          <a:xfrm>
            <a:off x="2642550" y="2121388"/>
            <a:ext cx="385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endParaRPr/>
          </a:p>
        </p:txBody>
      </p:sp>
      <p:sp>
        <p:nvSpPr>
          <p:cNvPr id="230" name="Google Shape;230;p82"/>
          <p:cNvSpPr txBox="1">
            <a:spLocks noGrp="1"/>
          </p:cNvSpPr>
          <p:nvPr>
            <p:ph type="subTitle" idx="3"/>
          </p:nvPr>
        </p:nvSpPr>
        <p:spPr bwMode="auto">
          <a:xfrm>
            <a:off x="2642550" y="2751702"/>
            <a:ext cx="3858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1" name="Google Shape;231;p82"/>
          <p:cNvSpPr txBox="1">
            <a:spLocks noGrp="1"/>
          </p:cNvSpPr>
          <p:nvPr>
            <p:ph type="title" idx="4"/>
          </p:nvPr>
        </p:nvSpPr>
        <p:spPr bwMode="auto">
          <a:xfrm>
            <a:off x="2642550" y="3494425"/>
            <a:ext cx="385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5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endParaRPr/>
          </a:p>
        </p:txBody>
      </p:sp>
      <p:sp>
        <p:nvSpPr>
          <p:cNvPr id="232" name="Google Shape;232;p82"/>
          <p:cNvSpPr txBox="1">
            <a:spLocks noGrp="1"/>
          </p:cNvSpPr>
          <p:nvPr>
            <p:ph type="subTitle" idx="5"/>
          </p:nvPr>
        </p:nvSpPr>
        <p:spPr bwMode="auto">
          <a:xfrm>
            <a:off x="2642550" y="4123949"/>
            <a:ext cx="38589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3" name="Google Shape;233;p82"/>
          <p:cNvSpPr/>
          <p:nvPr/>
        </p:nvSpPr>
        <p:spPr bwMode="auto">
          <a:xfrm>
            <a:off x="-824250" y="-1263175"/>
            <a:ext cx="3718119" cy="2687246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hanks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" name="Google Shape;235;p83"/>
          <p:cNvSpPr/>
          <p:nvPr/>
        </p:nvSpPr>
        <p:spPr bwMode="auto">
          <a:xfrm>
            <a:off x="8021050" y="-1193075"/>
            <a:ext cx="1649771" cy="4899744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6" name="Google Shape;236;p83"/>
          <p:cNvSpPr/>
          <p:nvPr/>
        </p:nvSpPr>
        <p:spPr bwMode="auto">
          <a:xfrm>
            <a:off x="7431550" y="3039525"/>
            <a:ext cx="1103463" cy="1065506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7" name="Google Shape;237;p83"/>
          <p:cNvSpPr/>
          <p:nvPr/>
        </p:nvSpPr>
        <p:spPr bwMode="auto">
          <a:xfrm>
            <a:off x="5887000" y="3518888"/>
            <a:ext cx="4050309" cy="2070118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8" name="Google Shape;238;p83"/>
          <p:cNvSpPr/>
          <p:nvPr/>
        </p:nvSpPr>
        <p:spPr bwMode="auto">
          <a:xfrm>
            <a:off x="7079633" y="2940075"/>
            <a:ext cx="2547800" cy="2454711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9" name="Google Shape;239;p83"/>
          <p:cNvSpPr/>
          <p:nvPr/>
        </p:nvSpPr>
        <p:spPr bwMode="auto">
          <a:xfrm rot="5400000">
            <a:off x="-2408215" y="1095176"/>
            <a:ext cx="5950091" cy="1112239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40" name="Google Shape;240;p83"/>
          <p:cNvSpPr/>
          <p:nvPr/>
        </p:nvSpPr>
        <p:spPr bwMode="auto">
          <a:xfrm rot="10035811">
            <a:off x="-956817" y="-1268"/>
            <a:ext cx="2478412" cy="2387858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41" name="Google Shape;241;p83"/>
          <p:cNvSpPr/>
          <p:nvPr/>
        </p:nvSpPr>
        <p:spPr bwMode="auto">
          <a:xfrm rot="7254110">
            <a:off x="317774" y="1904531"/>
            <a:ext cx="701392" cy="689742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42" name="Google Shape;242;p83"/>
          <p:cNvSpPr txBox="1">
            <a:spLocks noGrp="1"/>
          </p:cNvSpPr>
          <p:nvPr>
            <p:ph type="title"/>
          </p:nvPr>
        </p:nvSpPr>
        <p:spPr bwMode="auto">
          <a:xfrm>
            <a:off x="2642550" y="789725"/>
            <a:ext cx="38589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600">
                <a:latin typeface="Commissioner ExtraBold"/>
                <a:ea typeface="Commissioner ExtraBold"/>
                <a:cs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3" name="Google Shape;243;p83"/>
          <p:cNvSpPr txBox="1">
            <a:spLocks noGrp="1"/>
          </p:cNvSpPr>
          <p:nvPr>
            <p:ph type="subTitle" idx="1"/>
          </p:nvPr>
        </p:nvSpPr>
        <p:spPr bwMode="auto">
          <a:xfrm>
            <a:off x="2642550" y="1771376"/>
            <a:ext cx="3858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Syne SemiBold"/>
                <a:ea typeface="Syne SemiBold"/>
                <a:cs typeface="Syn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 b="1"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4" name="Google Shape;244;p83"/>
          <p:cNvSpPr txBox="1">
            <a:spLocks noGrp="1"/>
          </p:cNvSpPr>
          <p:nvPr>
            <p:ph type="subTitle" idx="2"/>
          </p:nvPr>
        </p:nvSpPr>
        <p:spPr bwMode="auto">
          <a:xfrm>
            <a:off x="2642550" y="2155425"/>
            <a:ext cx="3858900" cy="9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5" name="Google Shape;245;p83"/>
          <p:cNvSpPr txBox="1"/>
          <p:nvPr/>
        </p:nvSpPr>
        <p:spPr bwMode="auto">
          <a:xfrm>
            <a:off x="2827500" y="3611875"/>
            <a:ext cx="34890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 Narrow"/>
              <a:buNone/>
              <a:defRPr/>
            </a:pPr>
            <a:r>
              <a:rPr lang="en"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rPr>
              <a:t>CREDITS: This presentation template was created by </a:t>
            </a:r>
            <a:r>
              <a:rPr lang="en" sz="1200" b="1" i="0" u="sng" strike="noStrike" cap="none">
                <a:solidFill>
                  <a:schemeClr val="dk1"/>
                </a:solidFill>
                <a:latin typeface="Syne"/>
                <a:ea typeface="Syne"/>
                <a:cs typeface="Syne"/>
                <a:hlinkClick r:id="rId2" tooltip="http://bit.ly/2Tynxth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rPr>
              <a:t>, including icons by </a:t>
            </a:r>
            <a:r>
              <a:rPr lang="en" sz="1200" b="1" i="0" u="sng" strike="noStrike" cap="none">
                <a:solidFill>
                  <a:schemeClr val="dk1"/>
                </a:solidFill>
                <a:latin typeface="Syne"/>
                <a:ea typeface="Syne"/>
                <a:cs typeface="Syne"/>
                <a:hlinkClick r:id="rId3" tooltip="http://bit.ly/2TyoMsr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rPr>
              <a:t>, and infographics &amp; images by </a:t>
            </a:r>
            <a:r>
              <a:rPr lang="en" sz="1200" b="1" i="0" u="sng" strike="noStrike" cap="none">
                <a:solidFill>
                  <a:schemeClr val="dk1"/>
                </a:solidFill>
                <a:latin typeface="Syne"/>
                <a:ea typeface="Syne"/>
                <a:cs typeface="Syne"/>
                <a:hlinkClick r:id="rId4" tooltip="http://bit.ly/2TtBDfr"/>
              </a:rPr>
              <a:t>Freepik</a:t>
            </a:r>
            <a:r>
              <a:rPr lang="en" sz="12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Syne"/>
              <a:ea typeface="Syne"/>
              <a:cs typeface="Syn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 4" userDrawn="1">
  <p:cSld name="CUSTOM_1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7" name="Google Shape;247;p84"/>
          <p:cNvSpPr txBox="1">
            <a:spLocks noGrp="1"/>
          </p:cNvSpPr>
          <p:nvPr>
            <p:ph type="title"/>
          </p:nvPr>
        </p:nvSpPr>
        <p:spPr bwMode="auto">
          <a:xfrm>
            <a:off x="713250" y="469500"/>
            <a:ext cx="77175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8" name="Google Shape;248;p84"/>
          <p:cNvSpPr txBox="1">
            <a:spLocks noGrp="1"/>
          </p:cNvSpPr>
          <p:nvPr>
            <p:ph type="subTitle" idx="1"/>
          </p:nvPr>
        </p:nvSpPr>
        <p:spPr bwMode="auto">
          <a:xfrm>
            <a:off x="813825" y="2184800"/>
            <a:ext cx="3657600" cy="24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18288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9" name="Google Shape;249;p84"/>
          <p:cNvSpPr txBox="1">
            <a:spLocks noGrp="1"/>
          </p:cNvSpPr>
          <p:nvPr>
            <p:ph type="subTitle" idx="2"/>
          </p:nvPr>
        </p:nvSpPr>
        <p:spPr bwMode="auto">
          <a:xfrm>
            <a:off x="813818" y="1740201"/>
            <a:ext cx="36576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sz="21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0" name="Google Shape;250;p84"/>
          <p:cNvSpPr txBox="1">
            <a:spLocks noGrp="1"/>
          </p:cNvSpPr>
          <p:nvPr>
            <p:ph type="subTitle" idx="3"/>
          </p:nvPr>
        </p:nvSpPr>
        <p:spPr bwMode="auto">
          <a:xfrm>
            <a:off x="4672575" y="2183000"/>
            <a:ext cx="3657600" cy="24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18288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1" name="Google Shape;251;p84"/>
          <p:cNvSpPr txBox="1">
            <a:spLocks noGrp="1"/>
          </p:cNvSpPr>
          <p:nvPr>
            <p:ph type="subTitle" idx="4"/>
          </p:nvPr>
        </p:nvSpPr>
        <p:spPr bwMode="auto">
          <a:xfrm>
            <a:off x="4672582" y="1740200"/>
            <a:ext cx="36576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sz="21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2" name="Google Shape;252;p84"/>
          <p:cNvSpPr/>
          <p:nvPr/>
        </p:nvSpPr>
        <p:spPr bwMode="auto">
          <a:xfrm>
            <a:off x="6840375" y="3860538"/>
            <a:ext cx="2031884" cy="1321297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3" name="Google Shape;253;p84"/>
          <p:cNvSpPr/>
          <p:nvPr/>
        </p:nvSpPr>
        <p:spPr bwMode="auto">
          <a:xfrm>
            <a:off x="-208250" y="4062488"/>
            <a:ext cx="2879987" cy="1471965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4" name="Google Shape;254;p84"/>
          <p:cNvSpPr/>
          <p:nvPr/>
        </p:nvSpPr>
        <p:spPr bwMode="auto">
          <a:xfrm>
            <a:off x="7779188" y="3174075"/>
            <a:ext cx="622125" cy="600725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" name="Google Shape;256;p87"/>
          <p:cNvSpPr/>
          <p:nvPr/>
        </p:nvSpPr>
        <p:spPr bwMode="auto">
          <a:xfrm>
            <a:off x="-1276825" y="-338424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7" name="Google Shape;257;p87"/>
          <p:cNvSpPr/>
          <p:nvPr/>
        </p:nvSpPr>
        <p:spPr bwMode="auto">
          <a:xfrm rot="10800000">
            <a:off x="6583825" y="4295000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8" name="Google Shape;258;p87"/>
          <p:cNvSpPr/>
          <p:nvPr/>
        </p:nvSpPr>
        <p:spPr bwMode="auto">
          <a:xfrm>
            <a:off x="-706900" y="-259774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9" name="Google Shape;259;p87"/>
          <p:cNvSpPr txBox="1">
            <a:spLocks noGrp="1"/>
          </p:cNvSpPr>
          <p:nvPr>
            <p:ph type="title"/>
          </p:nvPr>
        </p:nvSpPr>
        <p:spPr bwMode="auto">
          <a:xfrm>
            <a:off x="713250" y="469500"/>
            <a:ext cx="77175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0" name="Google Shape;260;p87"/>
          <p:cNvSpPr txBox="1">
            <a:spLocks noGrp="1"/>
          </p:cNvSpPr>
          <p:nvPr>
            <p:ph type="subTitle" idx="1"/>
          </p:nvPr>
        </p:nvSpPr>
        <p:spPr bwMode="auto">
          <a:xfrm>
            <a:off x="713200" y="1525025"/>
            <a:ext cx="7717500" cy="3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ext" userDrawn="1">
  <p:cSld name="CUSTOM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60"/>
          <p:cNvSpPr/>
          <p:nvPr/>
        </p:nvSpPr>
        <p:spPr bwMode="auto">
          <a:xfrm rot="10800000" flipH="1">
            <a:off x="6726600" y="-233325"/>
            <a:ext cx="2947210" cy="1506323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5" name="Google Shape;35;p60"/>
          <p:cNvSpPr/>
          <p:nvPr/>
        </p:nvSpPr>
        <p:spPr bwMode="auto">
          <a:xfrm rot="10800000" flipH="1">
            <a:off x="-798250" y="3199269"/>
            <a:ext cx="3075543" cy="2222829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6" name="Google Shape;36;p60"/>
          <p:cNvSpPr/>
          <p:nvPr/>
        </p:nvSpPr>
        <p:spPr bwMode="auto">
          <a:xfrm rot="10369521" flipH="1">
            <a:off x="-177835" y="3407852"/>
            <a:ext cx="2155859" cy="1948081"/>
          </a:xfrm>
          <a:custGeom>
            <a:avLst/>
            <a:gdLst/>
            <a:ahLst/>
            <a:cxnLst/>
            <a:rect l="l" t="t" r="r" b="b"/>
            <a:pathLst>
              <a:path w="69217" h="62546" extrusionOk="0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7" name="Google Shape;37;p60"/>
          <p:cNvSpPr/>
          <p:nvPr/>
        </p:nvSpPr>
        <p:spPr bwMode="auto">
          <a:xfrm rot="10800000" flipH="1">
            <a:off x="7318425" y="-149877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8" name="Google Shape;38;p60"/>
          <p:cNvSpPr txBox="1">
            <a:spLocks noGrp="1"/>
          </p:cNvSpPr>
          <p:nvPr>
            <p:ph type="title"/>
          </p:nvPr>
        </p:nvSpPr>
        <p:spPr bwMode="auto">
          <a:xfrm>
            <a:off x="2140950" y="1473238"/>
            <a:ext cx="48645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60"/>
          <p:cNvSpPr txBox="1">
            <a:spLocks noGrp="1"/>
          </p:cNvSpPr>
          <p:nvPr>
            <p:ph type="subTitle" idx="1"/>
          </p:nvPr>
        </p:nvSpPr>
        <p:spPr bwMode="auto">
          <a:xfrm>
            <a:off x="2138550" y="2361274"/>
            <a:ext cx="4866900" cy="12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able of contents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" name="Google Shape;263;p89"/>
          <p:cNvSpPr/>
          <p:nvPr/>
        </p:nvSpPr>
        <p:spPr bwMode="auto">
          <a:xfrm>
            <a:off x="7916175" y="4193400"/>
            <a:ext cx="1538510" cy="1000431"/>
          </a:xfrm>
          <a:custGeom>
            <a:avLst/>
            <a:gdLst/>
            <a:ahLst/>
            <a:cxnLst/>
            <a:rect l="l" t="t" r="r" b="b"/>
            <a:pathLst>
              <a:path w="27509" h="17888" extrusionOk="0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64" name="Google Shape;264;p89"/>
          <p:cNvSpPr/>
          <p:nvPr/>
        </p:nvSpPr>
        <p:spPr bwMode="auto">
          <a:xfrm rot="5400000">
            <a:off x="213009" y="3380700"/>
            <a:ext cx="1000431" cy="2971193"/>
          </a:xfrm>
          <a:custGeom>
            <a:avLst/>
            <a:gdLst/>
            <a:ahLst/>
            <a:cxnLst/>
            <a:rect l="l" t="t" r="r" b="b"/>
            <a:pathLst>
              <a:path w="8941" h="26554" extrusionOk="0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65" name="Google Shape;265;p89"/>
          <p:cNvSpPr/>
          <p:nvPr/>
        </p:nvSpPr>
        <p:spPr bwMode="auto">
          <a:xfrm>
            <a:off x="-681475" y="-849132"/>
            <a:ext cx="2789405" cy="2016024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66" name="Google Shape;266;p89"/>
          <p:cNvSpPr/>
          <p:nvPr/>
        </p:nvSpPr>
        <p:spPr bwMode="auto">
          <a:xfrm>
            <a:off x="7377924" y="3965475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67" name="Google Shape;267;p89"/>
          <p:cNvSpPr txBox="1">
            <a:spLocks noGrp="1"/>
          </p:cNvSpPr>
          <p:nvPr>
            <p:ph type="title"/>
          </p:nvPr>
        </p:nvSpPr>
        <p:spPr bwMode="auto">
          <a:xfrm>
            <a:off x="713250" y="469500"/>
            <a:ext cx="77175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8" name="Google Shape;268;p89"/>
          <p:cNvSpPr txBox="1">
            <a:spLocks noGrp="1"/>
          </p:cNvSpPr>
          <p:nvPr>
            <p:ph type="title" idx="2"/>
          </p:nvPr>
        </p:nvSpPr>
        <p:spPr bwMode="auto">
          <a:xfrm>
            <a:off x="1698000" y="1607750"/>
            <a:ext cx="2741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9" name="Google Shape;269;p89"/>
          <p:cNvSpPr txBox="1">
            <a:spLocks noGrp="1"/>
          </p:cNvSpPr>
          <p:nvPr>
            <p:ph type="subTitle" idx="1"/>
          </p:nvPr>
        </p:nvSpPr>
        <p:spPr bwMode="auto">
          <a:xfrm>
            <a:off x="1698900" y="2304824"/>
            <a:ext cx="27399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70" name="Google Shape;270;p89"/>
          <p:cNvSpPr txBox="1">
            <a:spLocks noGrp="1"/>
          </p:cNvSpPr>
          <p:nvPr>
            <p:ph type="title" idx="3"/>
          </p:nvPr>
        </p:nvSpPr>
        <p:spPr bwMode="auto">
          <a:xfrm>
            <a:off x="815358" y="1647350"/>
            <a:ext cx="6789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pPr>
              <a:defRPr/>
            </a:pPr>
            <a:endParaRPr/>
          </a:p>
        </p:txBody>
      </p:sp>
      <p:sp>
        <p:nvSpPr>
          <p:cNvPr id="271" name="Google Shape;271;p89"/>
          <p:cNvSpPr txBox="1">
            <a:spLocks noGrp="1"/>
          </p:cNvSpPr>
          <p:nvPr>
            <p:ph type="title" idx="4"/>
          </p:nvPr>
        </p:nvSpPr>
        <p:spPr bwMode="auto">
          <a:xfrm>
            <a:off x="1671845" y="3152150"/>
            <a:ext cx="27417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2" name="Google Shape;272;p89"/>
          <p:cNvSpPr txBox="1">
            <a:spLocks noGrp="1"/>
          </p:cNvSpPr>
          <p:nvPr>
            <p:ph type="subTitle" idx="5"/>
          </p:nvPr>
        </p:nvSpPr>
        <p:spPr bwMode="auto">
          <a:xfrm>
            <a:off x="1672746" y="3848766"/>
            <a:ext cx="27399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73" name="Google Shape;273;p89"/>
          <p:cNvSpPr txBox="1">
            <a:spLocks noGrp="1"/>
          </p:cNvSpPr>
          <p:nvPr>
            <p:ph type="title" idx="6"/>
          </p:nvPr>
        </p:nvSpPr>
        <p:spPr bwMode="auto">
          <a:xfrm>
            <a:off x="813816" y="3172850"/>
            <a:ext cx="6789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pPr>
              <a:defRPr/>
            </a:pPr>
            <a:endParaRPr/>
          </a:p>
        </p:txBody>
      </p:sp>
      <p:sp>
        <p:nvSpPr>
          <p:cNvPr id="274" name="Google Shape;274;p89"/>
          <p:cNvSpPr txBox="1">
            <a:spLocks noGrp="1"/>
          </p:cNvSpPr>
          <p:nvPr>
            <p:ph type="title" idx="7"/>
          </p:nvPr>
        </p:nvSpPr>
        <p:spPr bwMode="auto">
          <a:xfrm>
            <a:off x="5685076" y="1626650"/>
            <a:ext cx="2745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457200"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5" name="Google Shape;275;p89"/>
          <p:cNvSpPr txBox="1">
            <a:spLocks noGrp="1"/>
          </p:cNvSpPr>
          <p:nvPr>
            <p:ph type="subTitle" idx="8"/>
          </p:nvPr>
        </p:nvSpPr>
        <p:spPr bwMode="auto">
          <a:xfrm>
            <a:off x="5685928" y="2304288"/>
            <a:ext cx="27441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76" name="Google Shape;276;p89"/>
          <p:cNvSpPr txBox="1">
            <a:spLocks noGrp="1"/>
          </p:cNvSpPr>
          <p:nvPr>
            <p:ph type="title" idx="9"/>
          </p:nvPr>
        </p:nvSpPr>
        <p:spPr bwMode="auto">
          <a:xfrm>
            <a:off x="4829393" y="1647361"/>
            <a:ext cx="677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pPr>
              <a:defRPr/>
            </a:pPr>
            <a:endParaRPr/>
          </a:p>
        </p:txBody>
      </p:sp>
      <p:sp>
        <p:nvSpPr>
          <p:cNvPr id="277" name="Google Shape;277;p89"/>
          <p:cNvSpPr txBox="1">
            <a:spLocks noGrp="1"/>
          </p:cNvSpPr>
          <p:nvPr>
            <p:ph type="title" idx="13"/>
          </p:nvPr>
        </p:nvSpPr>
        <p:spPr bwMode="auto">
          <a:xfrm>
            <a:off x="5685076" y="3152150"/>
            <a:ext cx="2745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457200"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8" name="Google Shape;278;p89"/>
          <p:cNvSpPr txBox="1">
            <a:spLocks noGrp="1"/>
          </p:cNvSpPr>
          <p:nvPr>
            <p:ph type="subTitle" idx="14"/>
          </p:nvPr>
        </p:nvSpPr>
        <p:spPr bwMode="auto">
          <a:xfrm>
            <a:off x="5685928" y="3849660"/>
            <a:ext cx="27441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279" name="Google Shape;279;p89"/>
          <p:cNvSpPr txBox="1">
            <a:spLocks noGrp="1"/>
          </p:cNvSpPr>
          <p:nvPr>
            <p:ph type="title" idx="15"/>
          </p:nvPr>
        </p:nvSpPr>
        <p:spPr bwMode="auto">
          <a:xfrm>
            <a:off x="4829393" y="3172856"/>
            <a:ext cx="677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ackground" userDrawn="1">
  <p:cSld name="CUSTOM_1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1" name="Google Shape;281;p90"/>
          <p:cNvSpPr/>
          <p:nvPr/>
        </p:nvSpPr>
        <p:spPr bwMode="auto">
          <a:xfrm>
            <a:off x="6430655" y="185597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2" name="Google Shape;282;p90"/>
          <p:cNvSpPr/>
          <p:nvPr/>
        </p:nvSpPr>
        <p:spPr bwMode="auto">
          <a:xfrm>
            <a:off x="-362825" y="-3203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3" name="Google Shape;283;p90"/>
          <p:cNvSpPr/>
          <p:nvPr/>
        </p:nvSpPr>
        <p:spPr bwMode="auto">
          <a:xfrm>
            <a:off x="6705700" y="2199100"/>
            <a:ext cx="3543224" cy="341376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ackground 1" userDrawn="1">
  <p:cSld name="CUSTOM_17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" name="Google Shape;285;p91"/>
          <p:cNvSpPr/>
          <p:nvPr/>
        </p:nvSpPr>
        <p:spPr bwMode="auto">
          <a:xfrm>
            <a:off x="-2872720" y="3172028"/>
            <a:ext cx="6884659" cy="4975843"/>
          </a:xfrm>
          <a:custGeom>
            <a:avLst/>
            <a:gdLst/>
            <a:ahLst/>
            <a:cxnLst/>
            <a:rect l="l" t="t" r="r" b="b"/>
            <a:pathLst>
              <a:path w="37294" h="26954" extrusionOk="0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6" name="Google Shape;286;p91"/>
          <p:cNvSpPr/>
          <p:nvPr/>
        </p:nvSpPr>
        <p:spPr bwMode="auto">
          <a:xfrm flipH="1">
            <a:off x="4764725" y="-224775"/>
            <a:ext cx="5841347" cy="2519468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7" name="Google Shape;287;p91"/>
          <p:cNvSpPr/>
          <p:nvPr/>
        </p:nvSpPr>
        <p:spPr bwMode="auto">
          <a:xfrm rot="4500029">
            <a:off x="93659" y="2718207"/>
            <a:ext cx="3543161" cy="3413704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hree columns" userDrawn="1">
  <p:cSld name="CUSTOM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Google Shape;41;p61"/>
          <p:cNvSpPr/>
          <p:nvPr/>
        </p:nvSpPr>
        <p:spPr bwMode="auto">
          <a:xfrm>
            <a:off x="-21275" y="-60700"/>
            <a:ext cx="2635656" cy="1136802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2" name="Google Shape;42;p61"/>
          <p:cNvSpPr/>
          <p:nvPr/>
        </p:nvSpPr>
        <p:spPr bwMode="auto">
          <a:xfrm rot="10800000">
            <a:off x="6034253" y="4475810"/>
            <a:ext cx="3336125" cy="833615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3" name="Google Shape;43;p61"/>
          <p:cNvSpPr txBox="1">
            <a:spLocks noGrp="1"/>
          </p:cNvSpPr>
          <p:nvPr>
            <p:ph type="title"/>
          </p:nvPr>
        </p:nvSpPr>
        <p:spPr bwMode="auto">
          <a:xfrm>
            <a:off x="776299" y="3228725"/>
            <a:ext cx="23133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subTitle" idx="1"/>
          </p:nvPr>
        </p:nvSpPr>
        <p:spPr bwMode="auto">
          <a:xfrm>
            <a:off x="778248" y="3718907"/>
            <a:ext cx="23094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61"/>
          <p:cNvSpPr txBox="1">
            <a:spLocks noGrp="1"/>
          </p:cNvSpPr>
          <p:nvPr>
            <p:ph type="title" idx="2"/>
          </p:nvPr>
        </p:nvSpPr>
        <p:spPr bwMode="auto">
          <a:xfrm>
            <a:off x="3415350" y="3228725"/>
            <a:ext cx="23133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61"/>
          <p:cNvSpPr txBox="1">
            <a:spLocks noGrp="1"/>
          </p:cNvSpPr>
          <p:nvPr>
            <p:ph type="subTitle" idx="3"/>
          </p:nvPr>
        </p:nvSpPr>
        <p:spPr bwMode="auto">
          <a:xfrm>
            <a:off x="3415350" y="3718907"/>
            <a:ext cx="23133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61"/>
          <p:cNvSpPr txBox="1">
            <a:spLocks noGrp="1"/>
          </p:cNvSpPr>
          <p:nvPr>
            <p:ph type="title" idx="4"/>
          </p:nvPr>
        </p:nvSpPr>
        <p:spPr bwMode="auto">
          <a:xfrm>
            <a:off x="6031851" y="3228725"/>
            <a:ext cx="23133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" name="Google Shape;48;p61"/>
          <p:cNvSpPr txBox="1">
            <a:spLocks noGrp="1"/>
          </p:cNvSpPr>
          <p:nvPr>
            <p:ph type="subTitle" idx="5"/>
          </p:nvPr>
        </p:nvSpPr>
        <p:spPr bwMode="auto">
          <a:xfrm>
            <a:off x="6031851" y="3718907"/>
            <a:ext cx="23133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9" name="Google Shape;49;p61"/>
          <p:cNvSpPr txBox="1">
            <a:spLocks noGrp="1"/>
          </p:cNvSpPr>
          <p:nvPr>
            <p:ph type="title" idx="6"/>
          </p:nvPr>
        </p:nvSpPr>
        <p:spPr bwMode="auto">
          <a:xfrm>
            <a:off x="713250" y="469500"/>
            <a:ext cx="77175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" name="Google Shape;50;p61"/>
          <p:cNvSpPr/>
          <p:nvPr/>
        </p:nvSpPr>
        <p:spPr bwMode="auto">
          <a:xfrm>
            <a:off x="7749100" y="3505024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ext 1" userDrawn="1">
  <p:cSld name="CUSTOM_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Google Shape;52;p62"/>
          <p:cNvSpPr/>
          <p:nvPr/>
        </p:nvSpPr>
        <p:spPr bwMode="auto">
          <a:xfrm flipH="1">
            <a:off x="5818606" y="-1008971"/>
            <a:ext cx="3641723" cy="3911762"/>
          </a:xfrm>
          <a:custGeom>
            <a:avLst/>
            <a:gdLst/>
            <a:ahLst/>
            <a:cxnLst/>
            <a:rect l="l" t="t" r="r" b="b"/>
            <a:pathLst>
              <a:path w="53539" h="57509" extrusionOk="0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3" name="Google Shape;53;p62"/>
          <p:cNvSpPr/>
          <p:nvPr/>
        </p:nvSpPr>
        <p:spPr bwMode="auto">
          <a:xfrm flipH="1">
            <a:off x="6437789" y="909179"/>
            <a:ext cx="1080149" cy="1062207"/>
          </a:xfrm>
          <a:custGeom>
            <a:avLst/>
            <a:gdLst/>
            <a:ahLst/>
            <a:cxnLst/>
            <a:rect l="l" t="t" r="r" b="b"/>
            <a:pathLst>
              <a:path w="28054" h="27588" extrusionOk="0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4" name="Google Shape;54;p62"/>
          <p:cNvSpPr/>
          <p:nvPr/>
        </p:nvSpPr>
        <p:spPr bwMode="auto">
          <a:xfrm rot="10800000">
            <a:off x="5526361" y="3306202"/>
            <a:ext cx="3897993" cy="1992042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5" name="Google Shape;55;p62"/>
          <p:cNvSpPr/>
          <p:nvPr/>
        </p:nvSpPr>
        <p:spPr bwMode="auto">
          <a:xfrm>
            <a:off x="-19325" y="-87300"/>
            <a:ext cx="3138011" cy="1353475"/>
          </a:xfrm>
          <a:custGeom>
            <a:avLst/>
            <a:gdLst/>
            <a:ahLst/>
            <a:cxnLst/>
            <a:rect l="l" t="t" r="r" b="b"/>
            <a:pathLst>
              <a:path w="66515" h="28689" extrusionOk="0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6" name="Google Shape;56;p62"/>
          <p:cNvSpPr txBox="1">
            <a:spLocks noGrp="1"/>
          </p:cNvSpPr>
          <p:nvPr>
            <p:ph type="title"/>
          </p:nvPr>
        </p:nvSpPr>
        <p:spPr bwMode="auto">
          <a:xfrm>
            <a:off x="1709188" y="1440719"/>
            <a:ext cx="32643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62"/>
          <p:cNvSpPr txBox="1">
            <a:spLocks noGrp="1"/>
          </p:cNvSpPr>
          <p:nvPr>
            <p:ph type="subTitle" idx="1"/>
          </p:nvPr>
        </p:nvSpPr>
        <p:spPr bwMode="auto">
          <a:xfrm>
            <a:off x="1708738" y="1936372"/>
            <a:ext cx="3265200" cy="17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/>
          <p:nvPr/>
        </p:nvSpPr>
        <p:spPr bwMode="auto">
          <a:xfrm>
            <a:off x="1353872" y="-169303"/>
            <a:ext cx="7887674" cy="10687980"/>
          </a:xfrm>
          <a:custGeom>
            <a:avLst/>
            <a:gdLst/>
            <a:ahLst/>
            <a:cxnLst/>
            <a:rect l="l" t="t" r="r" b="b"/>
            <a:pathLst>
              <a:path w="23730" h="31753" extrusionOk="0">
                <a:moveTo>
                  <a:pt x="1" y="0"/>
                </a:moveTo>
                <a:cubicBezTo>
                  <a:pt x="12" y="191"/>
                  <a:pt x="120" y="357"/>
                  <a:pt x="191" y="524"/>
                </a:cubicBezTo>
                <a:cubicBezTo>
                  <a:pt x="465" y="1084"/>
                  <a:pt x="763" y="1643"/>
                  <a:pt x="1084" y="2179"/>
                </a:cubicBezTo>
                <a:cubicBezTo>
                  <a:pt x="2287" y="4179"/>
                  <a:pt x="3870" y="5846"/>
                  <a:pt x="5942" y="7013"/>
                </a:cubicBezTo>
                <a:cubicBezTo>
                  <a:pt x="7347" y="7799"/>
                  <a:pt x="8835" y="8382"/>
                  <a:pt x="10395" y="8799"/>
                </a:cubicBezTo>
                <a:cubicBezTo>
                  <a:pt x="11490" y="9097"/>
                  <a:pt x="12562" y="9454"/>
                  <a:pt x="13490" y="10168"/>
                </a:cubicBezTo>
                <a:cubicBezTo>
                  <a:pt x="14526" y="10966"/>
                  <a:pt x="15479" y="11847"/>
                  <a:pt x="16264" y="12895"/>
                </a:cubicBezTo>
                <a:cubicBezTo>
                  <a:pt x="18086" y="15252"/>
                  <a:pt x="19122" y="17931"/>
                  <a:pt x="19443" y="20907"/>
                </a:cubicBezTo>
                <a:cubicBezTo>
                  <a:pt x="19586" y="22336"/>
                  <a:pt x="19622" y="23789"/>
                  <a:pt x="19741" y="25218"/>
                </a:cubicBezTo>
                <a:cubicBezTo>
                  <a:pt x="19813" y="26230"/>
                  <a:pt x="19979" y="27206"/>
                  <a:pt x="20313" y="28170"/>
                </a:cubicBezTo>
                <a:cubicBezTo>
                  <a:pt x="20848" y="29635"/>
                  <a:pt x="21777" y="30778"/>
                  <a:pt x="23134" y="31552"/>
                </a:cubicBezTo>
                <a:cubicBezTo>
                  <a:pt x="23287" y="31643"/>
                  <a:pt x="23448" y="31752"/>
                  <a:pt x="23633" y="31752"/>
                </a:cubicBezTo>
                <a:cubicBezTo>
                  <a:pt x="23665" y="31752"/>
                  <a:pt x="23697" y="31749"/>
                  <a:pt x="23730" y="31742"/>
                </a:cubicBezTo>
                <a:lnTo>
                  <a:pt x="23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0" name="Google Shape;60;p63"/>
          <p:cNvSpPr/>
          <p:nvPr/>
        </p:nvSpPr>
        <p:spPr bwMode="auto">
          <a:xfrm>
            <a:off x="-1234475" y="4471600"/>
            <a:ext cx="3451957" cy="747486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" name="Google Shape;61;p63"/>
          <p:cNvSpPr/>
          <p:nvPr/>
        </p:nvSpPr>
        <p:spPr bwMode="auto">
          <a:xfrm>
            <a:off x="6312624" y="-89900"/>
            <a:ext cx="3002097" cy="801511"/>
          </a:xfrm>
          <a:custGeom>
            <a:avLst/>
            <a:gdLst/>
            <a:ahLst/>
            <a:cxnLst/>
            <a:rect l="l" t="t" r="r" b="b"/>
            <a:pathLst>
              <a:path w="79091" h="21116" extrusionOk="0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2" name="Google Shape;62;p63"/>
          <p:cNvSpPr txBox="1">
            <a:spLocks noGrp="1"/>
          </p:cNvSpPr>
          <p:nvPr>
            <p:ph type="title"/>
          </p:nvPr>
        </p:nvSpPr>
        <p:spPr bwMode="auto">
          <a:xfrm>
            <a:off x="1505913" y="2913163"/>
            <a:ext cx="28986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63"/>
          <p:cNvSpPr txBox="1">
            <a:spLocks noGrp="1"/>
          </p:cNvSpPr>
          <p:nvPr>
            <p:ph type="subTitle" idx="1"/>
          </p:nvPr>
        </p:nvSpPr>
        <p:spPr bwMode="auto">
          <a:xfrm>
            <a:off x="1506814" y="3406913"/>
            <a:ext cx="2896800" cy="104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64" name="Google Shape;64;p63"/>
          <p:cNvSpPr txBox="1">
            <a:spLocks noGrp="1"/>
          </p:cNvSpPr>
          <p:nvPr>
            <p:ph type="subTitle" idx="2"/>
          </p:nvPr>
        </p:nvSpPr>
        <p:spPr bwMode="auto">
          <a:xfrm>
            <a:off x="4739486" y="1909223"/>
            <a:ext cx="2898600" cy="10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63"/>
          <p:cNvSpPr txBox="1">
            <a:spLocks noGrp="1"/>
          </p:cNvSpPr>
          <p:nvPr>
            <p:ph type="subTitle" idx="3"/>
          </p:nvPr>
        </p:nvSpPr>
        <p:spPr bwMode="auto">
          <a:xfrm>
            <a:off x="4739486" y="1412563"/>
            <a:ext cx="2898600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ext 2" userDrawn="1">
  <p:cSld name="CUSTOM_4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Google Shape;67;p64"/>
          <p:cNvSpPr/>
          <p:nvPr/>
        </p:nvSpPr>
        <p:spPr bwMode="auto">
          <a:xfrm>
            <a:off x="576600" y="3109350"/>
            <a:ext cx="4460258" cy="2279644"/>
          </a:xfrm>
          <a:custGeom>
            <a:avLst/>
            <a:gdLst/>
            <a:ahLst/>
            <a:cxnLst/>
            <a:rect l="l" t="t" r="r" b="b"/>
            <a:pathLst>
              <a:path w="48102" h="24585" extrusionOk="0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8" name="Google Shape;68;p64"/>
          <p:cNvSpPr/>
          <p:nvPr/>
        </p:nvSpPr>
        <p:spPr bwMode="auto">
          <a:xfrm>
            <a:off x="3918840" y="4487355"/>
            <a:ext cx="946605" cy="720462"/>
          </a:xfrm>
          <a:custGeom>
            <a:avLst/>
            <a:gdLst/>
            <a:ahLst/>
            <a:cxnLst/>
            <a:rect l="l" t="t" r="r" b="b"/>
            <a:pathLst>
              <a:path w="18715" h="14244" extrusionOk="0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9" name="Google Shape;69;p64"/>
          <p:cNvSpPr/>
          <p:nvPr/>
        </p:nvSpPr>
        <p:spPr bwMode="auto">
          <a:xfrm rot="-10445712">
            <a:off x="82196" y="-539280"/>
            <a:ext cx="3641534" cy="3508483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0" name="Google Shape;70;p64"/>
          <p:cNvSpPr/>
          <p:nvPr/>
        </p:nvSpPr>
        <p:spPr bwMode="auto">
          <a:xfrm>
            <a:off x="1966325" y="1334050"/>
            <a:ext cx="622125" cy="600725"/>
          </a:xfrm>
          <a:custGeom>
            <a:avLst/>
            <a:gdLst/>
            <a:ahLst/>
            <a:cxnLst/>
            <a:rect l="l" t="t" r="r" b="b"/>
            <a:pathLst>
              <a:path w="24885" h="24029" extrusionOk="0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1" name="Google Shape;71;p64"/>
          <p:cNvSpPr txBox="1">
            <a:spLocks noGrp="1"/>
          </p:cNvSpPr>
          <p:nvPr>
            <p:ph type="title"/>
          </p:nvPr>
        </p:nvSpPr>
        <p:spPr bwMode="auto">
          <a:xfrm>
            <a:off x="4942838" y="1440719"/>
            <a:ext cx="32643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64"/>
          <p:cNvSpPr txBox="1">
            <a:spLocks noGrp="1"/>
          </p:cNvSpPr>
          <p:nvPr>
            <p:ph type="subTitle" idx="1"/>
          </p:nvPr>
        </p:nvSpPr>
        <p:spPr bwMode="auto">
          <a:xfrm>
            <a:off x="4942388" y="1936372"/>
            <a:ext cx="3265200" cy="17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only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Google Shape;74;p65"/>
          <p:cNvSpPr/>
          <p:nvPr/>
        </p:nvSpPr>
        <p:spPr bwMode="auto">
          <a:xfrm>
            <a:off x="-1276825" y="-338424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5" name="Google Shape;75;p65"/>
          <p:cNvSpPr/>
          <p:nvPr/>
        </p:nvSpPr>
        <p:spPr bwMode="auto">
          <a:xfrm rot="10800000">
            <a:off x="6888750" y="4295000"/>
            <a:ext cx="3566904" cy="891281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6" name="Google Shape;76;p65"/>
          <p:cNvSpPr/>
          <p:nvPr/>
        </p:nvSpPr>
        <p:spPr bwMode="auto">
          <a:xfrm>
            <a:off x="-758875" y="-493000"/>
            <a:ext cx="2531000" cy="1293450"/>
          </a:xfrm>
          <a:custGeom>
            <a:avLst/>
            <a:gdLst/>
            <a:ahLst/>
            <a:cxnLst/>
            <a:rect l="l" t="t" r="r" b="b"/>
            <a:pathLst>
              <a:path w="101240" h="51738" extrusionOk="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7" name="Google Shape;77;p65"/>
          <p:cNvSpPr txBox="1">
            <a:spLocks noGrp="1"/>
          </p:cNvSpPr>
          <p:nvPr>
            <p:ph type="title"/>
          </p:nvPr>
        </p:nvSpPr>
        <p:spPr bwMode="auto">
          <a:xfrm>
            <a:off x="713250" y="469500"/>
            <a:ext cx="77175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 1" userDrawn="1">
  <p:cSld name="CUSTOM_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" name="Google Shape;79;p66"/>
          <p:cNvSpPr/>
          <p:nvPr/>
        </p:nvSpPr>
        <p:spPr bwMode="auto">
          <a:xfrm>
            <a:off x="3929675" y="4535527"/>
            <a:ext cx="4002127" cy="748110"/>
          </a:xfrm>
          <a:custGeom>
            <a:avLst/>
            <a:gdLst/>
            <a:ahLst/>
            <a:cxnLst/>
            <a:rect l="l" t="t" r="r" b="b"/>
            <a:pathLst>
              <a:path w="85129" h="15913" extrusionOk="0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0" name="Google Shape;80;p66"/>
          <p:cNvSpPr/>
          <p:nvPr/>
        </p:nvSpPr>
        <p:spPr bwMode="auto">
          <a:xfrm>
            <a:off x="-40125" y="-49167"/>
            <a:ext cx="2605145" cy="650960"/>
          </a:xfrm>
          <a:custGeom>
            <a:avLst/>
            <a:gdLst/>
            <a:ahLst/>
            <a:cxnLst/>
            <a:rect l="l" t="t" r="r" b="b"/>
            <a:pathLst>
              <a:path w="62079" h="15512" extrusionOk="0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1" name="Google Shape;81;p66"/>
          <p:cNvSpPr/>
          <p:nvPr/>
        </p:nvSpPr>
        <p:spPr bwMode="auto">
          <a:xfrm>
            <a:off x="7615100" y="3954513"/>
            <a:ext cx="1917225" cy="1847175"/>
          </a:xfrm>
          <a:custGeom>
            <a:avLst/>
            <a:gdLst/>
            <a:ahLst/>
            <a:cxnLst/>
            <a:rect l="l" t="t" r="r" b="b"/>
            <a:pathLst>
              <a:path w="76689" h="73887" extrusionOk="0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2" name="Google Shape;82;p66"/>
          <p:cNvSpPr/>
          <p:nvPr/>
        </p:nvSpPr>
        <p:spPr bwMode="auto">
          <a:xfrm rot="10800000" flipH="1">
            <a:off x="-79600" y="-109724"/>
            <a:ext cx="2755853" cy="596752"/>
          </a:xfrm>
          <a:custGeom>
            <a:avLst/>
            <a:gdLst/>
            <a:ahLst/>
            <a:cxnLst/>
            <a:rect l="l" t="t" r="r" b="b"/>
            <a:pathLst>
              <a:path w="89965" h="19481" extrusionOk="0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3" name="Google Shape;83;p66"/>
          <p:cNvSpPr txBox="1">
            <a:spLocks noGrp="1"/>
          </p:cNvSpPr>
          <p:nvPr>
            <p:ph type="title"/>
          </p:nvPr>
        </p:nvSpPr>
        <p:spPr bwMode="auto">
          <a:xfrm>
            <a:off x="905375" y="2156701"/>
            <a:ext cx="2094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" name="Google Shape;84;p66"/>
          <p:cNvSpPr txBox="1">
            <a:spLocks noGrp="1"/>
          </p:cNvSpPr>
          <p:nvPr>
            <p:ph type="subTitle" idx="1"/>
          </p:nvPr>
        </p:nvSpPr>
        <p:spPr bwMode="auto">
          <a:xfrm>
            <a:off x="907862" y="2737725"/>
            <a:ext cx="2093100" cy="10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85" name="Google Shape;85;p66"/>
          <p:cNvSpPr txBox="1">
            <a:spLocks noGrp="1"/>
          </p:cNvSpPr>
          <p:nvPr>
            <p:ph type="title" idx="2"/>
          </p:nvPr>
        </p:nvSpPr>
        <p:spPr bwMode="auto">
          <a:xfrm>
            <a:off x="6144625" y="2015125"/>
            <a:ext cx="2094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chemeClr val="lt2"/>
                </a:solidFill>
                <a:latin typeface="Syne"/>
                <a:ea typeface="Syne"/>
                <a:cs typeface="Sy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66"/>
          <p:cNvSpPr txBox="1">
            <a:spLocks noGrp="1"/>
          </p:cNvSpPr>
          <p:nvPr>
            <p:ph type="subTitle" idx="3"/>
          </p:nvPr>
        </p:nvSpPr>
        <p:spPr bwMode="auto">
          <a:xfrm>
            <a:off x="6144637" y="2589995"/>
            <a:ext cx="20940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87" name="Google Shape;87;p66"/>
          <p:cNvSpPr txBox="1">
            <a:spLocks noGrp="1"/>
          </p:cNvSpPr>
          <p:nvPr>
            <p:ph type="title" idx="4"/>
          </p:nvPr>
        </p:nvSpPr>
        <p:spPr bwMode="auto">
          <a:xfrm>
            <a:off x="713250" y="469500"/>
            <a:ext cx="77175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>
            <a:spLocks noGrp="1"/>
          </p:cNvSpPr>
          <p:nvPr>
            <p:ph type="title"/>
          </p:nvPr>
        </p:nvSpPr>
        <p:spPr bwMode="auto"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 b="0" i="0" u="none" strike="noStrike" cap="non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 b="0" i="0" u="none" strike="noStrike" cap="none">
                <a:solidFill>
                  <a:schemeClr val="dk2"/>
                </a:solidFill>
                <a:latin typeface="Barlow SemiBold"/>
                <a:ea typeface="Barlow SemiBold"/>
                <a:cs typeface="Barlow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56"/>
          <p:cNvSpPr txBox="1">
            <a:spLocks noGrp="1"/>
          </p:cNvSpPr>
          <p:nvPr>
            <p:ph type="body" idx="1"/>
          </p:nvPr>
        </p:nvSpPr>
        <p:spPr bwMode="auto"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1pPr>
            <a:lvl2pPr marL="914400" marR="0" lvl="1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2pPr>
            <a:lvl3pPr marL="1371600" marR="0" lvl="2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3pPr>
            <a:lvl4pPr marL="1828800" marR="0" lvl="3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4pPr>
            <a:lvl5pPr marL="2286000" marR="0" lvl="4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5pPr>
            <a:lvl6pPr marL="2743200" marR="0" lvl="5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6pPr>
            <a:lvl7pPr marL="3200400" marR="0" lvl="6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7pPr>
            <a:lvl8pPr marL="3657600" marR="0" lvl="7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8pPr>
            <a:lvl9pPr marL="4114800" marR="0" lvl="8" indent="-3175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sz="14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1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97;p1">
            <a:extLst>
              <a:ext uri="{FF2B5EF4-FFF2-40B4-BE49-F238E27FC236}">
                <a16:creationId xmlns:a16="http://schemas.microsoft.com/office/drawing/2014/main" id="{84495A9D-30D3-9A47-875B-13981D2237BC}"/>
              </a:ext>
            </a:extLst>
          </p:cNvPr>
          <p:cNvPicPr/>
          <p:nvPr/>
        </p:nvPicPr>
        <p:blipFill>
          <a:blip r:embed="rId2">
            <a:alphaModFix/>
          </a:blip>
          <a:srcRect/>
          <a:stretch/>
        </p:blipFill>
        <p:spPr bwMode="auto">
          <a:xfrm>
            <a:off x="2747216" y="771175"/>
            <a:ext cx="3220950" cy="305179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96;p1">
            <a:extLst>
              <a:ext uri="{FF2B5EF4-FFF2-40B4-BE49-F238E27FC236}">
                <a16:creationId xmlns:a16="http://schemas.microsoft.com/office/drawing/2014/main" id="{62B5E04B-DC6A-E620-EAAE-6A2062078D14}"/>
              </a:ext>
            </a:extLst>
          </p:cNvPr>
          <p:cNvSpPr/>
          <p:nvPr/>
        </p:nvSpPr>
        <p:spPr bwMode="auto">
          <a:xfrm>
            <a:off x="3586356" y="3074610"/>
            <a:ext cx="1834499" cy="3720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Google Shape;298;p1">
            <a:extLst>
              <a:ext uri="{FF2B5EF4-FFF2-40B4-BE49-F238E27FC236}">
                <a16:creationId xmlns:a16="http://schemas.microsoft.com/office/drawing/2014/main" id="{F9274E6B-8317-B910-6D9C-96F8CFD6BF81}"/>
              </a:ext>
            </a:extLst>
          </p:cNvPr>
          <p:cNvSpPr txBox="1">
            <a:spLocks/>
          </p:cNvSpPr>
          <p:nvPr/>
        </p:nvSpPr>
        <p:spPr bwMode="auto">
          <a:xfrm>
            <a:off x="3348156" y="3154642"/>
            <a:ext cx="2310898" cy="21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1pPr>
            <a:lvl2pPr marL="914400" marR="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2pPr>
            <a:lvl3pPr marL="1371600" marR="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3pPr>
            <a:lvl4pPr marL="1828800" marR="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4pPr>
            <a:lvl5pPr marL="2286000" marR="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5pPr>
            <a:lvl6pPr marL="2743200" marR="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6pPr>
            <a:lvl7pPr marL="3200400" marR="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7pPr>
            <a:lvl8pPr marL="3657600" marR="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8pPr>
            <a:lvl9pPr marL="4114800" marR="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9pPr>
          </a:lstStyle>
          <a:p>
            <a:pPr marL="0" indent="0" algn="ctr">
              <a:defRPr/>
            </a:pPr>
            <a:r>
              <a:rPr lang="en-GB" b="1" dirty="0" err="1">
                <a:solidFill>
                  <a:srgbClr val="00392C"/>
                </a:solidFill>
                <a:latin typeface="Arial Rounded MT Bold" panose="020F0704030504030204" pitchFamily="34" charset="77"/>
                <a:ea typeface="Comfortaa"/>
                <a:cs typeface="Comfortaa"/>
              </a:rPr>
              <a:t>HexaGarden</a:t>
            </a:r>
            <a:endParaRPr lang="en-GB" sz="1800" dirty="0">
              <a:solidFill>
                <a:srgbClr val="00392C"/>
              </a:solidFill>
              <a:latin typeface="Arial Rounded MT Bold" panose="020F0704030504030204" pitchFamily="34" charset="77"/>
              <a:ea typeface="Open Sans SemiBold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2005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" name="Google Shape;423;g23116f9da5a_1_32"/>
          <p:cNvSpPr txBox="1">
            <a:spLocks noGrp="1"/>
          </p:cNvSpPr>
          <p:nvPr>
            <p:ph type="title"/>
          </p:nvPr>
        </p:nvSpPr>
        <p:spPr bwMode="auto">
          <a:xfrm>
            <a:off x="3556852" y="659009"/>
            <a:ext cx="18289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dirty="0">
                <a:solidFill>
                  <a:schemeClr val="tx1"/>
                </a:solidFill>
                <a:latin typeface="Arial Rounded MT Bold" panose="020F0704030504030204" pitchFamily="34" charset="77"/>
              </a:rPr>
              <a:t>Roadmap</a:t>
            </a:r>
            <a:endParaRPr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0D9BC6-A41C-42AE-76C0-96FC8CE45C59}"/>
              </a:ext>
            </a:extLst>
          </p:cNvPr>
          <p:cNvSpPr txBox="1"/>
          <p:nvPr/>
        </p:nvSpPr>
        <p:spPr>
          <a:xfrm>
            <a:off x="144703" y="1560870"/>
            <a:ext cx="304953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0" i="0" u="none" dirty="0" err="1">
                <a:solidFill>
                  <a:srgbClr val="82B854"/>
                </a:solidFill>
                <a:latin typeface="Arial Rounded MT Bold" panose="020F0704030504030204" pitchFamily="34" charset="77"/>
                <a:ea typeface="Arial"/>
                <a:cs typeface="Arial"/>
              </a:rPr>
              <a:t>Oggi</a:t>
            </a:r>
            <a:r>
              <a:rPr lang="en-GB" sz="1200" b="0" i="0" u="none" dirty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200" dirty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Rilascio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 di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  <a:cs typeface="Arial"/>
              </a:rPr>
              <a:t>HexaGarden</a:t>
            </a:r>
            <a:endParaRPr lang="en-GB" sz="1100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77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A74AF-5D18-877C-DF02-06EFFAEACAAA}"/>
              </a:ext>
            </a:extLst>
          </p:cNvPr>
          <p:cNvSpPr txBox="1"/>
          <p:nvPr/>
        </p:nvSpPr>
        <p:spPr>
          <a:xfrm>
            <a:off x="130983" y="2048628"/>
            <a:ext cx="4248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2B854"/>
                </a:solidFill>
                <a:latin typeface="Arial Rounded MT Bold" panose="020F0704030504030204" pitchFamily="34" charset="77"/>
              </a:rPr>
              <a:t>6 </a:t>
            </a:r>
            <a:r>
              <a:rPr lang="en-GB" dirty="0" err="1">
                <a:solidFill>
                  <a:srgbClr val="82B854"/>
                </a:solidFill>
                <a:latin typeface="Arial Rounded MT Bold" panose="020F0704030504030204" pitchFamily="34" charset="77"/>
              </a:rPr>
              <a:t>mesi</a:t>
            </a:r>
            <a:r>
              <a:rPr lang="en-GB" dirty="0">
                <a:solidFill>
                  <a:srgbClr val="82B854"/>
                </a:solidFill>
                <a:latin typeface="Arial Rounded MT Bold" panose="020F0704030504030204" pitchFamily="34" charset="77"/>
              </a:rPr>
              <a:t> 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Introduzione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algoritmo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di computer vision </a:t>
            </a:r>
          </a:p>
          <a:p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                per</a:t>
            </a:r>
            <a:r>
              <a:rPr lang="en-GB" sz="11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migliorare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l’analisi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predittiva</a:t>
            </a:r>
            <a:endParaRPr lang="en-GB" sz="1100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9236A-6CCA-D286-6AA8-A4296DE78779}"/>
              </a:ext>
            </a:extLst>
          </p:cNvPr>
          <p:cNvSpPr txBox="1"/>
          <p:nvPr/>
        </p:nvSpPr>
        <p:spPr>
          <a:xfrm>
            <a:off x="130983" y="2763338"/>
            <a:ext cx="3722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2B854"/>
                </a:solidFill>
                <a:latin typeface="Arial Rounded MT Bold" panose="020F0704030504030204" pitchFamily="34" charset="77"/>
              </a:rPr>
              <a:t>12 </a:t>
            </a:r>
            <a:r>
              <a:rPr lang="en-GB" dirty="0" err="1">
                <a:solidFill>
                  <a:srgbClr val="82B854"/>
                </a:solidFill>
                <a:latin typeface="Arial Rounded MT Bold" panose="020F0704030504030204" pitchFamily="34" charset="77"/>
              </a:rPr>
              <a:t>mesi</a:t>
            </a:r>
            <a:r>
              <a:rPr lang="en-GB" dirty="0">
                <a:solidFill>
                  <a:srgbClr val="82B854"/>
                </a:solidFill>
                <a:latin typeface="Arial Rounded MT Bold" panose="020F0704030504030204" pitchFamily="34" charset="77"/>
              </a:rPr>
              <a:t> 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Rilascio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dei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CAD open source e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della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   </a:t>
            </a:r>
            <a:endParaRPr lang="en-GB" sz="1100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77"/>
            </a:endParaRPr>
          </a:p>
          <a:p>
            <a:r>
              <a:rPr lang="en-GB" sz="11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                    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piattaforma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di academy</a:t>
            </a:r>
            <a:endParaRPr lang="en-GB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C362D-1977-98E5-6A89-B33B749CB73D}"/>
              </a:ext>
            </a:extLst>
          </p:cNvPr>
          <p:cNvSpPr txBox="1"/>
          <p:nvPr/>
        </p:nvSpPr>
        <p:spPr>
          <a:xfrm>
            <a:off x="130983" y="3449471"/>
            <a:ext cx="3180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2B854"/>
                </a:solidFill>
                <a:latin typeface="Arial Rounded MT Bold" panose="020F0704030504030204" pitchFamily="34" charset="77"/>
              </a:rPr>
              <a:t>18</a:t>
            </a:r>
            <a:r>
              <a:rPr lang="en-GB" b="0" i="0" u="none" dirty="0">
                <a:solidFill>
                  <a:srgbClr val="82B854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dirty="0" err="1">
                <a:solidFill>
                  <a:srgbClr val="82B854"/>
                </a:solidFill>
                <a:latin typeface="Arial Rounded MT Bold" panose="020F0704030504030204" pitchFamily="34" charset="77"/>
              </a:rPr>
              <a:t>mesi</a:t>
            </a:r>
            <a:r>
              <a:rPr lang="en-GB" b="0" i="0" u="none" dirty="0">
                <a:solidFill>
                  <a:srgbClr val="82B854"/>
                </a:solidFill>
                <a:latin typeface="Arial"/>
                <a:ea typeface="Arial"/>
                <a:cs typeface="Arial"/>
              </a:rPr>
              <a:t> 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Introduzione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concierge in app</a:t>
            </a:r>
            <a:endParaRPr lang="en-GB" sz="1100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77"/>
            </a:endParaRPr>
          </a:p>
          <a:p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E258EA-B9C8-619B-6312-FBFF6CFE8B93}"/>
              </a:ext>
            </a:extLst>
          </p:cNvPr>
          <p:cNvSpPr txBox="1"/>
          <p:nvPr/>
        </p:nvSpPr>
        <p:spPr>
          <a:xfrm>
            <a:off x="144703" y="3958866"/>
            <a:ext cx="8030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82B854"/>
                </a:solidFill>
                <a:latin typeface="Arial Rounded MT Bold" panose="020F0704030504030204" pitchFamily="34" charset="77"/>
              </a:rPr>
              <a:t>24 </a:t>
            </a:r>
            <a:r>
              <a:rPr lang="en-GB" dirty="0" err="1">
                <a:solidFill>
                  <a:srgbClr val="82B854"/>
                </a:solidFill>
                <a:latin typeface="Arial Rounded MT Bold" panose="020F0704030504030204" pitchFamily="34" charset="77"/>
              </a:rPr>
              <a:t>mesi</a:t>
            </a:r>
            <a:r>
              <a:rPr lang="en-GB" dirty="0">
                <a:solidFill>
                  <a:srgbClr val="82B854"/>
                </a:solidFill>
                <a:latin typeface="Arial Rounded MT Bold" panose="020F0704030504030204" pitchFamily="34" charset="77"/>
              </a:rPr>
              <a:t> 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Introduzione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di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nuovi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moduli </a:t>
            </a:r>
            <a:endParaRPr lang="en-GB" sz="1100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77"/>
            </a:endParaRPr>
          </a:p>
          <a:p>
            <a:r>
              <a:rPr lang="en-GB" sz="11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                    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(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progettati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da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noi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e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selezionati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tra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quelli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prodotti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</a:t>
            </a:r>
            <a:r>
              <a:rPr lang="en-GB" sz="1200" dirty="0" err="1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dalla</a:t>
            </a:r>
            <a:r>
              <a:rPr lang="en-GB" sz="12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77"/>
              </a:rPr>
              <a:t> community)</a:t>
            </a:r>
          </a:p>
          <a:p>
            <a:endParaRPr lang="en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C09F3B-2A6F-19B7-94BD-41ED960BF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79" t="4530" r="20021" b="-659"/>
          <a:stretch/>
        </p:blipFill>
        <p:spPr bwMode="auto">
          <a:xfrm>
            <a:off x="3869308" y="1601729"/>
            <a:ext cx="2842853" cy="2370962"/>
          </a:xfrm>
          <a:prstGeom prst="rect">
            <a:avLst/>
          </a:prstGeom>
          <a:noFill/>
          <a:effectLst>
            <a:innerShdw blurRad="63500" dist="50800" dir="8100000">
              <a:prstClr val="black">
                <a:alpha val="50000"/>
              </a:prstClr>
            </a:innerShdw>
            <a:softEdge rad="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9" name="Google Shape;429;g23116f9da5a_1_37"/>
          <p:cNvSpPr txBox="1">
            <a:spLocks noGrp="1"/>
          </p:cNvSpPr>
          <p:nvPr>
            <p:ph type="title"/>
          </p:nvPr>
        </p:nvSpPr>
        <p:spPr bwMode="auto">
          <a:xfrm>
            <a:off x="2196791" y="668469"/>
            <a:ext cx="4750415" cy="4070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dirty="0">
                <a:solidFill>
                  <a:schemeClr val="tx1"/>
                </a:solidFill>
                <a:latin typeface="Arial Rounded MT Bold" panose="020F0704030504030204" pitchFamily="34" charset="77"/>
              </a:rPr>
              <a:t>Business Model Canvas</a:t>
            </a:r>
            <a:endParaRPr sz="2800"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1507306094" name="Picture 150730609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9644" y="1142784"/>
            <a:ext cx="8744711" cy="36762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3" name="Google Shape;303;p2"/>
          <p:cNvSpPr txBox="1">
            <a:spLocks noGrp="1"/>
          </p:cNvSpPr>
          <p:nvPr>
            <p:ph type="title"/>
          </p:nvPr>
        </p:nvSpPr>
        <p:spPr bwMode="auto">
          <a:xfrm>
            <a:off x="1966359" y="385806"/>
            <a:ext cx="48645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pPr>
            <a:r>
              <a:rPr lang="en" sz="2800" b="1" dirty="0">
                <a:solidFill>
                  <a:schemeClr val="tx1"/>
                </a:solidFill>
                <a:latin typeface="Arial Rounded MT Bold" panose="020F0704030504030204" pitchFamily="34" charset="77"/>
              </a:rPr>
              <a:t>I </a:t>
            </a:r>
            <a:r>
              <a:rPr lang="en" sz="2800" b="1" dirty="0" err="1">
                <a:solidFill>
                  <a:schemeClr val="tx1"/>
                </a:solidFill>
                <a:latin typeface="Arial Rounded MT Bold" panose="020F0704030504030204" pitchFamily="34" charset="77"/>
              </a:rPr>
              <a:t>problemi</a:t>
            </a:r>
            <a:endParaRPr sz="2800" b="1"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AC66F-6F8E-A08A-D31B-E2E26E46BFE2}"/>
              </a:ext>
            </a:extLst>
          </p:cNvPr>
          <p:cNvSpPr txBox="1"/>
          <p:nvPr/>
        </p:nvSpPr>
        <p:spPr>
          <a:xfrm>
            <a:off x="791131" y="1307805"/>
            <a:ext cx="21339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16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77"/>
              </a:rPr>
              <a:t>SPAZIO LIMITATO</a:t>
            </a:r>
          </a:p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77"/>
              </a:rPr>
              <a:t>Nelle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77"/>
              </a:rPr>
              <a:t>nostre</a:t>
            </a:r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77"/>
              </a:rPr>
              <a:t> </a:t>
            </a:r>
            <a:r>
              <a:rPr lang="en-GB" dirty="0" err="1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77"/>
              </a:rPr>
              <a:t>abitazioni</a:t>
            </a:r>
            <a:endParaRPr lang="en-IT" dirty="0">
              <a:solidFill>
                <a:schemeClr val="tx2">
                  <a:lumMod val="50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E36D5-C132-011D-3559-84E6F5836B58}"/>
              </a:ext>
            </a:extLst>
          </p:cNvPr>
          <p:cNvSpPr txBox="1"/>
          <p:nvPr/>
        </p:nvSpPr>
        <p:spPr>
          <a:xfrm>
            <a:off x="2529717" y="2694792"/>
            <a:ext cx="28729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16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77"/>
              </a:rPr>
              <a:t>MANUTENZIONE</a:t>
            </a:r>
          </a:p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77"/>
              </a:rPr>
              <a:t>C</a:t>
            </a:r>
            <a:r>
              <a:rPr lang="en-IT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77"/>
              </a:rPr>
              <a:t>he richiede tempo ed energie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42599-952D-972B-EBEE-4BFCC051D163}"/>
              </a:ext>
            </a:extLst>
          </p:cNvPr>
          <p:cNvSpPr txBox="1"/>
          <p:nvPr/>
        </p:nvSpPr>
        <p:spPr>
          <a:xfrm>
            <a:off x="4271017" y="1778505"/>
            <a:ext cx="49391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sz="16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77"/>
              </a:rPr>
              <a:t>URBANIZZAZIONE</a:t>
            </a:r>
          </a:p>
          <a:p>
            <a:pPr algn="ctr"/>
            <a:r>
              <a:rPr lang="en-GB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77"/>
              </a:rPr>
              <a:t>C</a:t>
            </a:r>
            <a:r>
              <a:rPr lang="en-IT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77"/>
              </a:rPr>
              <a:t>he ha reso sempre più difficile reperire ortaggi a km 0</a:t>
            </a:r>
          </a:p>
        </p:txBody>
      </p:sp>
      <p:pic>
        <p:nvPicPr>
          <p:cNvPr id="11" name="Graphic 10" descr="Box with solid fill">
            <a:extLst>
              <a:ext uri="{FF2B5EF4-FFF2-40B4-BE49-F238E27FC236}">
                <a16:creationId xmlns:a16="http://schemas.microsoft.com/office/drawing/2014/main" id="{95F86CC8-A644-C06E-0A76-C17685EC3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6674" y="1814729"/>
            <a:ext cx="796765" cy="796765"/>
          </a:xfrm>
          <a:prstGeom prst="rect">
            <a:avLst/>
          </a:prstGeom>
        </p:spPr>
      </p:pic>
      <p:pic>
        <p:nvPicPr>
          <p:cNvPr id="13" name="Picture 12" descr="A picture containing text, tool&#10;&#10;Description automatically generated">
            <a:extLst>
              <a:ext uri="{FF2B5EF4-FFF2-40B4-BE49-F238E27FC236}">
                <a16:creationId xmlns:a16="http://schemas.microsoft.com/office/drawing/2014/main" id="{8A662104-DFD6-9ABC-F692-9CDAC4C2C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380" y="3248790"/>
            <a:ext cx="920229" cy="878400"/>
          </a:xfrm>
          <a:prstGeom prst="rect">
            <a:avLst/>
          </a:prstGeom>
        </p:spPr>
      </p:pic>
      <p:pic>
        <p:nvPicPr>
          <p:cNvPr id="15" name="Graphic 14" descr="City with solid fill">
            <a:extLst>
              <a:ext uri="{FF2B5EF4-FFF2-40B4-BE49-F238E27FC236}">
                <a16:creationId xmlns:a16="http://schemas.microsoft.com/office/drawing/2014/main" id="{67CF5B14-2249-DFB6-0720-FF6878C9C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1282" y="2282186"/>
            <a:ext cx="1070618" cy="10706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3" name="Google Shape;313;g23116f9da5a_1_0"/>
          <p:cNvSpPr txBox="1">
            <a:spLocks noGrp="1"/>
          </p:cNvSpPr>
          <p:nvPr>
            <p:ph type="title"/>
          </p:nvPr>
        </p:nvSpPr>
        <p:spPr bwMode="auto">
          <a:xfrm>
            <a:off x="2139750" y="337697"/>
            <a:ext cx="4864500" cy="64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1" dirty="0">
                <a:solidFill>
                  <a:schemeClr val="dk1"/>
                </a:solidFill>
                <a:latin typeface="Arial Rounded MT Bold" panose="020F0704030504030204" pitchFamily="34" charset="77"/>
              </a:rPr>
              <a:t>La </a:t>
            </a:r>
            <a:r>
              <a:rPr lang="en" sz="2800" b="1" dirty="0" err="1">
                <a:solidFill>
                  <a:schemeClr val="dk1"/>
                </a:solidFill>
                <a:latin typeface="Arial Rounded MT Bold" panose="020F0704030504030204" pitchFamily="34" charset="77"/>
              </a:rPr>
              <a:t>soluzione</a:t>
            </a:r>
            <a:endParaRPr sz="2800" b="1" dirty="0">
              <a:solidFill>
                <a:schemeClr val="dk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BBB9EA-54C5-F24D-41DB-D617E92CB2BB}"/>
              </a:ext>
            </a:extLst>
          </p:cNvPr>
          <p:cNvSpPr txBox="1"/>
          <p:nvPr/>
        </p:nvSpPr>
        <p:spPr>
          <a:xfrm>
            <a:off x="6273793" y="1885602"/>
            <a:ext cx="2730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77"/>
              </a:rPr>
              <a:t>SEMPLICE E PERSONALIZZABILE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75B65D-2766-78C0-7FF2-71A786A00135}"/>
              </a:ext>
            </a:extLst>
          </p:cNvPr>
          <p:cNvSpPr txBox="1"/>
          <p:nvPr/>
        </p:nvSpPr>
        <p:spPr>
          <a:xfrm>
            <a:off x="6273793" y="2100871"/>
            <a:ext cx="27302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100" dirty="0">
                <a:solidFill>
                  <a:srgbClr val="92D050"/>
                </a:solidFill>
                <a:latin typeface="Arial Rounded MT Bold" panose="020F0704030504030204" pitchFamily="34" charset="77"/>
              </a:rPr>
              <a:t>Il design verticale e modulare permette di sfruttare al massimo gli spazi in casa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24390A-44EE-A4B1-D245-EEC7A160897A}"/>
              </a:ext>
            </a:extLst>
          </p:cNvPr>
          <p:cNvSpPr txBox="1"/>
          <p:nvPr/>
        </p:nvSpPr>
        <p:spPr>
          <a:xfrm>
            <a:off x="4403202" y="3446191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77"/>
              </a:rPr>
              <a:t>SMART</a:t>
            </a:r>
            <a:endParaRPr lang="en-IT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3F2460-1DC5-A689-EFEA-9F697B0FEBC7}"/>
              </a:ext>
            </a:extLst>
          </p:cNvPr>
          <p:cNvSpPr txBox="1"/>
          <p:nvPr/>
        </p:nvSpPr>
        <p:spPr>
          <a:xfrm>
            <a:off x="3179850" y="3671456"/>
            <a:ext cx="32303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100" dirty="0">
                <a:solidFill>
                  <a:srgbClr val="92D050"/>
                </a:solidFill>
                <a:latin typeface="Arial Rounded MT Bold" panose="020F0704030504030204" pitchFamily="34" charset="77"/>
              </a:rPr>
              <a:t>Tecnologia IoT sempre connessa al cloud rende la manutenzione facile e semplice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7DB36D-8510-D28E-EF76-7456FFF135B7}"/>
              </a:ext>
            </a:extLst>
          </p:cNvPr>
          <p:cNvSpPr txBox="1"/>
          <p:nvPr/>
        </p:nvSpPr>
        <p:spPr>
          <a:xfrm>
            <a:off x="958488" y="1419152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2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77"/>
              </a:rPr>
              <a:t>ECO-FRIENDLY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703E7A-FD70-EFF1-781F-75D7821492E4}"/>
              </a:ext>
            </a:extLst>
          </p:cNvPr>
          <p:cNvSpPr txBox="1"/>
          <p:nvPr/>
        </p:nvSpPr>
        <p:spPr>
          <a:xfrm>
            <a:off x="382272" y="1637403"/>
            <a:ext cx="263004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100" dirty="0">
                <a:solidFill>
                  <a:srgbClr val="92D050"/>
                </a:solidFill>
                <a:latin typeface="Arial Rounded MT Bold" panose="020F0704030504030204" pitchFamily="34" charset="77"/>
              </a:rPr>
              <a:t>Riduzione del consumo di ortaggi provenienti dall’industria agroalimentare </a:t>
            </a:r>
          </a:p>
        </p:txBody>
      </p:sp>
      <p:pic>
        <p:nvPicPr>
          <p:cNvPr id="17" name="Graphic 16" descr="Layers Design with solid fill">
            <a:extLst>
              <a:ext uri="{FF2B5EF4-FFF2-40B4-BE49-F238E27FC236}">
                <a16:creationId xmlns:a16="http://schemas.microsoft.com/office/drawing/2014/main" id="{763ABA69-1369-76ED-C62B-44925E868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977" y="2652369"/>
            <a:ext cx="604944" cy="604944"/>
          </a:xfrm>
          <a:prstGeom prst="rect">
            <a:avLst/>
          </a:prstGeom>
        </p:spPr>
      </p:pic>
      <p:pic>
        <p:nvPicPr>
          <p:cNvPr id="19" name="Graphic 18" descr="Internet Of Things with solid fill">
            <a:extLst>
              <a:ext uri="{FF2B5EF4-FFF2-40B4-BE49-F238E27FC236}">
                <a16:creationId xmlns:a16="http://schemas.microsoft.com/office/drawing/2014/main" id="{7A6A8893-47DE-EFBB-E8D7-A3FEE776C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2897" y="4067402"/>
            <a:ext cx="673502" cy="673502"/>
          </a:xfrm>
          <a:prstGeom prst="rect">
            <a:avLst/>
          </a:prstGeom>
        </p:spPr>
      </p:pic>
      <p:pic>
        <p:nvPicPr>
          <p:cNvPr id="21" name="Graphic 20" descr="Open hand with plant with solid fill">
            <a:extLst>
              <a:ext uri="{FF2B5EF4-FFF2-40B4-BE49-F238E27FC236}">
                <a16:creationId xmlns:a16="http://schemas.microsoft.com/office/drawing/2014/main" id="{017057D4-882C-F4BE-3BFC-402744704B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59439" y="2169323"/>
            <a:ext cx="675715" cy="675715"/>
          </a:xfrm>
          <a:prstGeom prst="rect">
            <a:avLst/>
          </a:prstGeom>
        </p:spPr>
      </p:pic>
      <p:sp>
        <p:nvSpPr>
          <p:cNvPr id="2" name="Google Shape;296;p1">
            <a:extLst>
              <a:ext uri="{FF2B5EF4-FFF2-40B4-BE49-F238E27FC236}">
                <a16:creationId xmlns:a16="http://schemas.microsoft.com/office/drawing/2014/main" id="{37808591-7C44-7942-37F5-D03DF3646CCD}"/>
              </a:ext>
            </a:extLst>
          </p:cNvPr>
          <p:cNvSpPr/>
          <p:nvPr/>
        </p:nvSpPr>
        <p:spPr bwMode="auto">
          <a:xfrm>
            <a:off x="3727990" y="2585493"/>
            <a:ext cx="1630651" cy="22940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" name="Google Shape;297;p1">
            <a:extLst>
              <a:ext uri="{FF2B5EF4-FFF2-40B4-BE49-F238E27FC236}">
                <a16:creationId xmlns:a16="http://schemas.microsoft.com/office/drawing/2014/main" id="{FBACFBD2-5F27-7FE3-DAC3-55507631FCB6}"/>
              </a:ext>
            </a:extLst>
          </p:cNvPr>
          <p:cNvPicPr/>
          <p:nvPr/>
        </p:nvPicPr>
        <p:blipFill>
          <a:blip r:embed="rId8">
            <a:alphaModFix/>
          </a:blip>
          <a:srcRect/>
          <a:stretch/>
        </p:blipFill>
        <p:spPr bwMode="auto">
          <a:xfrm>
            <a:off x="3179850" y="819815"/>
            <a:ext cx="2446705" cy="23182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98;p1">
            <a:extLst>
              <a:ext uri="{FF2B5EF4-FFF2-40B4-BE49-F238E27FC236}">
                <a16:creationId xmlns:a16="http://schemas.microsoft.com/office/drawing/2014/main" id="{ECDC8AA6-6BBE-0360-9A17-561140CCF9DF}"/>
              </a:ext>
            </a:extLst>
          </p:cNvPr>
          <p:cNvSpPr txBox="1">
            <a:spLocks/>
          </p:cNvSpPr>
          <p:nvPr/>
        </p:nvSpPr>
        <p:spPr bwMode="auto">
          <a:xfrm>
            <a:off x="3533707" y="2585493"/>
            <a:ext cx="2008793" cy="15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1pPr>
            <a:lvl2pPr marL="914400" marR="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2pPr>
            <a:lvl3pPr marL="1371600" marR="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3pPr>
            <a:lvl4pPr marL="1828800" marR="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4pPr>
            <a:lvl5pPr marL="2286000" marR="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5pPr>
            <a:lvl6pPr marL="2743200" marR="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6pPr>
            <a:lvl7pPr marL="3200400" marR="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7pPr>
            <a:lvl8pPr marL="3657600" marR="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8pPr>
            <a:lvl9pPr marL="4114800" marR="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None/>
              <a:defRPr sz="1600" b="0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</a:defRPr>
            </a:lvl9pPr>
          </a:lstStyle>
          <a:p>
            <a:pPr marL="0" indent="0" algn="ctr">
              <a:defRPr/>
            </a:pPr>
            <a:r>
              <a:rPr lang="en-GB" sz="1400" b="1" dirty="0" err="1">
                <a:solidFill>
                  <a:srgbClr val="00392C"/>
                </a:solidFill>
                <a:latin typeface="Arial Rounded MT Bold" panose="020F0704030504030204" pitchFamily="34" charset="77"/>
                <a:ea typeface="Comfortaa"/>
                <a:cs typeface="Comfortaa"/>
              </a:rPr>
              <a:t>HexaGarden</a:t>
            </a:r>
            <a:endParaRPr lang="en-GB" sz="1800" dirty="0">
              <a:solidFill>
                <a:srgbClr val="00392C"/>
              </a:solidFill>
              <a:latin typeface="Arial Rounded MT Bold" panose="020F0704030504030204" pitchFamily="34" charset="77"/>
              <a:ea typeface="Open Sans SemiBold"/>
              <a:cs typeface="Open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998F9A-E059-77FF-BFC1-C5BBC1C76D74}"/>
              </a:ext>
            </a:extLst>
          </p:cNvPr>
          <p:cNvSpPr txBox="1"/>
          <p:nvPr/>
        </p:nvSpPr>
        <p:spPr>
          <a:xfrm>
            <a:off x="3332184" y="217808"/>
            <a:ext cx="273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dk1"/>
                </a:solidFill>
                <a:latin typeface="Arial Rounded MT Bold" panose="020F0704030504030204" pitchFamily="34" charset="77"/>
              </a:rPr>
              <a:t>L</a:t>
            </a:r>
            <a:r>
              <a:rPr lang="en-IT" sz="2800" b="1" dirty="0">
                <a:solidFill>
                  <a:schemeClr val="dk1"/>
                </a:solidFill>
                <a:latin typeface="Arial Rounded MT Bold" panose="020F0704030504030204" pitchFamily="34" charset="77"/>
              </a:rPr>
              <a:t>a piattaforma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94A94-7A0B-A681-50E0-50544A047C19}"/>
              </a:ext>
            </a:extLst>
          </p:cNvPr>
          <p:cNvSpPr txBox="1"/>
          <p:nvPr/>
        </p:nvSpPr>
        <p:spPr>
          <a:xfrm>
            <a:off x="929272" y="1358536"/>
            <a:ext cx="1835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77"/>
              </a:rPr>
              <a:t>Forum dedicato alla community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64CA0C-FF0C-B1E3-88FB-A6580B127987}"/>
              </a:ext>
            </a:extLst>
          </p:cNvPr>
          <p:cNvSpPr txBox="1"/>
          <p:nvPr/>
        </p:nvSpPr>
        <p:spPr>
          <a:xfrm>
            <a:off x="3014335" y="2252856"/>
            <a:ext cx="3365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77"/>
              </a:rPr>
              <a:t>App per controllare l’orto e ricevere alert sulla manutenzione predittiva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7FA81-72EA-B32F-AC66-789B8DB46813}"/>
              </a:ext>
            </a:extLst>
          </p:cNvPr>
          <p:cNvSpPr txBox="1"/>
          <p:nvPr/>
        </p:nvSpPr>
        <p:spPr>
          <a:xfrm>
            <a:off x="6497967" y="1490491"/>
            <a:ext cx="2256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sz="16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77"/>
              </a:rPr>
              <a:t>Sito web espositivo ed e-commerce</a:t>
            </a:r>
          </a:p>
        </p:txBody>
      </p:sp>
      <p:pic>
        <p:nvPicPr>
          <p:cNvPr id="14" name="Graphic 13" descr="Connections with solid fill">
            <a:extLst>
              <a:ext uri="{FF2B5EF4-FFF2-40B4-BE49-F238E27FC236}">
                <a16:creationId xmlns:a16="http://schemas.microsoft.com/office/drawing/2014/main" id="{F72BA12D-D76F-CFB9-31B9-A4260249C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8446" y="2009869"/>
            <a:ext cx="1003650" cy="1003650"/>
          </a:xfrm>
          <a:prstGeom prst="rect">
            <a:avLst/>
          </a:prstGeom>
        </p:spPr>
      </p:pic>
      <p:pic>
        <p:nvPicPr>
          <p:cNvPr id="16" name="Graphic 15" descr="Work from home Wi-Fi with solid fill">
            <a:extLst>
              <a:ext uri="{FF2B5EF4-FFF2-40B4-BE49-F238E27FC236}">
                <a16:creationId xmlns:a16="http://schemas.microsoft.com/office/drawing/2014/main" id="{FAD4914F-62FF-0131-2F9A-A7A2BB87BC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2667" y="3147227"/>
            <a:ext cx="738663" cy="738663"/>
          </a:xfrm>
          <a:prstGeom prst="rect">
            <a:avLst/>
          </a:prstGeom>
        </p:spPr>
      </p:pic>
      <p:pic>
        <p:nvPicPr>
          <p:cNvPr id="18" name="Graphic 17" descr="Ecommerce with solid fill">
            <a:extLst>
              <a:ext uri="{FF2B5EF4-FFF2-40B4-BE49-F238E27FC236}">
                <a16:creationId xmlns:a16="http://schemas.microsoft.com/office/drawing/2014/main" id="{03DDF166-BA8C-9A88-40BF-0220B35A2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7055" y="2182522"/>
            <a:ext cx="830997" cy="830997"/>
          </a:xfrm>
          <a:prstGeom prst="rect">
            <a:avLst/>
          </a:prstGeom>
        </p:spPr>
      </p:pic>
      <p:pic>
        <p:nvPicPr>
          <p:cNvPr id="2" name="Google Shape;297;p1">
            <a:extLst>
              <a:ext uri="{FF2B5EF4-FFF2-40B4-BE49-F238E27FC236}">
                <a16:creationId xmlns:a16="http://schemas.microsoft.com/office/drawing/2014/main" id="{6D3B722F-E46F-3D3A-11E8-60DC862ACB28}"/>
              </a:ext>
            </a:extLst>
          </p:cNvPr>
          <p:cNvPicPr/>
          <p:nvPr/>
        </p:nvPicPr>
        <p:blipFill>
          <a:blip r:embed="rId8">
            <a:alphaModFix/>
          </a:blip>
          <a:srcRect/>
          <a:stretch/>
        </p:blipFill>
        <p:spPr bwMode="auto">
          <a:xfrm>
            <a:off x="3906187" y="1021451"/>
            <a:ext cx="1331621" cy="1258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5" name="Google Shape;325;g23116f9da5a_1_10"/>
          <p:cNvSpPr txBox="1">
            <a:spLocks noGrp="1"/>
          </p:cNvSpPr>
          <p:nvPr>
            <p:ph type="title"/>
          </p:nvPr>
        </p:nvSpPr>
        <p:spPr bwMode="auto">
          <a:xfrm>
            <a:off x="2312743" y="278775"/>
            <a:ext cx="4996330" cy="6449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1" dirty="0" err="1">
                <a:solidFill>
                  <a:schemeClr val="dk1"/>
                </a:solidFill>
                <a:latin typeface="Arial Rounded MT Bold" panose="020F0704030504030204" pitchFamily="34" charset="77"/>
                <a:cs typeface="Arial"/>
              </a:rPr>
              <a:t>Analisi</a:t>
            </a:r>
            <a:r>
              <a:rPr lang="en" sz="2800" b="1" dirty="0">
                <a:solidFill>
                  <a:schemeClr val="dk1"/>
                </a:solidFill>
                <a:latin typeface="Arial Rounded MT Bold" panose="020F0704030504030204" pitchFamily="34" charset="77"/>
                <a:cs typeface="Arial"/>
              </a:rPr>
              <a:t> di </a:t>
            </a:r>
            <a:r>
              <a:rPr lang="en" sz="2800" b="1" dirty="0" err="1">
                <a:solidFill>
                  <a:schemeClr val="dk1"/>
                </a:solidFill>
                <a:latin typeface="Arial Rounded MT Bold" panose="020F0704030504030204" pitchFamily="34" charset="77"/>
                <a:cs typeface="Arial"/>
              </a:rPr>
              <a:t>mercato</a:t>
            </a:r>
            <a:endParaRPr sz="2800" b="1" dirty="0">
              <a:solidFill>
                <a:schemeClr val="dk1"/>
              </a:solidFill>
              <a:latin typeface="Arial Rounded MT Bold" panose="020F0704030504030204" pitchFamily="34" charset="77"/>
              <a:cs typeface="Arial"/>
            </a:endParaRPr>
          </a:p>
        </p:txBody>
      </p:sp>
      <p:sp>
        <p:nvSpPr>
          <p:cNvPr id="326" name="Google Shape;326;g23116f9da5a_1_10"/>
          <p:cNvSpPr txBox="1">
            <a:spLocks noGrp="1"/>
          </p:cNvSpPr>
          <p:nvPr>
            <p:ph type="subTitle" idx="1"/>
          </p:nvPr>
        </p:nvSpPr>
        <p:spPr bwMode="auto">
          <a:xfrm>
            <a:off x="5511547" y="2827991"/>
            <a:ext cx="2455503" cy="72769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defRPr/>
            </a:pPr>
            <a:endParaRPr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1400" dirty="0">
                <a:solidFill>
                  <a:srgbClr val="F17500"/>
                </a:solidFill>
                <a:latin typeface="Arial Rounded MT Bold" panose="020F0704030504030204" pitchFamily="34" charset="77"/>
                <a:cs typeface="Arial"/>
              </a:rPr>
              <a:t>20 Mln di Euro è il </a:t>
            </a:r>
            <a:r>
              <a:rPr sz="1400" dirty="0" err="1">
                <a:solidFill>
                  <a:srgbClr val="F17500"/>
                </a:solidFill>
                <a:latin typeface="Arial Rounded MT Bold" panose="020F0704030504030204" pitchFamily="34" charset="77"/>
                <a:cs typeface="Arial"/>
              </a:rPr>
              <a:t>valore</a:t>
            </a:r>
            <a:r>
              <a:rPr sz="1400" dirty="0">
                <a:solidFill>
                  <a:srgbClr val="F17500"/>
                </a:solidFill>
                <a:latin typeface="Arial Rounded MT Bold" panose="020F0704030504030204" pitchFamily="34" charset="77"/>
                <a:cs typeface="Arial"/>
              </a:rPr>
              <a:t> del </a:t>
            </a:r>
            <a:r>
              <a:rPr sz="1400" dirty="0" err="1">
                <a:solidFill>
                  <a:srgbClr val="F17500"/>
                </a:solidFill>
                <a:latin typeface="Arial Rounded MT Bold" panose="020F0704030504030204" pitchFamily="34" charset="77"/>
                <a:cs typeface="Arial"/>
              </a:rPr>
              <a:t>mercato</a:t>
            </a:r>
            <a:r>
              <a:rPr sz="1400" dirty="0">
                <a:solidFill>
                  <a:srgbClr val="F17500"/>
                </a:solidFill>
                <a:latin typeface="Arial Rounded MT Bold" panose="020F0704030504030204" pitchFamily="34" charset="77"/>
                <a:cs typeface="Arial"/>
              </a:rPr>
              <a:t> del </a:t>
            </a:r>
            <a:r>
              <a:rPr sz="1400" dirty="0" err="1">
                <a:solidFill>
                  <a:srgbClr val="F17500"/>
                </a:solidFill>
                <a:latin typeface="Arial Rounded MT Bold" panose="020F0704030504030204" pitchFamily="34" charset="77"/>
                <a:cs typeface="Arial"/>
              </a:rPr>
              <a:t>giardinaggio</a:t>
            </a:r>
            <a:r>
              <a:rPr sz="1400" dirty="0">
                <a:solidFill>
                  <a:srgbClr val="F17500"/>
                </a:solidFill>
                <a:latin typeface="Arial Rounded MT Bold" panose="020F0704030504030204" pitchFamily="34" charset="77"/>
                <a:cs typeface="Arial"/>
              </a:rPr>
              <a:t> in </a:t>
            </a:r>
            <a:r>
              <a:rPr sz="1400" dirty="0" err="1">
                <a:solidFill>
                  <a:srgbClr val="F17500"/>
                </a:solidFill>
                <a:latin typeface="Arial Rounded MT Bold" panose="020F0704030504030204" pitchFamily="34" charset="77"/>
                <a:cs typeface="Arial"/>
              </a:rPr>
              <a:t>italia</a:t>
            </a:r>
            <a:r>
              <a:rPr lang="it-IT" sz="1400" baseline="30000" dirty="0">
                <a:solidFill>
                  <a:srgbClr val="F17500"/>
                </a:solidFill>
                <a:latin typeface="Arial Rounded MT Bold" panose="020F0704030504030204" pitchFamily="34" charset="77"/>
                <a:cs typeface="Arial"/>
              </a:rPr>
              <a:t>2</a:t>
            </a:r>
            <a:endParaRPr sz="1400" baseline="30000" dirty="0">
              <a:solidFill>
                <a:srgbClr val="F17500"/>
              </a:solidFill>
              <a:latin typeface="Arial Rounded MT Bold" panose="020F0704030504030204" pitchFamily="34" charset="77"/>
              <a:cs typeface="Arial"/>
            </a:endParaRPr>
          </a:p>
        </p:txBody>
      </p:sp>
      <p:pic>
        <p:nvPicPr>
          <p:cNvPr id="2019751596" name="Picture 201975159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013388" y="1088799"/>
            <a:ext cx="5808419" cy="1938017"/>
          </a:xfrm>
          <a:prstGeom prst="rect">
            <a:avLst/>
          </a:prstGeom>
        </p:spPr>
      </p:pic>
      <p:sp>
        <p:nvSpPr>
          <p:cNvPr id="2100222970" name="TextBox 2100222969"/>
          <p:cNvSpPr txBox="1"/>
          <p:nvPr/>
        </p:nvSpPr>
        <p:spPr bwMode="auto">
          <a:xfrm>
            <a:off x="1747254" y="3026816"/>
            <a:ext cx="3063654" cy="71538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b="0" i="0" u="none" dirty="0">
                <a:solidFill>
                  <a:srgbClr val="F17500"/>
                </a:solidFill>
                <a:latin typeface="Arial Rounded MT Bold" panose="020F0704030504030204" pitchFamily="34" charset="77"/>
              </a:rPr>
              <a:t>Dopo la </a:t>
            </a:r>
            <a:r>
              <a:rPr b="0" i="0" u="none" dirty="0" err="1">
                <a:solidFill>
                  <a:srgbClr val="F17500"/>
                </a:solidFill>
                <a:latin typeface="Arial Rounded MT Bold" panose="020F0704030504030204" pitchFamily="34" charset="77"/>
              </a:rPr>
              <a:t>pandemia</a:t>
            </a:r>
            <a:r>
              <a:rPr b="0" i="0" u="none" dirty="0">
                <a:solidFill>
                  <a:srgbClr val="F17500"/>
                </a:solidFill>
                <a:latin typeface="Arial Rounded MT Bold" panose="020F0704030504030204" pitchFamily="34" charset="77"/>
              </a:rPr>
              <a:t> 62% </a:t>
            </a:r>
            <a:r>
              <a:rPr b="0" i="0" u="none" dirty="0" err="1">
                <a:solidFill>
                  <a:srgbClr val="F17500"/>
                </a:solidFill>
                <a:latin typeface="Arial Rounded MT Bold" panose="020F0704030504030204" pitchFamily="34" charset="77"/>
              </a:rPr>
              <a:t>degli</a:t>
            </a:r>
            <a:r>
              <a:rPr b="0" i="0" u="none" dirty="0">
                <a:solidFill>
                  <a:srgbClr val="F17500"/>
                </a:solidFill>
                <a:latin typeface="Arial Rounded MT Bold" panose="020F0704030504030204" pitchFamily="34" charset="77"/>
              </a:rPr>
              <a:t> </a:t>
            </a:r>
            <a:r>
              <a:rPr b="0" i="0" u="none" dirty="0" err="1">
                <a:solidFill>
                  <a:srgbClr val="F17500"/>
                </a:solidFill>
                <a:latin typeface="Arial Rounded MT Bold" panose="020F0704030504030204" pitchFamily="34" charset="77"/>
              </a:rPr>
              <a:t>italiani</a:t>
            </a:r>
            <a:r>
              <a:rPr b="0" i="0" u="none" dirty="0">
                <a:solidFill>
                  <a:srgbClr val="F17500"/>
                </a:solidFill>
                <a:latin typeface="Arial Rounded MT Bold" panose="020F0704030504030204" pitchFamily="34" charset="77"/>
              </a:rPr>
              <a:t> </a:t>
            </a:r>
            <a:r>
              <a:rPr b="0" i="0" u="none" dirty="0" err="1">
                <a:solidFill>
                  <a:srgbClr val="F17500"/>
                </a:solidFill>
                <a:latin typeface="Arial Rounded MT Bold" panose="020F0704030504030204" pitchFamily="34" charset="77"/>
              </a:rPr>
              <a:t>vorrebbe</a:t>
            </a:r>
            <a:r>
              <a:rPr b="0" i="0" u="none" dirty="0">
                <a:solidFill>
                  <a:srgbClr val="F17500"/>
                </a:solidFill>
                <a:latin typeface="Arial Rounded MT Bold" panose="020F0704030504030204" pitchFamily="34" charset="77"/>
              </a:rPr>
              <a:t> </a:t>
            </a:r>
            <a:r>
              <a:rPr b="0" i="0" u="none" dirty="0" err="1">
                <a:solidFill>
                  <a:srgbClr val="F17500"/>
                </a:solidFill>
                <a:latin typeface="Arial Rounded MT Bold" panose="020F0704030504030204" pitchFamily="34" charset="77"/>
              </a:rPr>
              <a:t>avere</a:t>
            </a:r>
            <a:r>
              <a:rPr b="0" i="0" u="none" dirty="0">
                <a:solidFill>
                  <a:srgbClr val="F17500"/>
                </a:solidFill>
                <a:latin typeface="Arial Rounded MT Bold" panose="020F0704030504030204" pitchFamily="34" charset="77"/>
              </a:rPr>
              <a:t> un </a:t>
            </a:r>
            <a:r>
              <a:rPr b="0" i="0" u="none" dirty="0" err="1">
                <a:solidFill>
                  <a:srgbClr val="F17500"/>
                </a:solidFill>
                <a:latin typeface="Arial Rounded MT Bold" panose="020F0704030504030204" pitchFamily="34" charset="77"/>
              </a:rPr>
              <a:t>orto</a:t>
            </a:r>
            <a:r>
              <a:rPr b="0" i="0" u="none" dirty="0">
                <a:solidFill>
                  <a:srgbClr val="F17500"/>
                </a:solidFill>
                <a:latin typeface="Arial Rounded MT Bold" panose="020F0704030504030204" pitchFamily="34" charset="77"/>
              </a:rPr>
              <a:t> in casa</a:t>
            </a:r>
            <a:r>
              <a:rPr lang="it-IT" baseline="30000" dirty="0">
                <a:solidFill>
                  <a:srgbClr val="F17500"/>
                </a:solidFill>
                <a:latin typeface="Arial Rounded MT Bold" panose="020F0704030504030204" pitchFamily="34" charset="77"/>
              </a:rPr>
              <a:t>1</a:t>
            </a:r>
            <a:endParaRPr b="0" i="0" u="none" baseline="30000" dirty="0">
              <a:solidFill>
                <a:srgbClr val="F17500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1243691998" name="TextBox 1243691997"/>
          <p:cNvSpPr txBox="1"/>
          <p:nvPr/>
        </p:nvSpPr>
        <p:spPr bwMode="auto">
          <a:xfrm>
            <a:off x="1938504" y="4671293"/>
            <a:ext cx="3372493" cy="28443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en-US" sz="1050" b="0" i="0" u="none" strike="noStrike" cap="none" spc="0" baseline="30000" dirty="0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1050" b="0" i="0" u="none" strike="noStrike" cap="none" spc="0" dirty="0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secondo </a:t>
            </a:r>
            <a:r>
              <a:rPr lang="en-US" sz="1050" b="0" i="0" u="none" strike="noStrike" cap="none" spc="0" dirty="0" err="1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</a:t>
            </a:r>
            <a:r>
              <a:rPr lang="en-US" sz="1050" b="0" i="0" u="none" strike="noStrike" cap="none" spc="0" dirty="0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b="0" i="0" u="none" strike="noStrike" cap="none" spc="0" dirty="0" err="1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ricerca</a:t>
            </a:r>
            <a:r>
              <a:rPr lang="en-US" sz="1050" b="0" i="0" u="none" strike="noStrike" cap="none" spc="0" dirty="0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US" sz="1050" b="0" i="0" u="none" strike="noStrike" cap="none" spc="0" dirty="0" err="1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coldiretti</a:t>
            </a:r>
            <a:r>
              <a:rPr lang="en-US" sz="1050" b="0" i="0" u="none" strike="noStrike" cap="none" spc="0" dirty="0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SWG</a:t>
            </a:r>
            <a:endParaRPr sz="1050" b="0" i="0" u="none" dirty="0">
              <a:solidFill>
                <a:srgbClr val="F175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3A8BD-611C-78CD-20AE-47C409B09281}"/>
              </a:ext>
            </a:extLst>
          </p:cNvPr>
          <p:cNvSpPr txBox="1"/>
          <p:nvPr/>
        </p:nvSpPr>
        <p:spPr>
          <a:xfrm>
            <a:off x="4810908" y="4632564"/>
            <a:ext cx="3746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aseline="30000" dirty="0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1050" dirty="0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secondo </a:t>
            </a:r>
            <a:r>
              <a:rPr lang="en-US" sz="1050" dirty="0" err="1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un’analisi</a:t>
            </a:r>
            <a:r>
              <a:rPr lang="en-US" sz="1050" dirty="0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050" dirty="0" err="1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diffusa</a:t>
            </a:r>
            <a:r>
              <a:rPr lang="en-US" sz="1050" dirty="0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 </a:t>
            </a:r>
            <a:r>
              <a:rPr lang="en-US" sz="1050" dirty="0" err="1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Myplant</a:t>
            </a:r>
            <a:r>
              <a:rPr lang="en-US" sz="1050" dirty="0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(Salone </a:t>
            </a:r>
            <a:r>
              <a:rPr lang="en-US" sz="1050" dirty="0" err="1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internazionale</a:t>
            </a:r>
            <a:r>
              <a:rPr lang="en-US" sz="1050" dirty="0">
                <a:solidFill>
                  <a:srgbClr val="F175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del Verde, Milano)</a:t>
            </a:r>
          </a:p>
          <a:p>
            <a:endParaRPr lang="en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67F976-9BDB-035E-024A-B3EC7E48ED61}"/>
              </a:ext>
            </a:extLst>
          </p:cNvPr>
          <p:cNvSpPr txBox="1"/>
          <p:nvPr/>
        </p:nvSpPr>
        <p:spPr>
          <a:xfrm>
            <a:off x="3073031" y="179508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800" b="1" dirty="0">
                <a:solidFill>
                  <a:schemeClr val="dk1"/>
                </a:solidFill>
                <a:latin typeface="Arial Rounded MT Bold" panose="020F0704030504030204" pitchFamily="34" charset="77"/>
              </a:rPr>
              <a:t>I nostri vantaggi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D31A4-672F-53C1-6D95-22B1686EDAA0}"/>
              </a:ext>
            </a:extLst>
          </p:cNvPr>
          <p:cNvSpPr txBox="1"/>
          <p:nvPr/>
        </p:nvSpPr>
        <p:spPr>
          <a:xfrm>
            <a:off x="3094254" y="910565"/>
            <a:ext cx="2690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82B854"/>
                </a:solidFill>
                <a:latin typeface="Arial Rounded MT Bold" panose="020F0704030504030204" pitchFamily="34" charset="77"/>
              </a:rPr>
              <a:t>Case più belle ed accoglienti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61BD6-6906-86CC-5A86-84664B3A69FB}"/>
              </a:ext>
            </a:extLst>
          </p:cNvPr>
          <p:cNvSpPr txBox="1"/>
          <p:nvPr/>
        </p:nvSpPr>
        <p:spPr>
          <a:xfrm>
            <a:off x="1428373" y="3326223"/>
            <a:ext cx="3610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82B854"/>
                </a:solidFill>
                <a:latin typeface="Arial Rounded MT Bold" panose="020F0704030504030204" pitchFamily="34" charset="77"/>
              </a:rPr>
              <a:t>Sistema predittivo per prevenire malattie delle piante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5A748-BDCF-0664-1CC1-1AF990CCF9AB}"/>
              </a:ext>
            </a:extLst>
          </p:cNvPr>
          <p:cNvSpPr txBox="1"/>
          <p:nvPr/>
        </p:nvSpPr>
        <p:spPr>
          <a:xfrm>
            <a:off x="4861522" y="3256211"/>
            <a:ext cx="4253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82B854"/>
                </a:solidFill>
                <a:latin typeface="Arial Rounded MT Bold" panose="020F0704030504030204" pitchFamily="34" charset="77"/>
              </a:rPr>
              <a:t>O</a:t>
            </a:r>
            <a:r>
              <a:rPr lang="en-IT" dirty="0">
                <a:solidFill>
                  <a:srgbClr val="82B854"/>
                </a:solidFill>
                <a:latin typeface="Arial Rounded MT Bold" panose="020F0704030504030204" pitchFamily="34" charset="77"/>
              </a:rPr>
              <a:t>rto autogestito ed automatizzato</a:t>
            </a:r>
          </a:p>
          <a:p>
            <a:pPr algn="ctr"/>
            <a:r>
              <a:rPr lang="en-IT" dirty="0">
                <a:solidFill>
                  <a:srgbClr val="82B854"/>
                </a:solidFill>
                <a:latin typeface="Arial Rounded MT Bold" panose="020F0704030504030204" pitchFamily="34" charset="77"/>
              </a:rPr>
              <a:t>(minima manutenzione, ottimizzazione uso di acqua e concime)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CACB7C-7F62-4068-6691-4DE232AC75AF}"/>
              </a:ext>
            </a:extLst>
          </p:cNvPr>
          <p:cNvSpPr txBox="1"/>
          <p:nvPr/>
        </p:nvSpPr>
        <p:spPr>
          <a:xfrm>
            <a:off x="5784414" y="2086908"/>
            <a:ext cx="329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82B854"/>
                </a:solidFill>
                <a:latin typeface="Arial Rounded MT Bold" panose="020F0704030504030204" pitchFamily="34" charset="77"/>
              </a:rPr>
              <a:t>Utilizzo di materiali riciclati e ad impatto ambientale nullo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DC84C-BEAB-08BF-6A35-C5C08AA8ACF3}"/>
              </a:ext>
            </a:extLst>
          </p:cNvPr>
          <p:cNvSpPr txBox="1"/>
          <p:nvPr/>
        </p:nvSpPr>
        <p:spPr>
          <a:xfrm>
            <a:off x="226762" y="1175377"/>
            <a:ext cx="2403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82B854"/>
                </a:solidFill>
                <a:latin typeface="Arial Rounded MT Bold" panose="020F0704030504030204" pitchFamily="34" charset="77"/>
              </a:rPr>
              <a:t>Assistenza AI - concierge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FBC36-912D-D447-0ABB-F82C56964804}"/>
              </a:ext>
            </a:extLst>
          </p:cNvPr>
          <p:cNvSpPr txBox="1"/>
          <p:nvPr/>
        </p:nvSpPr>
        <p:spPr>
          <a:xfrm>
            <a:off x="6128514" y="1113107"/>
            <a:ext cx="3068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82B854"/>
                </a:solidFill>
                <a:latin typeface="Arial Rounded MT Bold" panose="020F0704030504030204" pitchFamily="34" charset="77"/>
              </a:rPr>
              <a:t>Design open source e modularità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46E64-4616-77BB-3FE1-AC8B97EF90D6}"/>
              </a:ext>
            </a:extLst>
          </p:cNvPr>
          <p:cNvSpPr txBox="1"/>
          <p:nvPr/>
        </p:nvSpPr>
        <p:spPr>
          <a:xfrm>
            <a:off x="-105652" y="2131765"/>
            <a:ext cx="321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rgbClr val="82B854"/>
                </a:solidFill>
                <a:latin typeface="Arial Rounded MT Bold" panose="020F0704030504030204" pitchFamily="34" charset="77"/>
              </a:rPr>
              <a:t>Promozione del consumo di alimenti a km 0</a:t>
            </a:r>
          </a:p>
        </p:txBody>
      </p:sp>
      <p:pic>
        <p:nvPicPr>
          <p:cNvPr id="16" name="Graphic 15" descr="Hotel Bell with solid fill">
            <a:extLst>
              <a:ext uri="{FF2B5EF4-FFF2-40B4-BE49-F238E27FC236}">
                <a16:creationId xmlns:a16="http://schemas.microsoft.com/office/drawing/2014/main" id="{F00960F6-CCB8-D782-4510-EB421EB9B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714" y="1370875"/>
            <a:ext cx="565392" cy="565392"/>
          </a:xfrm>
          <a:prstGeom prst="rect">
            <a:avLst/>
          </a:prstGeom>
        </p:spPr>
      </p:pic>
      <p:pic>
        <p:nvPicPr>
          <p:cNvPr id="18" name="Graphic 17" descr="Research with solid fill">
            <a:extLst>
              <a:ext uri="{FF2B5EF4-FFF2-40B4-BE49-F238E27FC236}">
                <a16:creationId xmlns:a16="http://schemas.microsoft.com/office/drawing/2014/main" id="{16F7C429-F2F8-F966-A5B3-568DAB00F7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7962" y="3898140"/>
            <a:ext cx="523221" cy="523221"/>
          </a:xfrm>
          <a:prstGeom prst="rect">
            <a:avLst/>
          </a:prstGeom>
        </p:spPr>
      </p:pic>
      <p:pic>
        <p:nvPicPr>
          <p:cNvPr id="20" name="Graphic 19" descr="Robot Hand with solid fill">
            <a:extLst>
              <a:ext uri="{FF2B5EF4-FFF2-40B4-BE49-F238E27FC236}">
                <a16:creationId xmlns:a16="http://schemas.microsoft.com/office/drawing/2014/main" id="{876B42E5-5730-0CF5-D022-9020DBD61E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1954" y="3994308"/>
            <a:ext cx="622637" cy="620616"/>
          </a:xfrm>
          <a:prstGeom prst="rect">
            <a:avLst/>
          </a:prstGeom>
        </p:spPr>
      </p:pic>
      <p:pic>
        <p:nvPicPr>
          <p:cNvPr id="22" name="Graphic 21" descr="Sustainability with solid fill">
            <a:extLst>
              <a:ext uri="{FF2B5EF4-FFF2-40B4-BE49-F238E27FC236}">
                <a16:creationId xmlns:a16="http://schemas.microsoft.com/office/drawing/2014/main" id="{B7874075-E2D7-87F0-B13D-4D9DE65DB7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32981" y="2670585"/>
            <a:ext cx="523221" cy="523221"/>
          </a:xfrm>
          <a:prstGeom prst="rect">
            <a:avLst/>
          </a:prstGeom>
        </p:spPr>
      </p:pic>
      <p:pic>
        <p:nvPicPr>
          <p:cNvPr id="30" name="Graphic 29" descr="Apple with solid fill">
            <a:extLst>
              <a:ext uri="{FF2B5EF4-FFF2-40B4-BE49-F238E27FC236}">
                <a16:creationId xmlns:a16="http://schemas.microsoft.com/office/drawing/2014/main" id="{415D2B94-6481-B409-4848-F74715E1E9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50576" y="2615568"/>
            <a:ext cx="477636" cy="477636"/>
          </a:xfrm>
          <a:prstGeom prst="rect">
            <a:avLst/>
          </a:prstGeom>
        </p:spPr>
      </p:pic>
      <p:pic>
        <p:nvPicPr>
          <p:cNvPr id="5" name="Graphic 4" descr="Renovation (House With Sparkles) outline">
            <a:extLst>
              <a:ext uri="{FF2B5EF4-FFF2-40B4-BE49-F238E27FC236}">
                <a16:creationId xmlns:a16="http://schemas.microsoft.com/office/drawing/2014/main" id="{25DA328E-060D-BDA2-9C6B-E21E4FDD28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88120" y="1150959"/>
            <a:ext cx="565392" cy="565392"/>
          </a:xfrm>
          <a:prstGeom prst="rect">
            <a:avLst/>
          </a:prstGeom>
        </p:spPr>
      </p:pic>
      <p:pic>
        <p:nvPicPr>
          <p:cNvPr id="15" name="Graphic 14" descr="Blueprint with solid fill">
            <a:extLst>
              <a:ext uri="{FF2B5EF4-FFF2-40B4-BE49-F238E27FC236}">
                <a16:creationId xmlns:a16="http://schemas.microsoft.com/office/drawing/2014/main" id="{EEE35CD1-AF14-5972-DD7C-7E004E1880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22262" y="1345479"/>
            <a:ext cx="680972" cy="680972"/>
          </a:xfrm>
          <a:prstGeom prst="rect">
            <a:avLst/>
          </a:prstGeom>
        </p:spPr>
      </p:pic>
      <p:pic>
        <p:nvPicPr>
          <p:cNvPr id="17" name="Google Shape;297;p1">
            <a:extLst>
              <a:ext uri="{FF2B5EF4-FFF2-40B4-BE49-F238E27FC236}">
                <a16:creationId xmlns:a16="http://schemas.microsoft.com/office/drawing/2014/main" id="{A5223E09-D807-34F1-BE59-7FB904AE4C62}"/>
              </a:ext>
            </a:extLst>
          </p:cNvPr>
          <p:cNvPicPr/>
          <p:nvPr/>
        </p:nvPicPr>
        <p:blipFill>
          <a:blip r:embed="rId17">
            <a:alphaModFix/>
          </a:blip>
          <a:srcRect/>
          <a:stretch/>
        </p:blipFill>
        <p:spPr bwMode="auto">
          <a:xfrm>
            <a:off x="3699615" y="2045035"/>
            <a:ext cx="1339057" cy="121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4" name="Google Shape;354;g1e19ca43aa3_0_2"/>
          <p:cNvSpPr txBox="1">
            <a:spLocks noGrp="1"/>
          </p:cNvSpPr>
          <p:nvPr>
            <p:ph type="title"/>
          </p:nvPr>
        </p:nvSpPr>
        <p:spPr bwMode="auto">
          <a:xfrm>
            <a:off x="713250" y="469500"/>
            <a:ext cx="77175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pPr>
            <a:r>
              <a:rPr lang="en" sz="2800" dirty="0">
                <a:solidFill>
                  <a:schemeClr val="tx1"/>
                </a:solidFill>
                <a:latin typeface="Arial Rounded MT Bold" panose="020F0704030504030204" pitchFamily="34" charset="77"/>
              </a:rPr>
              <a:t>I Competitors</a:t>
            </a:r>
            <a:endParaRPr sz="2800"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</p:txBody>
      </p:sp>
      <p:graphicFrame>
        <p:nvGraphicFramePr>
          <p:cNvPr id="355" name="Google Shape;355;g1e19ca43aa3_0_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641662"/>
              </p:ext>
            </p:extLst>
          </p:nvPr>
        </p:nvGraphicFramePr>
        <p:xfrm>
          <a:off x="318988" y="1044550"/>
          <a:ext cx="8506021" cy="3692125"/>
        </p:xfrm>
        <a:graphic>
          <a:graphicData uri="http://schemas.openxmlformats.org/drawingml/2006/table">
            <a:tbl>
              <a:tblPr>
                <a:tableStyleId>{A93F60A6-48FC-49C4-9776-682DFB13B4DC}</a:tableStyleId>
              </a:tblPr>
              <a:tblGrid>
                <a:gridCol w="1354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6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955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</a:rPr>
                        <a:t>Product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 anchor="ctr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</a:rPr>
                        <a:t>Design </a:t>
                      </a:r>
                      <a:r>
                        <a:rPr lang="en" b="1" dirty="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</a:rPr>
                        <a:t>open source</a:t>
                      </a:r>
                      <a:endParaRPr sz="1400" b="1" u="none" strike="noStrike" cap="none" dirty="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 anchor="ctr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</a:rPr>
                        <a:t>Espandibilità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 anchor="ctr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</a:rPr>
                        <a:t>Aspetto accattivante e moderno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 anchor="ctr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</a:rPr>
                        <a:t>Gestione smart</a:t>
                      </a:r>
                      <a:endParaRPr b="1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 anchor="ctr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7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Syne SemiBold"/>
                          <a:ea typeface="Syne SemiBold"/>
                          <a:cs typeface="Syne SemiBold"/>
                        </a:rPr>
                        <a:t>Hexagarden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7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Syne SemiBold"/>
                          <a:ea typeface="Syne SemiBold"/>
                          <a:cs typeface="Syne SemiBold"/>
                        </a:rPr>
                        <a:t>Ortigreen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47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Syne SemiBold"/>
                          <a:ea typeface="Syne SemiBold"/>
                          <a:cs typeface="Syne SemiBold"/>
                        </a:rPr>
                        <a:t>Plantbox</a:t>
                      </a:r>
                      <a:endParaRPr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77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Syne SemiBold"/>
                          <a:ea typeface="Syne SemiBold"/>
                          <a:cs typeface="Syne SemiBold"/>
                        </a:rPr>
                        <a:t>Heyabby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775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Syne SemiBold"/>
                          <a:ea typeface="Syne SemiBold"/>
                          <a:cs typeface="Syne SemiBold"/>
                        </a:rPr>
                        <a:t>Veritable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Syne SemiBold"/>
                        <a:ea typeface="Syne SemiBold"/>
                        <a:cs typeface="Syne SemiBold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defRPr/>
                      </a:pPr>
                      <a:endParaRPr sz="1400" u="none" strike="noStrike" cap="none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1400" u="none" strike="noStrike" cap="none" dirty="0">
                        <a:solidFill>
                          <a:schemeClr val="dk1"/>
                        </a:solidFill>
                        <a:latin typeface="Syne"/>
                        <a:ea typeface="Syne"/>
                        <a:cs typeface="Syne"/>
                      </a:endParaRPr>
                    </a:p>
                  </a:txBody>
                  <a:tcPr marL="91425" marR="91425" marT="91425" marB="91425">
                    <a:lnL w="19050" algn="ctr">
                      <a:solidFill>
                        <a:schemeClr val="dk2"/>
                      </a:solidFill>
                    </a:lnL>
                    <a:lnR w="19050" algn="ctr">
                      <a:solidFill>
                        <a:schemeClr val="dk2"/>
                      </a:solidFill>
                    </a:lnR>
                    <a:lnT w="19050" algn="ctr">
                      <a:solidFill>
                        <a:schemeClr val="dk2"/>
                      </a:solidFill>
                    </a:lnT>
                    <a:lnB w="19050" algn="ctr">
                      <a:solidFill>
                        <a:schemeClr val="dk2"/>
                      </a:solidFill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56" name="Google Shape;356;g1e19ca43aa3_0_2"/>
          <p:cNvGrpSpPr/>
          <p:nvPr/>
        </p:nvGrpSpPr>
        <p:grpSpPr bwMode="auto">
          <a:xfrm>
            <a:off x="2565033" y="2068392"/>
            <a:ext cx="339253" cy="339253"/>
            <a:chOff x="1492675" y="4992125"/>
            <a:chExt cx="481825" cy="481825"/>
          </a:xfrm>
        </p:grpSpPr>
        <p:sp>
          <p:nvSpPr>
            <p:cNvPr id="357" name="Google Shape;357;g1e19ca43aa3_0_2"/>
            <p:cNvSpPr/>
            <p:nvPr/>
          </p:nvSpPr>
          <p:spPr bwMode="auto"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58" name="Google Shape;358;g1e19ca43aa3_0_2"/>
            <p:cNvSpPr/>
            <p:nvPr/>
          </p:nvSpPr>
          <p:spPr bwMode="auto"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359" name="Google Shape;359;g1e19ca43aa3_0_2"/>
          <p:cNvGrpSpPr/>
          <p:nvPr/>
        </p:nvGrpSpPr>
        <p:grpSpPr bwMode="auto">
          <a:xfrm>
            <a:off x="4572008" y="2068392"/>
            <a:ext cx="339253" cy="339253"/>
            <a:chOff x="1492675" y="4992125"/>
            <a:chExt cx="481825" cy="481825"/>
          </a:xfrm>
        </p:grpSpPr>
        <p:sp>
          <p:nvSpPr>
            <p:cNvPr id="360" name="Google Shape;360;g1e19ca43aa3_0_2"/>
            <p:cNvSpPr/>
            <p:nvPr/>
          </p:nvSpPr>
          <p:spPr bwMode="auto"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61" name="Google Shape;361;g1e19ca43aa3_0_2"/>
            <p:cNvSpPr/>
            <p:nvPr/>
          </p:nvSpPr>
          <p:spPr bwMode="auto"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362" name="Google Shape;362;g1e19ca43aa3_0_2"/>
          <p:cNvGrpSpPr/>
          <p:nvPr/>
        </p:nvGrpSpPr>
        <p:grpSpPr bwMode="auto">
          <a:xfrm>
            <a:off x="6391284" y="2068391"/>
            <a:ext cx="339253" cy="339253"/>
            <a:chOff x="1492675" y="4992125"/>
            <a:chExt cx="481825" cy="481825"/>
          </a:xfrm>
        </p:grpSpPr>
        <p:sp>
          <p:nvSpPr>
            <p:cNvPr id="363" name="Google Shape;363;g1e19ca43aa3_0_2"/>
            <p:cNvSpPr/>
            <p:nvPr/>
          </p:nvSpPr>
          <p:spPr bwMode="auto"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64" name="Google Shape;364;g1e19ca43aa3_0_2"/>
            <p:cNvSpPr/>
            <p:nvPr/>
          </p:nvSpPr>
          <p:spPr bwMode="auto"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365" name="Google Shape;365;g1e19ca43aa3_0_2"/>
          <p:cNvGrpSpPr/>
          <p:nvPr/>
        </p:nvGrpSpPr>
        <p:grpSpPr bwMode="auto">
          <a:xfrm>
            <a:off x="7884563" y="2068391"/>
            <a:ext cx="339253" cy="339253"/>
            <a:chOff x="1492675" y="4992125"/>
            <a:chExt cx="481825" cy="481825"/>
          </a:xfrm>
        </p:grpSpPr>
        <p:sp>
          <p:nvSpPr>
            <p:cNvPr id="366" name="Google Shape;366;g1e19ca43aa3_0_2"/>
            <p:cNvSpPr/>
            <p:nvPr/>
          </p:nvSpPr>
          <p:spPr bwMode="auto"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67" name="Google Shape;367;g1e19ca43aa3_0_2"/>
            <p:cNvSpPr/>
            <p:nvPr/>
          </p:nvSpPr>
          <p:spPr bwMode="auto"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368" name="Google Shape;368;g1e19ca43aa3_0_2"/>
          <p:cNvGrpSpPr/>
          <p:nvPr/>
        </p:nvGrpSpPr>
        <p:grpSpPr bwMode="auto">
          <a:xfrm>
            <a:off x="7931027" y="3206666"/>
            <a:ext cx="339253" cy="339253"/>
            <a:chOff x="1492675" y="4992125"/>
            <a:chExt cx="481825" cy="481825"/>
          </a:xfrm>
        </p:grpSpPr>
        <p:sp>
          <p:nvSpPr>
            <p:cNvPr id="369" name="Google Shape;369;g1e19ca43aa3_0_2"/>
            <p:cNvSpPr/>
            <p:nvPr/>
          </p:nvSpPr>
          <p:spPr bwMode="auto"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0" name="Google Shape;370;g1e19ca43aa3_0_2"/>
            <p:cNvSpPr/>
            <p:nvPr/>
          </p:nvSpPr>
          <p:spPr bwMode="auto"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371" name="Google Shape;371;g1e19ca43aa3_0_2"/>
          <p:cNvGrpSpPr/>
          <p:nvPr/>
        </p:nvGrpSpPr>
        <p:grpSpPr bwMode="auto">
          <a:xfrm>
            <a:off x="4626658" y="3206667"/>
            <a:ext cx="339253" cy="339253"/>
            <a:chOff x="1492675" y="4992125"/>
            <a:chExt cx="481825" cy="481825"/>
          </a:xfrm>
        </p:grpSpPr>
        <p:sp>
          <p:nvSpPr>
            <p:cNvPr id="372" name="Google Shape;372;g1e19ca43aa3_0_2"/>
            <p:cNvSpPr/>
            <p:nvPr/>
          </p:nvSpPr>
          <p:spPr bwMode="auto"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3" name="Google Shape;373;g1e19ca43aa3_0_2"/>
            <p:cNvSpPr/>
            <p:nvPr/>
          </p:nvSpPr>
          <p:spPr bwMode="auto"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374" name="Google Shape;374;g1e19ca43aa3_0_2"/>
          <p:cNvGrpSpPr/>
          <p:nvPr/>
        </p:nvGrpSpPr>
        <p:grpSpPr bwMode="auto">
          <a:xfrm>
            <a:off x="6385895" y="4306266"/>
            <a:ext cx="339253" cy="339253"/>
            <a:chOff x="1492675" y="4992125"/>
            <a:chExt cx="481825" cy="481825"/>
          </a:xfrm>
        </p:grpSpPr>
        <p:sp>
          <p:nvSpPr>
            <p:cNvPr id="375" name="Google Shape;375;g1e19ca43aa3_0_2"/>
            <p:cNvSpPr/>
            <p:nvPr/>
          </p:nvSpPr>
          <p:spPr bwMode="auto"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6" name="Google Shape;376;g1e19ca43aa3_0_2"/>
            <p:cNvSpPr/>
            <p:nvPr/>
          </p:nvSpPr>
          <p:spPr bwMode="auto"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377" name="Google Shape;377;g1e19ca43aa3_0_2"/>
          <p:cNvGrpSpPr/>
          <p:nvPr/>
        </p:nvGrpSpPr>
        <p:grpSpPr bwMode="auto">
          <a:xfrm>
            <a:off x="7942643" y="4306266"/>
            <a:ext cx="339253" cy="339253"/>
            <a:chOff x="1492675" y="4992125"/>
            <a:chExt cx="481825" cy="481825"/>
          </a:xfrm>
        </p:grpSpPr>
        <p:sp>
          <p:nvSpPr>
            <p:cNvPr id="378" name="Google Shape;378;g1e19ca43aa3_0_2"/>
            <p:cNvSpPr/>
            <p:nvPr/>
          </p:nvSpPr>
          <p:spPr bwMode="auto"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9" name="Google Shape;379;g1e19ca43aa3_0_2"/>
            <p:cNvSpPr/>
            <p:nvPr/>
          </p:nvSpPr>
          <p:spPr bwMode="auto"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380" name="Google Shape;380;g1e19ca43aa3_0_2"/>
          <p:cNvGrpSpPr/>
          <p:nvPr/>
        </p:nvGrpSpPr>
        <p:grpSpPr bwMode="auto">
          <a:xfrm>
            <a:off x="7942643" y="3756466"/>
            <a:ext cx="339253" cy="339253"/>
            <a:chOff x="1492675" y="4992125"/>
            <a:chExt cx="481825" cy="481825"/>
          </a:xfrm>
        </p:grpSpPr>
        <p:sp>
          <p:nvSpPr>
            <p:cNvPr id="381" name="Google Shape;381;g1e19ca43aa3_0_2"/>
            <p:cNvSpPr/>
            <p:nvPr/>
          </p:nvSpPr>
          <p:spPr bwMode="auto"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2" name="Google Shape;382;g1e19ca43aa3_0_2"/>
            <p:cNvSpPr/>
            <p:nvPr/>
          </p:nvSpPr>
          <p:spPr bwMode="auto"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383" name="Google Shape;383;g1e19ca43aa3_0_2"/>
          <p:cNvGrpSpPr/>
          <p:nvPr/>
        </p:nvGrpSpPr>
        <p:grpSpPr bwMode="auto">
          <a:xfrm>
            <a:off x="6389364" y="2615503"/>
            <a:ext cx="339253" cy="339253"/>
            <a:chOff x="1492675" y="4992125"/>
            <a:chExt cx="481825" cy="481825"/>
          </a:xfrm>
        </p:grpSpPr>
        <p:sp>
          <p:nvSpPr>
            <p:cNvPr id="384" name="Google Shape;384;g1e19ca43aa3_0_2"/>
            <p:cNvSpPr/>
            <p:nvPr/>
          </p:nvSpPr>
          <p:spPr bwMode="auto"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5" name="Google Shape;385;g1e19ca43aa3_0_2"/>
            <p:cNvSpPr/>
            <p:nvPr/>
          </p:nvSpPr>
          <p:spPr bwMode="auto"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406;p9">
            <a:extLst>
              <a:ext uri="{FF2B5EF4-FFF2-40B4-BE49-F238E27FC236}">
                <a16:creationId xmlns:a16="http://schemas.microsoft.com/office/drawing/2014/main" id="{082758FA-319C-7596-7E34-BE933C58E0E2}"/>
              </a:ext>
            </a:extLst>
          </p:cNvPr>
          <p:cNvSpPr/>
          <p:nvPr/>
        </p:nvSpPr>
        <p:spPr bwMode="auto">
          <a:xfrm>
            <a:off x="5207879" y="2962501"/>
            <a:ext cx="1796739" cy="17635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95" name="Google Shape;395;p9"/>
          <p:cNvSpPr/>
          <p:nvPr/>
        </p:nvSpPr>
        <p:spPr bwMode="auto">
          <a:xfrm>
            <a:off x="6746853" y="1890194"/>
            <a:ext cx="1750500" cy="4538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" sz="1500" b="1" dirty="0">
                <a:solidFill>
                  <a:schemeClr val="lt2"/>
                </a:solidFill>
                <a:latin typeface="Syne"/>
                <a:ea typeface="Syne"/>
                <a:cs typeface="Syne"/>
              </a:rPr>
              <a:t>Weaknesses</a:t>
            </a:r>
            <a:endParaRPr sz="1500" b="1" i="0" u="none" strike="noStrike" cap="none" dirty="0">
              <a:solidFill>
                <a:schemeClr val="lt2"/>
              </a:solidFill>
              <a:latin typeface="Commissioner"/>
              <a:ea typeface="Commissioner"/>
              <a:cs typeface="Commissioner"/>
            </a:endParaRPr>
          </a:p>
        </p:txBody>
      </p:sp>
      <p:sp>
        <p:nvSpPr>
          <p:cNvPr id="3" name="Google Shape;406;p9">
            <a:extLst>
              <a:ext uri="{FF2B5EF4-FFF2-40B4-BE49-F238E27FC236}">
                <a16:creationId xmlns:a16="http://schemas.microsoft.com/office/drawing/2014/main" id="{15DF10D1-0489-F42C-710E-E7E30345B61A}"/>
              </a:ext>
            </a:extLst>
          </p:cNvPr>
          <p:cNvSpPr/>
          <p:nvPr/>
        </p:nvSpPr>
        <p:spPr bwMode="auto">
          <a:xfrm>
            <a:off x="5345217" y="1111339"/>
            <a:ext cx="1796739" cy="17635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92" name="Google Shape;392;p9"/>
          <p:cNvSpPr/>
          <p:nvPr/>
        </p:nvSpPr>
        <p:spPr bwMode="auto">
          <a:xfrm>
            <a:off x="889807" y="1756071"/>
            <a:ext cx="1720257" cy="453899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/>
            </a:pPr>
            <a:r>
              <a:rPr lang="en" sz="1600" b="1" dirty="0">
                <a:solidFill>
                  <a:schemeClr val="lt1"/>
                </a:solidFill>
                <a:latin typeface="Syne"/>
                <a:ea typeface="Syne"/>
                <a:cs typeface="Syne"/>
              </a:rPr>
              <a:t>Strengths</a:t>
            </a:r>
            <a:endParaRPr b="1" i="0" u="none" strike="noStrike" cap="none" dirty="0">
              <a:solidFill>
                <a:schemeClr val="lt1"/>
              </a:solidFill>
              <a:latin typeface="Commissioner"/>
              <a:ea typeface="Commissioner"/>
              <a:cs typeface="Commissioner"/>
            </a:endParaRPr>
          </a:p>
        </p:txBody>
      </p:sp>
      <p:sp>
        <p:nvSpPr>
          <p:cNvPr id="2" name="Google Shape;406;p9">
            <a:extLst>
              <a:ext uri="{FF2B5EF4-FFF2-40B4-BE49-F238E27FC236}">
                <a16:creationId xmlns:a16="http://schemas.microsoft.com/office/drawing/2014/main" id="{05DF7C2A-126F-6F22-20AA-39DE276F439B}"/>
              </a:ext>
            </a:extLst>
          </p:cNvPr>
          <p:cNvSpPr/>
          <p:nvPr/>
        </p:nvSpPr>
        <p:spPr bwMode="auto">
          <a:xfrm>
            <a:off x="2001800" y="1126706"/>
            <a:ext cx="1796739" cy="17635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90" name="Google Shape;390;p9"/>
          <p:cNvSpPr txBox="1">
            <a:spLocks noGrp="1"/>
          </p:cNvSpPr>
          <p:nvPr>
            <p:ph type="title"/>
          </p:nvPr>
        </p:nvSpPr>
        <p:spPr bwMode="auto">
          <a:xfrm>
            <a:off x="713128" y="414376"/>
            <a:ext cx="7717500" cy="45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pPr>
            <a:r>
              <a:rPr lang="en-GB" sz="2800" dirty="0">
                <a:solidFill>
                  <a:schemeClr val="tx1"/>
                </a:solidFill>
                <a:latin typeface="Arial Rounded MT Bold" panose="020F0704030504030204" pitchFamily="34" charset="77"/>
              </a:rPr>
              <a:t>Swot Analysis</a:t>
            </a:r>
          </a:p>
        </p:txBody>
      </p:sp>
      <p:sp>
        <p:nvSpPr>
          <p:cNvPr id="391" name="Google Shape;391;p9"/>
          <p:cNvSpPr/>
          <p:nvPr/>
        </p:nvSpPr>
        <p:spPr bwMode="auto">
          <a:xfrm>
            <a:off x="4577543" y="2035766"/>
            <a:ext cx="28" cy="1434373"/>
          </a:xfrm>
          <a:custGeom>
            <a:avLst/>
            <a:gdLst/>
            <a:ahLst/>
            <a:cxnLst/>
            <a:rect l="l" t="t" r="r" b="b"/>
            <a:pathLst>
              <a:path w="1" h="50923" extrusionOk="0">
                <a:moveTo>
                  <a:pt x="1" y="50923"/>
                </a:moveTo>
                <a:lnTo>
                  <a:pt x="1" y="0"/>
                </a:ln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93" name="Google Shape;393;p9"/>
          <p:cNvSpPr/>
          <p:nvPr/>
        </p:nvSpPr>
        <p:spPr bwMode="auto">
          <a:xfrm>
            <a:off x="3815848" y="1998166"/>
            <a:ext cx="718046" cy="718046"/>
          </a:xfrm>
          <a:custGeom>
            <a:avLst/>
            <a:gdLst/>
            <a:ahLst/>
            <a:cxnLst/>
            <a:rect l="l" t="t" r="r" b="b"/>
            <a:pathLst>
              <a:path w="25492" h="25492" extrusionOk="0">
                <a:moveTo>
                  <a:pt x="25491" y="0"/>
                </a:moveTo>
                <a:cubicBezTo>
                  <a:pt x="24896" y="48"/>
                  <a:pt x="24277" y="107"/>
                  <a:pt x="23658" y="191"/>
                </a:cubicBezTo>
                <a:cubicBezTo>
                  <a:pt x="19955" y="643"/>
                  <a:pt x="16859" y="1608"/>
                  <a:pt x="14228" y="2810"/>
                </a:cubicBezTo>
                <a:cubicBezTo>
                  <a:pt x="12871" y="3429"/>
                  <a:pt x="11692" y="4203"/>
                  <a:pt x="10585" y="4953"/>
                </a:cubicBezTo>
                <a:lnTo>
                  <a:pt x="5394" y="4953"/>
                </a:lnTo>
                <a:lnTo>
                  <a:pt x="5394" y="9716"/>
                </a:lnTo>
                <a:cubicBezTo>
                  <a:pt x="3608" y="12014"/>
                  <a:pt x="2465" y="14478"/>
                  <a:pt x="1679" y="16717"/>
                </a:cubicBezTo>
                <a:cubicBezTo>
                  <a:pt x="0" y="21503"/>
                  <a:pt x="131" y="25491"/>
                  <a:pt x="131" y="25491"/>
                </a:cubicBezTo>
                <a:lnTo>
                  <a:pt x="25491" y="25491"/>
                </a:lnTo>
                <a:lnTo>
                  <a:pt x="25491" y="11859"/>
                </a:lnTo>
                <a:lnTo>
                  <a:pt x="2549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1" i="0" u="none" strike="noStrike" cap="none">
              <a:solidFill>
                <a:srgbClr val="000000"/>
              </a:solidFill>
              <a:latin typeface="Commissioner"/>
              <a:ea typeface="Commissioner"/>
              <a:cs typeface="Commissioner"/>
            </a:endParaRPr>
          </a:p>
        </p:txBody>
      </p:sp>
      <p:sp>
        <p:nvSpPr>
          <p:cNvPr id="394" name="Google Shape;394;p9"/>
          <p:cNvSpPr txBox="1"/>
          <p:nvPr/>
        </p:nvSpPr>
        <p:spPr bwMode="auto">
          <a:xfrm>
            <a:off x="3937375" y="2153300"/>
            <a:ext cx="5187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/>
            </a:pPr>
            <a:r>
              <a:rPr lang="en" sz="2200" b="1" i="0" u="none" strike="noStrike" cap="none" dirty="0">
                <a:solidFill>
                  <a:schemeClr val="lt1"/>
                </a:solidFill>
                <a:latin typeface="Commissioner"/>
                <a:ea typeface="Commissioner"/>
                <a:cs typeface="Commissioner"/>
              </a:rPr>
              <a:t>S</a:t>
            </a:r>
            <a:endParaRPr sz="2200" b="1" i="0" u="none" strike="noStrike" cap="none" dirty="0">
              <a:solidFill>
                <a:schemeClr val="lt1"/>
              </a:solidFill>
              <a:latin typeface="Commissioner"/>
              <a:ea typeface="Commissioner"/>
              <a:cs typeface="Commissioner"/>
            </a:endParaRPr>
          </a:p>
        </p:txBody>
      </p:sp>
      <p:sp>
        <p:nvSpPr>
          <p:cNvPr id="396" name="Google Shape;396;p9"/>
          <p:cNvSpPr/>
          <p:nvPr/>
        </p:nvSpPr>
        <p:spPr bwMode="auto">
          <a:xfrm rot="5400000">
            <a:off x="4610098" y="1998166"/>
            <a:ext cx="718046" cy="718046"/>
          </a:xfrm>
          <a:custGeom>
            <a:avLst/>
            <a:gdLst/>
            <a:ahLst/>
            <a:cxnLst/>
            <a:rect l="l" t="t" r="r" b="b"/>
            <a:pathLst>
              <a:path w="25492" h="25492" extrusionOk="0">
                <a:moveTo>
                  <a:pt x="25491" y="0"/>
                </a:moveTo>
                <a:cubicBezTo>
                  <a:pt x="24896" y="48"/>
                  <a:pt x="24277" y="107"/>
                  <a:pt x="23658" y="191"/>
                </a:cubicBezTo>
                <a:cubicBezTo>
                  <a:pt x="19955" y="643"/>
                  <a:pt x="16859" y="1608"/>
                  <a:pt x="14228" y="2810"/>
                </a:cubicBezTo>
                <a:cubicBezTo>
                  <a:pt x="12871" y="3429"/>
                  <a:pt x="11692" y="4203"/>
                  <a:pt x="10585" y="4953"/>
                </a:cubicBezTo>
                <a:lnTo>
                  <a:pt x="5394" y="4953"/>
                </a:lnTo>
                <a:lnTo>
                  <a:pt x="5394" y="9716"/>
                </a:lnTo>
                <a:cubicBezTo>
                  <a:pt x="3608" y="12014"/>
                  <a:pt x="2465" y="14478"/>
                  <a:pt x="1679" y="16717"/>
                </a:cubicBezTo>
                <a:cubicBezTo>
                  <a:pt x="0" y="21503"/>
                  <a:pt x="131" y="25491"/>
                  <a:pt x="131" y="25491"/>
                </a:cubicBezTo>
                <a:lnTo>
                  <a:pt x="25491" y="25491"/>
                </a:lnTo>
                <a:lnTo>
                  <a:pt x="25491" y="11859"/>
                </a:lnTo>
                <a:lnTo>
                  <a:pt x="254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1" i="0" u="none" strike="noStrike" cap="none">
              <a:solidFill>
                <a:srgbClr val="000000"/>
              </a:solidFill>
              <a:latin typeface="Commissioner"/>
              <a:ea typeface="Commissioner"/>
              <a:cs typeface="Commissioner"/>
            </a:endParaRPr>
          </a:p>
        </p:txBody>
      </p:sp>
      <p:sp>
        <p:nvSpPr>
          <p:cNvPr id="397" name="Google Shape;397;p9"/>
          <p:cNvSpPr txBox="1"/>
          <p:nvPr/>
        </p:nvSpPr>
        <p:spPr bwMode="auto">
          <a:xfrm>
            <a:off x="4686525" y="2153300"/>
            <a:ext cx="5187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/>
            </a:pPr>
            <a:r>
              <a:rPr lang="en" sz="2200" b="1" i="0" u="none" strike="noStrike" cap="none" dirty="0">
                <a:solidFill>
                  <a:schemeClr val="lt1"/>
                </a:solidFill>
                <a:latin typeface="Commissioner"/>
                <a:ea typeface="Commissioner"/>
                <a:cs typeface="Commissioner"/>
              </a:rPr>
              <a:t>W</a:t>
            </a:r>
            <a:endParaRPr sz="2200" b="1" i="0" u="none" strike="noStrike" cap="none" dirty="0">
              <a:solidFill>
                <a:schemeClr val="lt1"/>
              </a:solidFill>
              <a:latin typeface="Commissioner"/>
              <a:ea typeface="Commissioner"/>
              <a:cs typeface="Commissioner"/>
            </a:endParaRPr>
          </a:p>
        </p:txBody>
      </p:sp>
      <p:sp>
        <p:nvSpPr>
          <p:cNvPr id="398" name="Google Shape;398;p9"/>
          <p:cNvSpPr/>
          <p:nvPr/>
        </p:nvSpPr>
        <p:spPr bwMode="auto">
          <a:xfrm rot="10800000" flipH="1">
            <a:off x="3815848" y="2792391"/>
            <a:ext cx="718046" cy="718046"/>
          </a:xfrm>
          <a:custGeom>
            <a:avLst/>
            <a:gdLst/>
            <a:ahLst/>
            <a:cxnLst/>
            <a:rect l="l" t="t" r="r" b="b"/>
            <a:pathLst>
              <a:path w="25492" h="25492" extrusionOk="0">
                <a:moveTo>
                  <a:pt x="25491" y="0"/>
                </a:moveTo>
                <a:cubicBezTo>
                  <a:pt x="24896" y="48"/>
                  <a:pt x="24277" y="107"/>
                  <a:pt x="23658" y="191"/>
                </a:cubicBezTo>
                <a:cubicBezTo>
                  <a:pt x="19955" y="643"/>
                  <a:pt x="16859" y="1608"/>
                  <a:pt x="14228" y="2810"/>
                </a:cubicBezTo>
                <a:cubicBezTo>
                  <a:pt x="12871" y="3429"/>
                  <a:pt x="11692" y="4203"/>
                  <a:pt x="10585" y="4953"/>
                </a:cubicBezTo>
                <a:lnTo>
                  <a:pt x="5394" y="4953"/>
                </a:lnTo>
                <a:lnTo>
                  <a:pt x="5394" y="9716"/>
                </a:lnTo>
                <a:cubicBezTo>
                  <a:pt x="3608" y="12014"/>
                  <a:pt x="2465" y="14478"/>
                  <a:pt x="1679" y="16717"/>
                </a:cubicBezTo>
                <a:cubicBezTo>
                  <a:pt x="0" y="21503"/>
                  <a:pt x="131" y="25491"/>
                  <a:pt x="131" y="25491"/>
                </a:cubicBezTo>
                <a:lnTo>
                  <a:pt x="25491" y="25491"/>
                </a:lnTo>
                <a:lnTo>
                  <a:pt x="25491" y="11859"/>
                </a:lnTo>
                <a:lnTo>
                  <a:pt x="2549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1" i="0" u="none" strike="noStrike" cap="none">
              <a:solidFill>
                <a:srgbClr val="000000"/>
              </a:solidFill>
              <a:latin typeface="Commissioner"/>
              <a:ea typeface="Commissioner"/>
              <a:cs typeface="Commissioner"/>
            </a:endParaRPr>
          </a:p>
        </p:txBody>
      </p:sp>
      <p:sp>
        <p:nvSpPr>
          <p:cNvPr id="399" name="Google Shape;399;p9"/>
          <p:cNvSpPr txBox="1"/>
          <p:nvPr/>
        </p:nvSpPr>
        <p:spPr bwMode="auto">
          <a:xfrm>
            <a:off x="3937375" y="2921463"/>
            <a:ext cx="5187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/>
            </a:pPr>
            <a:r>
              <a:rPr lang="en" sz="2200" b="1" i="0" u="none" strike="noStrike" cap="none" dirty="0">
                <a:solidFill>
                  <a:schemeClr val="lt1"/>
                </a:solidFill>
                <a:latin typeface="Commissioner"/>
                <a:ea typeface="Commissioner"/>
                <a:cs typeface="Commissioner"/>
              </a:rPr>
              <a:t>O</a:t>
            </a:r>
            <a:endParaRPr sz="2200" b="1" i="0" u="none" strike="noStrike" cap="none" dirty="0">
              <a:solidFill>
                <a:schemeClr val="lt1"/>
              </a:solidFill>
              <a:latin typeface="Commissioner"/>
              <a:ea typeface="Commissioner"/>
              <a:cs typeface="Commissioner"/>
            </a:endParaRPr>
          </a:p>
        </p:txBody>
      </p:sp>
      <p:sp>
        <p:nvSpPr>
          <p:cNvPr id="400" name="Google Shape;400;p9"/>
          <p:cNvSpPr/>
          <p:nvPr/>
        </p:nvSpPr>
        <p:spPr bwMode="auto">
          <a:xfrm rot="5400000" flipH="1">
            <a:off x="4610098" y="2792391"/>
            <a:ext cx="718046" cy="718046"/>
          </a:xfrm>
          <a:custGeom>
            <a:avLst/>
            <a:gdLst/>
            <a:ahLst/>
            <a:cxnLst/>
            <a:rect l="l" t="t" r="r" b="b"/>
            <a:pathLst>
              <a:path w="25492" h="25492" extrusionOk="0">
                <a:moveTo>
                  <a:pt x="25491" y="0"/>
                </a:moveTo>
                <a:cubicBezTo>
                  <a:pt x="24896" y="48"/>
                  <a:pt x="24277" y="107"/>
                  <a:pt x="23658" y="191"/>
                </a:cubicBezTo>
                <a:cubicBezTo>
                  <a:pt x="19955" y="643"/>
                  <a:pt x="16859" y="1608"/>
                  <a:pt x="14228" y="2810"/>
                </a:cubicBezTo>
                <a:cubicBezTo>
                  <a:pt x="12871" y="3429"/>
                  <a:pt x="11692" y="4203"/>
                  <a:pt x="10585" y="4953"/>
                </a:cubicBezTo>
                <a:lnTo>
                  <a:pt x="5394" y="4953"/>
                </a:lnTo>
                <a:lnTo>
                  <a:pt x="5394" y="9716"/>
                </a:lnTo>
                <a:cubicBezTo>
                  <a:pt x="3608" y="12014"/>
                  <a:pt x="2465" y="14478"/>
                  <a:pt x="1679" y="16717"/>
                </a:cubicBezTo>
                <a:cubicBezTo>
                  <a:pt x="0" y="21503"/>
                  <a:pt x="131" y="25491"/>
                  <a:pt x="131" y="25491"/>
                </a:cubicBezTo>
                <a:lnTo>
                  <a:pt x="25491" y="25491"/>
                </a:lnTo>
                <a:lnTo>
                  <a:pt x="25491" y="11859"/>
                </a:lnTo>
                <a:lnTo>
                  <a:pt x="254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1" i="0" u="none" strike="noStrike" cap="none">
              <a:solidFill>
                <a:srgbClr val="000000"/>
              </a:solidFill>
              <a:latin typeface="Commissioner"/>
              <a:ea typeface="Commissioner"/>
              <a:cs typeface="Commissioner"/>
            </a:endParaRPr>
          </a:p>
        </p:txBody>
      </p:sp>
      <p:sp>
        <p:nvSpPr>
          <p:cNvPr id="401" name="Google Shape;401;p9"/>
          <p:cNvSpPr txBox="1"/>
          <p:nvPr/>
        </p:nvSpPr>
        <p:spPr bwMode="auto">
          <a:xfrm>
            <a:off x="4686525" y="2921463"/>
            <a:ext cx="5187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/>
            </a:pPr>
            <a:r>
              <a:rPr lang="en" sz="2200" b="1" i="0" u="none" strike="noStrike" cap="none">
                <a:solidFill>
                  <a:schemeClr val="lt1"/>
                </a:solidFill>
                <a:latin typeface="Commissioner"/>
                <a:ea typeface="Commissioner"/>
                <a:cs typeface="Commissioner"/>
              </a:rPr>
              <a:t>T</a:t>
            </a:r>
            <a:endParaRPr sz="2200" b="1" i="0" u="none" strike="noStrike" cap="none">
              <a:solidFill>
                <a:schemeClr val="lt1"/>
              </a:solidFill>
              <a:latin typeface="Commissioner"/>
              <a:ea typeface="Commissioner"/>
              <a:cs typeface="Commissioner"/>
            </a:endParaRPr>
          </a:p>
        </p:txBody>
      </p:sp>
      <p:sp>
        <p:nvSpPr>
          <p:cNvPr id="402" name="Google Shape;402;p9"/>
          <p:cNvSpPr/>
          <p:nvPr/>
        </p:nvSpPr>
        <p:spPr bwMode="auto">
          <a:xfrm>
            <a:off x="4293928" y="2476340"/>
            <a:ext cx="555900" cy="55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4" name="Google Shape;404;p9"/>
          <p:cNvSpPr txBox="1">
            <a:spLocks noGrp="1"/>
          </p:cNvSpPr>
          <p:nvPr>
            <p:ph type="subTitle" idx="4294967295"/>
          </p:nvPr>
        </p:nvSpPr>
        <p:spPr bwMode="auto">
          <a:xfrm>
            <a:off x="2103797" y="1100261"/>
            <a:ext cx="1488038" cy="153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299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pP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Design </a:t>
            </a:r>
            <a:r>
              <a:rPr lang="e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modulare</a:t>
            </a: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 e open source</a:t>
            </a:r>
          </a:p>
          <a:p>
            <a:pPr marL="114299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pPr>
            <a:endParaRPr lang="en" sz="1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77"/>
              <a:cs typeface="Arial"/>
            </a:endParaRPr>
          </a:p>
          <a:p>
            <a:pPr marL="114299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pPr>
            <a:r>
              <a:rPr lang="e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ea typeface="Arial"/>
                <a:cs typeface="Arial"/>
              </a:rPr>
              <a:t>Self contained 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77"/>
              <a:cs typeface="Arial"/>
            </a:endParaRPr>
          </a:p>
        </p:txBody>
      </p:sp>
      <p:sp>
        <p:nvSpPr>
          <p:cNvPr id="405" name="Google Shape;405;p9"/>
          <p:cNvSpPr/>
          <p:nvPr/>
        </p:nvSpPr>
        <p:spPr bwMode="auto">
          <a:xfrm>
            <a:off x="494438" y="3746939"/>
            <a:ext cx="1933500" cy="43688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/>
            </a:pPr>
            <a:r>
              <a:rPr lang="en" sz="1600" b="1">
                <a:solidFill>
                  <a:schemeClr val="lt1"/>
                </a:solidFill>
                <a:latin typeface="Syne"/>
                <a:ea typeface="Syne"/>
                <a:cs typeface="Syne"/>
              </a:rPr>
              <a:t>Opportunities</a:t>
            </a:r>
            <a:endParaRPr sz="1000" b="1" i="0" u="none" strike="noStrike" cap="none">
              <a:solidFill>
                <a:schemeClr val="lt1"/>
              </a:solidFill>
              <a:latin typeface="Commissioner"/>
              <a:ea typeface="Commissioner"/>
              <a:cs typeface="Commissioner"/>
            </a:endParaRPr>
          </a:p>
        </p:txBody>
      </p:sp>
      <p:sp>
        <p:nvSpPr>
          <p:cNvPr id="406" name="Google Shape;406;p9"/>
          <p:cNvSpPr/>
          <p:nvPr/>
        </p:nvSpPr>
        <p:spPr bwMode="auto">
          <a:xfrm>
            <a:off x="2117977" y="3035970"/>
            <a:ext cx="1796739" cy="17635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7" name="Google Shape;407;p9"/>
          <p:cNvSpPr txBox="1">
            <a:spLocks noGrp="1"/>
          </p:cNvSpPr>
          <p:nvPr>
            <p:ph type="subTitle" idx="4294967295"/>
          </p:nvPr>
        </p:nvSpPr>
        <p:spPr bwMode="auto">
          <a:xfrm>
            <a:off x="2117977" y="3530823"/>
            <a:ext cx="1639311" cy="84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58749" indent="0" algn="ctr">
              <a:lnSpc>
                <a:spcPct val="114999"/>
              </a:lnSpc>
              <a:buClr>
                <a:srgbClr val="000000"/>
              </a:buClr>
              <a:buSzPts val="1100"/>
              <a:buNone/>
              <a:defRPr/>
            </a:pPr>
            <a:r>
              <a:rPr lang="e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Migliore</a:t>
            </a:r>
            <a:r>
              <a:rPr lang="e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 </a:t>
            </a:r>
            <a:r>
              <a:rPr lang="e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qualità</a:t>
            </a:r>
            <a:r>
              <a:rPr lang="e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 </a:t>
            </a:r>
            <a:r>
              <a:rPr lang="e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dell’aria</a:t>
            </a:r>
            <a:endParaRPr lang="en" sz="105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77"/>
              <a:cs typeface="Arial"/>
            </a:endParaRPr>
          </a:p>
          <a:p>
            <a:pPr marL="158749" indent="0" algn="ctr">
              <a:lnSpc>
                <a:spcPct val="114999"/>
              </a:lnSpc>
              <a:buClr>
                <a:srgbClr val="000000"/>
              </a:buClr>
              <a:buSzPts val="1100"/>
              <a:buNone/>
              <a:defRPr/>
            </a:pPr>
            <a:endParaRPr lang="en" sz="105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77"/>
              <a:cs typeface="Arial"/>
            </a:endParaRPr>
          </a:p>
          <a:p>
            <a:pPr marL="158749" indent="0" algn="ctr">
              <a:lnSpc>
                <a:spcPct val="114999"/>
              </a:lnSpc>
              <a:buClr>
                <a:srgbClr val="000000"/>
              </a:buClr>
              <a:buSzPts val="1100"/>
              <a:buNone/>
              <a:defRPr/>
            </a:pPr>
            <a:r>
              <a:rPr lang="e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Disponibilità</a:t>
            </a:r>
            <a:r>
              <a:rPr lang="e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 di </a:t>
            </a:r>
            <a:r>
              <a:rPr lang="e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ortaggi</a:t>
            </a:r>
            <a:r>
              <a:rPr lang="e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 </a:t>
            </a:r>
            <a:r>
              <a:rPr lang="e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freschi</a:t>
            </a:r>
            <a:r>
              <a:rPr lang="e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 e </a:t>
            </a:r>
            <a:r>
              <a:rPr lang="e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genuini</a:t>
            </a:r>
            <a:endParaRPr lang="en" sz="105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77"/>
              <a:cs typeface="Arial"/>
            </a:endParaRPr>
          </a:p>
          <a:p>
            <a:pPr marL="158749" indent="0" algn="ctr">
              <a:lnSpc>
                <a:spcPct val="114999"/>
              </a:lnSpc>
              <a:buClr>
                <a:srgbClr val="000000"/>
              </a:buClr>
              <a:buSzPts val="1100"/>
              <a:buNone/>
              <a:defRPr/>
            </a:pPr>
            <a:endParaRPr lang="en" sz="105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77"/>
              <a:cs typeface="Arial"/>
            </a:endParaRPr>
          </a:p>
          <a:p>
            <a:pPr marL="158749" indent="0" algn="ctr">
              <a:lnSpc>
                <a:spcPct val="114999"/>
              </a:lnSpc>
              <a:buClr>
                <a:srgbClr val="000000"/>
              </a:buClr>
              <a:buSzPts val="1100"/>
              <a:buNone/>
              <a:defRPr/>
            </a:pPr>
            <a:r>
              <a:rPr lang="e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Rivalutazione</a:t>
            </a:r>
            <a:r>
              <a:rPr lang="e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 del </a:t>
            </a:r>
            <a:r>
              <a:rPr lang="en" sz="10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verde</a:t>
            </a:r>
            <a:r>
              <a:rPr lang="e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 </a:t>
            </a:r>
            <a:endParaRPr sz="105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77"/>
              <a:cs typeface="Arial"/>
            </a:endParaRPr>
          </a:p>
        </p:txBody>
      </p:sp>
      <p:sp>
        <p:nvSpPr>
          <p:cNvPr id="409" name="Google Shape;409;p9"/>
          <p:cNvSpPr txBox="1">
            <a:spLocks noGrp="1"/>
          </p:cNvSpPr>
          <p:nvPr>
            <p:ph type="subTitle" idx="4294967295"/>
          </p:nvPr>
        </p:nvSpPr>
        <p:spPr bwMode="auto">
          <a:xfrm>
            <a:off x="5463745" y="1318652"/>
            <a:ext cx="1454198" cy="14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58749" indent="0" algn="ctr">
              <a:lnSpc>
                <a:spcPct val="114999"/>
              </a:lnSpc>
              <a:buClr>
                <a:srgbClr val="000000"/>
              </a:buClr>
              <a:buSzPts val="1100"/>
              <a:buNone/>
              <a:defRPr/>
            </a:pPr>
            <a:r>
              <a:rPr lang="e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Predizioni</a:t>
            </a:r>
            <a:r>
              <a:rPr lang="e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 </a:t>
            </a:r>
            <a:r>
              <a:rPr lang="e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errate</a:t>
            </a:r>
            <a:endParaRPr sz="20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77"/>
              <a:cs typeface="Arial"/>
            </a:endParaRPr>
          </a:p>
        </p:txBody>
      </p:sp>
      <p:sp>
        <p:nvSpPr>
          <p:cNvPr id="410" name="Google Shape;410;p9"/>
          <p:cNvSpPr/>
          <p:nvPr/>
        </p:nvSpPr>
        <p:spPr bwMode="auto">
          <a:xfrm>
            <a:off x="6559785" y="3530823"/>
            <a:ext cx="1609800" cy="43091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" sz="1600" b="1" dirty="0">
                <a:solidFill>
                  <a:schemeClr val="lt2"/>
                </a:solidFill>
                <a:latin typeface="Syne"/>
                <a:ea typeface="Syne"/>
                <a:cs typeface="Syne"/>
              </a:rPr>
              <a:t>Threats</a:t>
            </a:r>
            <a:endParaRPr sz="1400" b="1" i="0" u="none" strike="noStrike" cap="none" dirty="0">
              <a:solidFill>
                <a:schemeClr val="lt2"/>
              </a:solidFill>
              <a:latin typeface="Commissioner"/>
              <a:ea typeface="Commissioner"/>
              <a:cs typeface="Commissioner"/>
            </a:endParaRPr>
          </a:p>
        </p:txBody>
      </p:sp>
      <p:sp>
        <p:nvSpPr>
          <p:cNvPr id="412" name="Google Shape;412;p9"/>
          <p:cNvSpPr txBox="1">
            <a:spLocks noGrp="1"/>
          </p:cNvSpPr>
          <p:nvPr>
            <p:ph type="subTitle" idx="4294967295"/>
          </p:nvPr>
        </p:nvSpPr>
        <p:spPr bwMode="auto">
          <a:xfrm>
            <a:off x="4571878" y="3381363"/>
            <a:ext cx="2864105" cy="1119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58749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Siccità</a:t>
            </a:r>
            <a:endParaRPr lang="en" sz="1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77"/>
              <a:cs typeface="Arial"/>
            </a:endParaRPr>
          </a:p>
          <a:p>
            <a:pPr marL="158749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lang="en" sz="1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77"/>
              <a:cs typeface="Arial"/>
            </a:endParaRPr>
          </a:p>
          <a:p>
            <a:pPr marL="158749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Difficoltà</a:t>
            </a:r>
            <a:endParaRPr lang="en" sz="1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77"/>
              <a:cs typeface="Arial"/>
            </a:endParaRPr>
          </a:p>
          <a:p>
            <a:pPr marL="158749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approvvigionamento</a:t>
            </a:r>
            <a:endParaRPr lang="en" sz="1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77"/>
              <a:cs typeface="Arial"/>
            </a:endParaRPr>
          </a:p>
          <a:p>
            <a:pPr marL="158749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77"/>
                <a:cs typeface="Arial"/>
              </a:rPr>
              <a:t>materiali</a:t>
            </a:r>
            <a:endParaRPr sz="1400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77"/>
              <a:cs typeface="Arial"/>
            </a:endParaRPr>
          </a:p>
          <a:p>
            <a:pPr marL="457200" lvl="0" indent="-2984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" name="Google Shape;417;g23116f9da5a_1_27"/>
          <p:cNvSpPr txBox="1">
            <a:spLocks noGrp="1"/>
          </p:cNvSpPr>
          <p:nvPr>
            <p:ph type="title"/>
          </p:nvPr>
        </p:nvSpPr>
        <p:spPr bwMode="auto">
          <a:xfrm>
            <a:off x="2615224" y="720536"/>
            <a:ext cx="3264300" cy="40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dirty="0">
                <a:solidFill>
                  <a:schemeClr val="tx1"/>
                </a:solidFill>
                <a:latin typeface="Arial Rounded MT Bold" panose="020F0704030504030204" pitchFamily="34" charset="77"/>
              </a:rPr>
              <a:t>Business Model</a:t>
            </a:r>
            <a:endParaRPr dirty="0">
              <a:solidFill>
                <a:schemeClr val="tx1"/>
              </a:solidFill>
              <a:latin typeface="Arial Rounded MT Bold" panose="020F0704030504030204" pitchFamily="34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3C2FF-484B-5190-CB12-8E6150330C8C}"/>
              </a:ext>
            </a:extLst>
          </p:cNvPr>
          <p:cNvSpPr txBox="1"/>
          <p:nvPr/>
        </p:nvSpPr>
        <p:spPr>
          <a:xfrm>
            <a:off x="3472019" y="1247219"/>
            <a:ext cx="10999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77"/>
              </a:rPr>
              <a:t>Ricavi 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AE680-7BAA-C545-29AD-0BBC58CDBFA5}"/>
              </a:ext>
            </a:extLst>
          </p:cNvPr>
          <p:cNvSpPr txBox="1"/>
          <p:nvPr/>
        </p:nvSpPr>
        <p:spPr>
          <a:xfrm>
            <a:off x="2445425" y="1844497"/>
            <a:ext cx="356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sz="1800" b="1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77"/>
              </a:rPr>
              <a:t>Vendita del prodotto fisico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F3306-A7C2-0061-F685-FDBE5D741732}"/>
              </a:ext>
            </a:extLst>
          </p:cNvPr>
          <p:cNvSpPr txBox="1"/>
          <p:nvPr/>
        </p:nvSpPr>
        <p:spPr>
          <a:xfrm>
            <a:off x="2187861" y="2888427"/>
            <a:ext cx="36682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T" sz="1800" b="1" dirty="0">
                <a:solidFill>
                  <a:schemeClr val="accent4">
                    <a:lumMod val="75000"/>
                  </a:schemeClr>
                </a:solidFill>
                <a:latin typeface="Arial Rounded MT Bold" panose="020F0704030504030204" pitchFamily="34" charset="77"/>
              </a:rPr>
              <a:t>Freemium model</a:t>
            </a:r>
          </a:p>
          <a:p>
            <a:endParaRPr lang="en-IT" dirty="0"/>
          </a:p>
          <a:p>
            <a:endParaRPr lang="en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6D51F-6A71-5609-C445-08C0F9A83CA5}"/>
              </a:ext>
            </a:extLst>
          </p:cNvPr>
          <p:cNvSpPr txBox="1"/>
          <p:nvPr/>
        </p:nvSpPr>
        <p:spPr>
          <a:xfrm>
            <a:off x="1405839" y="3344985"/>
            <a:ext cx="5611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T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77"/>
              </a:rPr>
              <a:t>Abbonamento al servizio di analisi predittiva e monitoraggio AI</a:t>
            </a:r>
            <a:endParaRPr lang="en-IT" dirty="0"/>
          </a:p>
        </p:txBody>
      </p:sp>
      <p:pic>
        <p:nvPicPr>
          <p:cNvPr id="11" name="Graphic 10" descr="Store with solid fill">
            <a:extLst>
              <a:ext uri="{FF2B5EF4-FFF2-40B4-BE49-F238E27FC236}">
                <a16:creationId xmlns:a16="http://schemas.microsoft.com/office/drawing/2014/main" id="{2E2F83E4-EECD-2940-EE99-12E048BF9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290" y="1720626"/>
            <a:ext cx="617074" cy="617074"/>
          </a:xfrm>
          <a:prstGeom prst="rect">
            <a:avLst/>
          </a:prstGeom>
        </p:spPr>
      </p:pic>
      <p:pic>
        <p:nvPicPr>
          <p:cNvPr id="12" name="Graphic 11" descr="Statistics with solid fill">
            <a:extLst>
              <a:ext uri="{FF2B5EF4-FFF2-40B4-BE49-F238E27FC236}">
                <a16:creationId xmlns:a16="http://schemas.microsoft.com/office/drawing/2014/main" id="{6E7C9AA0-1A36-E1B7-E961-850415C4D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6497" y="2727911"/>
            <a:ext cx="617074" cy="6170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nd Energy Supplier Pitch Deck by Slidesgo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332</Words>
  <Application>Microsoft Macintosh PowerPoint</Application>
  <PresentationFormat>On-screen Show (16:9)</PresentationFormat>
  <Paragraphs>86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Calibri</vt:lpstr>
      <vt:lpstr>Red Hat Display</vt:lpstr>
      <vt:lpstr>Barlow SemiBold</vt:lpstr>
      <vt:lpstr>Roboto</vt:lpstr>
      <vt:lpstr>Commissioner</vt:lpstr>
      <vt:lpstr>Arial</vt:lpstr>
      <vt:lpstr>Syne SemiBold</vt:lpstr>
      <vt:lpstr>Open Sans</vt:lpstr>
      <vt:lpstr>Bebas Neue</vt:lpstr>
      <vt:lpstr>Francois One</vt:lpstr>
      <vt:lpstr>Archivo Narrow</vt:lpstr>
      <vt:lpstr>Arial Rounded MT Bold</vt:lpstr>
      <vt:lpstr>Syne</vt:lpstr>
      <vt:lpstr>Black Han Sans</vt:lpstr>
      <vt:lpstr>Commissioner ExtraBold</vt:lpstr>
      <vt:lpstr>Wind Energy Supplier Pitch Deck by Slidesgo</vt:lpstr>
      <vt:lpstr>PowerPoint Presentation</vt:lpstr>
      <vt:lpstr>I problemi</vt:lpstr>
      <vt:lpstr>La soluzione</vt:lpstr>
      <vt:lpstr>PowerPoint Presentation</vt:lpstr>
      <vt:lpstr>Analisi di mercato</vt:lpstr>
      <vt:lpstr>PowerPoint Presentation</vt:lpstr>
      <vt:lpstr>I Competitors</vt:lpstr>
      <vt:lpstr>Swot Analysis</vt:lpstr>
      <vt:lpstr>Business Model</vt:lpstr>
      <vt:lpstr>Roadmap</vt:lpstr>
      <vt:lpstr>Business Model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GIOVANNI SPADARO</cp:lastModifiedBy>
  <cp:revision>22</cp:revision>
  <dcterms:modified xsi:type="dcterms:W3CDTF">2023-05-31T12:44:34Z</dcterms:modified>
  <cp:category/>
  <dc:identifier/>
  <cp:contentStatus/>
  <dc:language/>
  <cp:version/>
</cp:coreProperties>
</file>