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45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40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46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29" Type="http://schemas.openxmlformats.org/officeDocument/2006/relationships/slide" Target="slides/slide24.xml"/><Relationship Id="rId49" Type="http://schemas.openxmlformats.org/officeDocument/2006/relationships/slide" Target="slides/slide4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Firefox OS &lt;3 Node.js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Confíen :P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777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Entonces, ¿Por qué abandonar Node.js por una solución en Python?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Marionette is the future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183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Node.js no solo es usado en el test side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Firefox HTML + io.js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Posible inclusión de binario (poco probable)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s"/>
              <a:t>Dejemoslo en el concepto de implementar un live-reload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25400" y="23296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Resumiendo, todo esto que demuestra?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183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node-firefox npm packages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Spameo intenso de Mozilla en NPM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s"/>
              <a:t>existen alrededor de 25 paquetes relacionados a esto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368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Ok, pero el spameo intenso vale la pena?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Quien soy yo?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Javascriptero y lo que salga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Mozillian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Open Web evangelist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* Firefox OS developer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* Muchas más cosas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7089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Desarrollar apps para Firefox OS con un debugging más completo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Hacer uso de paquetes npm terceros para hacer más guay el desarrollo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Complementar herramientas que ya están (devtools) con las que se nos ocurran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* Hacer paquetes npm está de moda :)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251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Todo muy lindo, but show me how it works?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860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Demo time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5731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Leí de node.js como binario en el teléfono, de que trata?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1565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Bueno, pero por qué debería interesarme a mí?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Porque está de moda :)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96175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Contra-tiempos del 2013 con Node.js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7089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Dependencias de nodejs desactualizadas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Sin instrucciones de compilación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Dos issues en Github con instrucciones que no servían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* Las instrucciones ARM no son las mismas para móviles (Raspberry PI no es lo mismo que un Nexus 5)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3004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Pero vamos, no contactaste a alguien?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535125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Por qué no hiciste el PR?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9560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Como encontrarme?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2143050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@Gioyik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18225" y="1934700"/>
            <a:ext cx="8229600" cy="127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Y cual era el fin de todo esto? cual era la idea al final?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754400"/>
            <a:ext cx="8229600" cy="163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Podrías nombrar algunos ejemplos más claros que den a entender por qué esto es una buena idea?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9079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Aplicaciones más robustas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Parte del server side de las aplicaciones puede correr directamente en el dispositivo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Drones controlados directamente desde dispositivos móviles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* La cantidad de módulos npm molan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833350"/>
            <a:ext cx="8229600" cy="122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Algo más práctico para entender de qué trata todo esto?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76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Demo time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4270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Hablemos cosas locas que tienen sentido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934700"/>
            <a:ext cx="8229600" cy="127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Existe la posibilidad de que Firefox OS incluya un binario iojs en el sistema?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774900"/>
            <a:ext cx="8229600" cy="168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Algún día las aplicaciones que usen Node.js o iojs podrán funcionar sin ningún problema en el sistema?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958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Que tan viable puede ser que se de esto?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Que tanto tiempo puede tomar?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So, what's up with node?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4854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Parece que Mozilla se complica demasiado y hace lentas las cosas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3393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Ahora hablemos del trabajo aún falta por hacer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5085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Mayor soporte a plataformas ARM en móviles. Hasta ahora solo armv7 funciona estable.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Bastante test que no funcionan del todo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* Crear una relación de desarrollo que evite romper funciones en Android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* Rogar para que las dependencias de terceros (openssl) no dejen de funcionar como deben.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1932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Retomando, iojs en dispositivos móviles es una realidad?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183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Específicamente qué dispositivos pueden correrlo?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89000" y="26803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Cuando estaría listo sin problemas iojs para Android y dispositivos basados en el?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vale, pero esto para iojs, que pasa con Node.js?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69525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Quiero saber mas del tema, donde busco?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15681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Preguntas?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Let's talk about on production products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249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Unit test en Gaia una realidad gracias a Node.js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s"/>
              <a:t>(hasta que llegue Marionette)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Hablemos de números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150 unit test para Gaia usando Node.js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s"/>
              <a:t>Cada uno de ellos corre en promedio al día 450 veces a 0.0001 segundos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666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s"/>
              <a:t>Un poco locos los números no? Como saber si son ciertos?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