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47.xml"/>
  <Override ContentType="application/vnd.openxmlformats-officedocument.presentationml.slide+xml" PartName="/ppt/slides/slide45.xml"/>
  <Override ContentType="application/vnd.openxmlformats-officedocument.presentationml.slide+xml" PartName="/ppt/slides/slide6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24.xml"/>
  <Override ContentType="application/vnd.openxmlformats-officedocument.presentationml.slide+xml" PartName="/ppt/slides/slide50.xml"/>
  <Override ContentType="application/vnd.openxmlformats-officedocument.presentationml.slide+xml" PartName="/ppt/slides/slide11.xml"/>
  <Override ContentType="application/vnd.openxmlformats-officedocument.presentationml.slide+xml" PartName="/ppt/slides/slide42.xml"/>
  <Override ContentType="application/vnd.openxmlformats-officedocument.presentationml.slide+xml" PartName="/ppt/slides/slide40.xml"/>
  <Override ContentType="application/vnd.openxmlformats-officedocument.presentationml.slide+xml" PartName="/ppt/slides/slide1.xml"/>
  <Override ContentType="application/vnd.openxmlformats-officedocument.presentationml.slide+xml" PartName="/ppt/slides/slide44.xml"/>
  <Override ContentType="application/vnd.openxmlformats-officedocument.presentationml.slide+xml" PartName="/ppt/slides/slide46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49.xml"/>
  <Override ContentType="application/vnd.openxmlformats-officedocument.presentationml.slide+xml" PartName="/ppt/slides/slide4.xml"/>
  <Override ContentType="application/vnd.openxmlformats-officedocument.presentationml.slide+xml" PartName="/ppt/slides/slide28.xml"/>
  <Override ContentType="application/vnd.openxmlformats-officedocument.presentationml.slide+xml" PartName="/ppt/slides/slide14.xml"/>
  <Override ContentType="application/vnd.openxmlformats-officedocument.presentationml.slide+xml" PartName="/ppt/slides/slide22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48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3.xml"/>
  <Override ContentType="application/vnd.openxmlformats-officedocument.presentationml.slide+xml" PartName="/ppt/slides/slide25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34.xml"/>
  <Override ContentType="application/vnd.openxmlformats-officedocument.presentationml.slide+xml" PartName="/ppt/slides/slide10.xml"/>
  <Override ContentType="application/vnd.openxmlformats-officedocument.presentationml.slide+xml" PartName="/ppt/slides/slide51.xml"/>
  <Override ContentType="application/vnd.openxmlformats-officedocument.presentationml.slide+xml" PartName="/ppt/slides/slide31.xml"/>
  <Override ContentType="application/vnd.openxmlformats-officedocument.presentationml.slide+xml" PartName="/ppt/slides/slide43.xml"/>
  <Override ContentType="application/vnd.openxmlformats-officedocument.presentationml.slide+xml" PartName="/ppt/slides/slide3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4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29" Type="http://schemas.openxmlformats.org/officeDocument/2006/relationships/slide" Target="slides/slide24.xml"/><Relationship Id="rId49" Type="http://schemas.openxmlformats.org/officeDocument/2006/relationships/slide" Target="slides/slide4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40" Type="http://schemas.openxmlformats.org/officeDocument/2006/relationships/slide" Target="slides/slide35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1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42" Type="http://schemas.openxmlformats.org/officeDocument/2006/relationships/slide" Target="slides/slide37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7.gif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5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4.png"/><Relationship Id="rId3" Type="http://schemas.openxmlformats.org/officeDocument/2006/relationships/image" Target="../media/image06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9.gif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7.gif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0.gif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1.gif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3.gif"/></Relationships>
</file>

<file path=ppt/slides/_rels/slide3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jpg"/></Relationships>
</file>

<file path=ppt/slides/_rels/slide4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8.gif"/></Relationships>
</file>

<file path=ppt/slides/_rels/slide4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2.png"/></Relationships>
</file>

<file path=ppt/slides/_rels/slide4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4.gif"/></Relationships>
</file>

<file path=ppt/slides/_rels/slide4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6.gif"/></Relationships>
</file>

<file path=ppt/slides/_rels/slide5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2.jp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Linux &amp; Unix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Por: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La Reina y Giova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Demasiadas, de verdad.</a:t>
            </a:r>
          </a:p>
        </p:txBody>
      </p:sp>
      <p:sp>
        <p:nvSpPr>
          <p:cNvPr id="85" name="Shape 8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¿Cuantas distribuciones existen?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Sigamos con Unix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¿Qué es Unix?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Historia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Filosofía Unix finalmente</a:t>
            </a:r>
          </a:p>
        </p:txBody>
      </p:sp>
      <p:sp>
        <p:nvSpPr>
          <p:cNvPr id="106" name="Shape 10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Impacto Unix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 rot="5400000">
            <a:off x="3501149" y="1855200"/>
            <a:ext cx="2141700" cy="1433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9600"/>
              <a:t>}:)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subTitle"/>
          </p:nvPr>
        </p:nvSpPr>
        <p:spPr>
          <a:xfrm>
            <a:off x="685800" y="384037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1400"/>
              <a:t>*Usaremos gifs de gatitos porque sabemos será lo más interesante de la presentación y lo único que recordarán al final*</a:t>
            </a:r>
          </a:p>
        </p:txBody>
      </p:sp>
      <p:sp>
        <p:nvSpPr>
          <p:cNvPr id="117" name="Shape 117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>
                <a:solidFill>
                  <a:srgbClr val="FFFF00"/>
                </a:solidFill>
              </a:rPr>
              <a:t>Disclaimer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Linux apesta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775"/>
            <a:ext cx="9144000" cy="50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3345450" y="4257050"/>
            <a:ext cx="24531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s" sz="4800">
                <a:solidFill>
                  <a:srgbClr val="FFFFFF"/>
                </a:solidFill>
              </a:rPr>
              <a:t>WTF?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685800" y="24659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6000"/>
              <a:t>Compañías &amp; Drivers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Empecemos con Linux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type="ctrTitle"/>
          </p:nvPr>
        </p:nvSpPr>
        <p:spPr>
          <a:xfrm>
            <a:off x="47075" y="971400"/>
            <a:ext cx="35186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FUCK YOU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554975" y="1178700"/>
            <a:ext cx="2318400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4800">
                <a:solidFill>
                  <a:srgbClr val="FFFFFF"/>
                </a:solidFill>
              </a:rPr>
              <a:t>NVIDIA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*Pecaremos no nombrandola*</a:t>
            </a:r>
          </a:p>
        </p:txBody>
      </p:sp>
      <p:sp>
        <p:nvSpPr>
          <p:cNvPr id="146" name="Shape 14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Canonical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subTitle"/>
          </p:nvPr>
        </p:nvSpPr>
        <p:spPr>
          <a:xfrm>
            <a:off x="685800" y="1486693"/>
            <a:ext cx="7772400" cy="238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>
                <a:solidFill>
                  <a:srgbClr val="CCCCCC"/>
                </a:solidFill>
              </a:rPr>
              <a:t>Aún seguimos esperando que Canonical se detenga de reemplazar buen software que funciona con más software idéntico bajo su propia marca de “nuevo software”.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ctrTitle"/>
          </p:nvPr>
        </p:nvSpPr>
        <p:spPr>
          <a:xfrm>
            <a:off x="4934175" y="376575"/>
            <a:ext cx="4091999" cy="89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Bitch please!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675" y="1614475"/>
            <a:ext cx="190500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4575" y="1614475"/>
            <a:ext cx="1562876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x="685800" y="19918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It’s all about the money, money, money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ctrTitle"/>
          </p:nvPr>
        </p:nvSpPr>
        <p:spPr>
          <a:xfrm>
            <a:off x="646150" y="23860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Vamos que le das mucho palo a Canonical, seguro alguien mas la ha cagado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ctrTitle"/>
          </p:nvPr>
        </p:nvSpPr>
        <p:spPr>
          <a:xfrm>
            <a:off x="685800" y="26307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9600"/>
              <a:t>Stop Forking!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subTitle"/>
          </p:nvPr>
        </p:nvSpPr>
        <p:spPr>
          <a:xfrm>
            <a:off x="685800" y="1110094"/>
            <a:ext cx="7772400" cy="21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Contribuir al proyecto ya existente es mucho más fácil que hacer un clon y manejarlo tú desde tu baticueva. - </a:t>
            </a:r>
            <a:r>
              <a:rPr i="1" lang="es"/>
              <a:t>Robin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/>
              <a:t>Dammit Robin - </a:t>
            </a:r>
            <a:r>
              <a:rPr i="1" lang="es"/>
              <a:t>Batman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subTitle"/>
          </p:nvPr>
        </p:nvSpPr>
        <p:spPr>
          <a:xfrm>
            <a:off x="685800" y="1285050"/>
            <a:ext cx="7772400" cy="257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OpenSSL ­&gt; LibreSSL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GNOME ­&gt; Cinnamon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WebKit ­&gt; Blink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Chromium &gt; Chrome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Chrome &gt; ….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685800" y="8308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¿Qué es Linux?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25" y="2516150"/>
            <a:ext cx="14287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685800" y="20471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La FSF también lo peta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ctrTitle"/>
          </p:nvPr>
        </p:nvSpPr>
        <p:spPr>
          <a:xfrm>
            <a:off x="685800" y="19918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Mientras Stallman se pega sus vuelos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" y="0"/>
            <a:ext cx="9143999" cy="513220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>
            <p:ph type="ctrTitle"/>
          </p:nvPr>
        </p:nvSpPr>
        <p:spPr>
          <a:xfrm>
            <a:off x="1314575" y="1608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GNU Hurd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2618125" y="3587050"/>
            <a:ext cx="24531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1556475" y="3288125"/>
            <a:ext cx="2020199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s" sz="4800">
                <a:solidFill>
                  <a:srgbClr val="FFFFFF"/>
                </a:solidFill>
              </a:rPr>
              <a:t>Linux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ctrTitle"/>
          </p:nvPr>
        </p:nvSpPr>
        <p:spPr>
          <a:xfrm>
            <a:off x="685800" y="26895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Todo el mundo cree saber que lo que hace esta bien..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ctrTitle"/>
          </p:nvPr>
        </p:nvSpPr>
        <p:spPr>
          <a:xfrm>
            <a:off x="685800" y="25718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y todo el resto que no hace nada cree que los demás lo hacen bien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 cap="flat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ctrTitle"/>
          </p:nvPr>
        </p:nvSpPr>
        <p:spPr>
          <a:xfrm>
            <a:off x="685800" y="20540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7200"/>
              <a:t>Hypes y WTF’s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>
            <p:ph type="ctrTitle"/>
          </p:nvPr>
        </p:nvSpPr>
        <p:spPr>
          <a:xfrm>
            <a:off x="3883575" y="124050"/>
            <a:ext cx="50099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WAYLAND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ctrTitle"/>
          </p:nvPr>
        </p:nvSpPr>
        <p:spPr>
          <a:xfrm>
            <a:off x="685800" y="26071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Canonical si no las hace… la rompe (literalmente)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ctrTitle"/>
          </p:nvPr>
        </p:nvSpPr>
        <p:spPr>
          <a:xfrm>
            <a:off x="685800" y="381398"/>
            <a:ext cx="7772400" cy="867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Linus Torvalds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75" y="1831650"/>
            <a:ext cx="16192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b="8759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Para teléfonos, escritorio, tablets y en ninguna m#erd@ funciona bien</a:t>
            </a:r>
          </a:p>
        </p:txBody>
      </p:sp>
      <p:sp>
        <p:nvSpPr>
          <p:cNvPr id="253" name="Shape 25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Mir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ctrTitle"/>
          </p:nvPr>
        </p:nvSpPr>
        <p:spPr>
          <a:xfrm>
            <a:off x="685800" y="204231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Unix apesta… de alguna forma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9735"/>
            <a:ext cx="9143998" cy="16440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Shape 264"/>
          <p:cNvCxnSpPr/>
          <p:nvPr/>
        </p:nvCxnSpPr>
        <p:spPr>
          <a:xfrm flipH="1" rot="10800000">
            <a:off x="5943000" y="2389100"/>
            <a:ext cx="3036299" cy="23399"/>
          </a:xfrm>
          <a:prstGeom prst="straightConnector1">
            <a:avLst/>
          </a:prstGeom>
          <a:noFill/>
          <a:ln cap="flat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5" name="Shape 265"/>
          <p:cNvCxnSpPr/>
          <p:nvPr/>
        </p:nvCxnSpPr>
        <p:spPr>
          <a:xfrm rot="10800000">
            <a:off x="105900" y="2506725"/>
            <a:ext cx="411899" cy="11699"/>
          </a:xfrm>
          <a:prstGeom prst="straightConnector1">
            <a:avLst/>
          </a:prstGeom>
          <a:noFill/>
          <a:ln cap="flat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ctrTitle"/>
          </p:nvPr>
        </p:nvSpPr>
        <p:spPr>
          <a:xfrm>
            <a:off x="685800" y="31500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Linux no es Unix del todo...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s"/>
              <a:t>y ni hablar de GNU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del mismo modo, en viceversa o al contrario en reversa - </a:t>
            </a:r>
            <a:r>
              <a:rPr i="1" lang="es"/>
              <a:t>“tomado de la clase de filosofía para reinas”</a:t>
            </a:r>
          </a:p>
        </p:txBody>
      </p:sp>
      <p:sp>
        <p:nvSpPr>
          <p:cNvPr id="276" name="Shape 27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Y no porque tenga algo de Unix, Linux; significa que sirva de tal a tal.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KISS = </a:t>
            </a:r>
            <a:r>
              <a:rPr lang="es">
                <a:solidFill>
                  <a:srgbClr val="FF0000"/>
                </a:solidFill>
              </a:rPr>
              <a:t>K</a:t>
            </a:r>
            <a:r>
              <a:rPr lang="es"/>
              <a:t>eep </a:t>
            </a:r>
            <a:r>
              <a:rPr lang="es">
                <a:solidFill>
                  <a:srgbClr val="FF0000"/>
                </a:solidFill>
              </a:rPr>
              <a:t>I</a:t>
            </a:r>
            <a:r>
              <a:rPr lang="es"/>
              <a:t>t </a:t>
            </a:r>
            <a:r>
              <a:rPr lang="es">
                <a:solidFill>
                  <a:srgbClr val="FF0000"/>
                </a:solidFill>
              </a:rPr>
              <a:t>S</a:t>
            </a:r>
            <a:r>
              <a:rPr lang="es"/>
              <a:t>imple </a:t>
            </a:r>
            <a:r>
              <a:rPr lang="es">
                <a:solidFill>
                  <a:srgbClr val="FF0000"/>
                </a:solidFill>
              </a:rPr>
              <a:t>S</a:t>
            </a:r>
            <a:r>
              <a:rPr lang="es"/>
              <a:t>tupid</a:t>
            </a:r>
          </a:p>
        </p:txBody>
      </p:sp>
      <p:sp>
        <p:nvSpPr>
          <p:cNvPr id="282" name="Shape 282"/>
          <p:cNvSpPr txBox="1"/>
          <p:nvPr>
            <p:ph type="ctrTitle"/>
          </p:nvPr>
        </p:nvSpPr>
        <p:spPr>
          <a:xfrm>
            <a:off x="685800" y="5006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>
                <a:solidFill>
                  <a:srgbClr val="FF9900"/>
                </a:solidFill>
              </a:rPr>
              <a:t>Unix para filósofos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El porno se ve igual en Linux</a:t>
            </a:r>
          </a:p>
        </p:txBody>
      </p:sp>
      <p:sp>
        <p:nvSpPr>
          <p:cNvPr id="288" name="Shape 28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Conclusión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subTitle"/>
          </p:nvPr>
        </p:nvSpPr>
        <p:spPr>
          <a:xfrm>
            <a:off x="685800" y="4169876"/>
            <a:ext cx="7772400" cy="51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1100"/>
              <a:t>*Los gatitos serán parte de las preguntas de la evaluación al final de la presentación, porque estamos seguros no recuerdan ni entendieron nada más de la presentación que solo eso*</a:t>
            </a:r>
          </a:p>
        </p:txBody>
      </p:sp>
      <p:sp>
        <p:nvSpPr>
          <p:cNvPr id="299" name="Shape 29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¿Pregunta u Opiniones?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Parce que NO! Colaboreme con la salida.</a:t>
            </a:r>
          </a:p>
        </p:txBody>
      </p:sp>
      <p:sp>
        <p:nvSpPr>
          <p:cNvPr id="54" name="Shape 54"/>
          <p:cNvSpPr txBox="1"/>
          <p:nvPr>
            <p:ph type="ctrTitle"/>
          </p:nvPr>
        </p:nvSpPr>
        <p:spPr>
          <a:xfrm>
            <a:off x="685800" y="12637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s">
                <a:solidFill>
                  <a:srgbClr val="4A86E8"/>
                </a:solidFill>
              </a:rPr>
              <a:t>Entonces, ¿Linux es un sistema operativo?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subTitle"/>
          </p:nvPr>
        </p:nvSpPr>
        <p:spPr>
          <a:xfrm>
            <a:off x="685800" y="393450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 sz="1800"/>
              <a:t>*Ningún gato fue lastimado para esta presentación, todos se ofrecieron voluntariamente*</a:t>
            </a:r>
          </a:p>
        </p:txBody>
      </p:sp>
      <p:sp>
        <p:nvSpPr>
          <p:cNvPr id="310" name="Shape 3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Gracias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5800" y="59381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¿Qué es GNU?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925" y="2042236"/>
            <a:ext cx="2367025" cy="23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85800" y="44951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Richard Stallman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425" y="1754752"/>
            <a:ext cx="2589149" cy="25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180927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>
                <a:solidFill>
                  <a:srgbClr val="FF0000"/>
                </a:solidFill>
              </a:rPr>
              <a:t>F</a:t>
            </a:r>
            <a:r>
              <a:rPr lang="es"/>
              <a:t>ree </a:t>
            </a:r>
            <a:r>
              <a:rPr lang="es">
                <a:solidFill>
                  <a:srgbClr val="FF0000"/>
                </a:solidFill>
              </a:rPr>
              <a:t>S</a:t>
            </a:r>
            <a:r>
              <a:rPr lang="es"/>
              <a:t>oftware </a:t>
            </a:r>
            <a:r>
              <a:rPr lang="es">
                <a:solidFill>
                  <a:srgbClr val="FF0000"/>
                </a:solidFill>
              </a:rPr>
              <a:t>F</a:t>
            </a:r>
            <a:r>
              <a:rPr lang="es"/>
              <a:t>oundation</a:t>
            </a:r>
          </a:p>
        </p:txBody>
      </p:sp>
      <p:sp>
        <p:nvSpPr>
          <p:cNvPr id="72" name="Shape 72"/>
          <p:cNvSpPr txBox="1"/>
          <p:nvPr>
            <p:ph type="ctrTitle"/>
          </p:nvPr>
        </p:nvSpPr>
        <p:spPr>
          <a:xfrm>
            <a:off x="685800" y="5525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FSF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125" y="3010886"/>
            <a:ext cx="4611750" cy="5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685800" y="44951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Arquitectura GNU/Linux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900" y="206142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