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3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jPEmLtVWfmV6e4UMyVF42jtdJ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98DF4E-724C-4414-96EC-3A29EF86A7B6}">
  <a:tblStyle styleId="{4D98DF4E-724C-4414-96EC-3A29EF86A7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19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06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93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10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399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63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77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22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43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59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190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317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639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600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95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832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9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19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10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82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82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970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934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182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634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772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426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924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333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990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39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73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707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09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32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01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812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688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66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476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149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05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7985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745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0362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31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59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7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06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7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3643" y="265958"/>
            <a:ext cx="8356711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Otávio Reis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8BF86F-056E-4433-8A54-FBA992D6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07" y="265958"/>
            <a:ext cx="2886075" cy="17335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5F8D29-927B-4678-AA44-699E4B9F5395}"/>
              </a:ext>
            </a:extLst>
          </p:cNvPr>
          <p:cNvSpPr txBox="1"/>
          <p:nvPr/>
        </p:nvSpPr>
        <p:spPr>
          <a:xfrm>
            <a:off x="430925" y="61930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47DFC5-CC21-447E-8155-0AEED4402E95}"/>
              </a:ext>
            </a:extLst>
          </p:cNvPr>
          <p:cNvSpPr txBox="1"/>
          <p:nvPr/>
        </p:nvSpPr>
        <p:spPr>
          <a:xfrm>
            <a:off x="343643" y="231946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Versão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Ar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mazenamento em nuvem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Trabalho em equipe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Melhorar seu código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Reconhecimento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3031B8F-A496-4A4E-9382-408E3C8EDCF1}"/>
              </a:ext>
            </a:extLst>
          </p:cNvPr>
          <p:cNvSpPr txBox="1"/>
          <p:nvPr/>
        </p:nvSpPr>
        <p:spPr>
          <a:xfrm>
            <a:off x="130558" y="238539"/>
            <a:ext cx="89130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Segundo objeto  são as árvores : As arvores armazenam </a:t>
            </a:r>
            <a:r>
              <a:rPr lang="pt-BR" dirty="0" err="1"/>
              <a:t>blobs</a:t>
            </a:r>
            <a:r>
              <a:rPr lang="pt-BR" dirty="0"/>
              <a:t> . </a:t>
            </a:r>
          </a:p>
          <a:p>
            <a:r>
              <a:rPr lang="pt-BR" dirty="0"/>
              <a:t>É uma crescente o </a:t>
            </a:r>
            <a:r>
              <a:rPr lang="pt-BR" dirty="0" err="1"/>
              <a:t>Blob</a:t>
            </a:r>
            <a:r>
              <a:rPr lang="pt-BR" dirty="0"/>
              <a:t> sendo um bloco básico  as </a:t>
            </a:r>
            <a:r>
              <a:rPr lang="pt-BR" dirty="0" err="1"/>
              <a:t>Trees</a:t>
            </a:r>
            <a:r>
              <a:rPr lang="pt-BR" dirty="0"/>
              <a:t> armazenando e apontando para tipos de  </a:t>
            </a:r>
            <a:r>
              <a:rPr lang="pt-BR" dirty="0" err="1"/>
              <a:t>blobs</a:t>
            </a:r>
            <a:endParaRPr lang="pt-BR" dirty="0"/>
          </a:p>
          <a:p>
            <a:r>
              <a:rPr lang="pt-BR" dirty="0"/>
              <a:t>diferentes  e também para outros tipos de estruturas que são os </a:t>
            </a:r>
            <a:r>
              <a:rPr lang="pt-BR" dirty="0" err="1"/>
              <a:t>commits</a:t>
            </a:r>
            <a:r>
              <a:rPr lang="pt-BR" dirty="0"/>
              <a:t> . </a:t>
            </a:r>
          </a:p>
          <a:p>
            <a:r>
              <a:rPr lang="pt-BR" dirty="0"/>
              <a:t>A arvore também contem metadados \0 (barra e zero aponta para um blog ) que por sua vez tem um shar1 </a:t>
            </a:r>
          </a:p>
          <a:p>
            <a:r>
              <a:rPr lang="pt-BR" dirty="0"/>
              <a:t>E a arvore também guarda o nome deste arquivo .  Se repararmos o </a:t>
            </a:r>
            <a:r>
              <a:rPr lang="pt-BR" dirty="0" err="1"/>
              <a:t>blob</a:t>
            </a:r>
            <a:r>
              <a:rPr lang="pt-BR" dirty="0"/>
              <a:t> não guarda o nome do arquivo, </a:t>
            </a:r>
          </a:p>
          <a:p>
            <a:r>
              <a:rPr lang="pt-BR" dirty="0"/>
              <a:t>ele só guarda o </a:t>
            </a:r>
            <a:r>
              <a:rPr lang="pt-BR" dirty="0" err="1"/>
              <a:t>shar</a:t>
            </a:r>
            <a:r>
              <a:rPr lang="pt-BR" dirty="0"/>
              <a:t> daquele arquivo que é os caracteres </a:t>
            </a:r>
            <a:r>
              <a:rPr lang="pt-BR" dirty="0" err="1"/>
              <a:t>idenficadores</a:t>
            </a:r>
            <a:r>
              <a:rPr lang="pt-BR" dirty="0"/>
              <a:t> dele e só . </a:t>
            </a:r>
          </a:p>
          <a:p>
            <a:r>
              <a:rPr lang="pt-BR" dirty="0"/>
              <a:t>A arvore é responsável para montar toda estrutura dos </a:t>
            </a:r>
            <a:r>
              <a:rPr lang="pt-BR" dirty="0" err="1"/>
              <a:t>arquvivos</a:t>
            </a:r>
            <a:r>
              <a:rPr lang="pt-BR" dirty="0"/>
              <a:t> as </a:t>
            </a:r>
            <a:r>
              <a:rPr lang="pt-BR" dirty="0" err="1"/>
              <a:t>arvóres</a:t>
            </a:r>
            <a:r>
              <a:rPr lang="pt-BR" dirty="0"/>
              <a:t> podem apontar </a:t>
            </a:r>
            <a:r>
              <a:rPr lang="pt-BR" dirty="0" err="1"/>
              <a:t>tando</a:t>
            </a:r>
            <a:r>
              <a:rPr lang="pt-BR" dirty="0"/>
              <a:t> para </a:t>
            </a:r>
            <a:r>
              <a:rPr lang="pt-BR" dirty="0" err="1"/>
              <a:t>blobs</a:t>
            </a:r>
            <a:r>
              <a:rPr lang="pt-BR" dirty="0"/>
              <a:t> </a:t>
            </a:r>
          </a:p>
          <a:p>
            <a:r>
              <a:rPr lang="pt-BR" dirty="0"/>
              <a:t>ou outras arvores porque funciona assim , porque os sistemas operacionais podem conter outros diretórios. </a:t>
            </a:r>
          </a:p>
          <a:p>
            <a:r>
              <a:rPr lang="pt-BR" dirty="0" err="1"/>
              <a:t>Porisso</a:t>
            </a:r>
            <a:r>
              <a:rPr lang="pt-BR" dirty="0"/>
              <a:t> que as arvores são recursivas.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FAC4C9-F5D4-43DE-9986-1DA48794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8" y="2566053"/>
            <a:ext cx="5088467" cy="3405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6641F1-CFD7-4EB1-A922-D175866B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87" y="2849386"/>
            <a:ext cx="4086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5939CA-C055-4C61-BDA4-2E37DF5B3C52}"/>
              </a:ext>
            </a:extLst>
          </p:cNvPr>
          <p:cNvSpPr txBox="1"/>
          <p:nvPr/>
        </p:nvSpPr>
        <p:spPr>
          <a:xfrm>
            <a:off x="5204178" y="107903"/>
            <a:ext cx="6842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</a:t>
            </a:r>
            <a:r>
              <a:rPr lang="pt-BR" dirty="0" err="1"/>
              <a:t>commit</a:t>
            </a:r>
            <a:r>
              <a:rPr lang="pt-BR" dirty="0"/>
              <a:t> : aponta para uma arvore</a:t>
            </a:r>
          </a:p>
          <a:p>
            <a:r>
              <a:rPr lang="pt-BR" dirty="0"/>
              <a:t>Aponta para o ultimo </a:t>
            </a:r>
            <a:r>
              <a:rPr lang="pt-BR" dirty="0" err="1"/>
              <a:t>commit</a:t>
            </a:r>
            <a:r>
              <a:rPr lang="pt-BR" dirty="0"/>
              <a:t> antes dele. </a:t>
            </a:r>
          </a:p>
          <a:p>
            <a:r>
              <a:rPr lang="pt-BR" dirty="0" err="1"/>
              <a:t>Timestamp</a:t>
            </a:r>
            <a:r>
              <a:rPr lang="pt-BR" dirty="0"/>
              <a:t> =&gt; carimbo de tempo </a:t>
            </a:r>
          </a:p>
          <a:p>
            <a:r>
              <a:rPr lang="pt-BR" dirty="0" err="1"/>
              <a:t>Commit</a:t>
            </a:r>
            <a:r>
              <a:rPr lang="pt-BR" dirty="0"/>
              <a:t> também possui um sha1</a:t>
            </a:r>
          </a:p>
          <a:p>
            <a:r>
              <a:rPr lang="pt-BR" dirty="0"/>
              <a:t> </a:t>
            </a:r>
            <a:r>
              <a:rPr lang="pt-BR" dirty="0" err="1"/>
              <a:t>signigica</a:t>
            </a:r>
            <a:r>
              <a:rPr lang="pt-BR" dirty="0"/>
              <a:t> que se tiver alteração dentro da </a:t>
            </a:r>
            <a:r>
              <a:rPr lang="pt-BR" dirty="0" err="1"/>
              <a:t>blob</a:t>
            </a:r>
            <a:endParaRPr lang="pt-BR" dirty="0"/>
          </a:p>
          <a:p>
            <a:r>
              <a:rPr lang="pt-BR" dirty="0"/>
              <a:t>Por sua vez tem uma arvore apontado para ela </a:t>
            </a:r>
          </a:p>
          <a:p>
            <a:r>
              <a:rPr lang="pt-BR" dirty="0"/>
              <a:t>e o </a:t>
            </a:r>
            <a:r>
              <a:rPr lang="pt-BR" dirty="0" err="1"/>
              <a:t>commit</a:t>
            </a:r>
            <a:r>
              <a:rPr lang="pt-BR" dirty="0"/>
              <a:t> que aponta para arvore vai ter variação </a:t>
            </a:r>
          </a:p>
          <a:p>
            <a:r>
              <a:rPr lang="pt-BR" dirty="0"/>
              <a:t>na chave assim que tiver alteração . </a:t>
            </a:r>
          </a:p>
          <a:p>
            <a:r>
              <a:rPr lang="pt-BR" dirty="0"/>
              <a:t>Uma forma segura para representar os dados. </a:t>
            </a:r>
          </a:p>
          <a:p>
            <a:endParaRPr lang="pt-BR" dirty="0"/>
          </a:p>
          <a:p>
            <a:r>
              <a:rPr lang="pt-BR" dirty="0"/>
              <a:t>Temos </a:t>
            </a:r>
            <a:r>
              <a:rPr lang="pt-BR" dirty="0" err="1"/>
              <a:t>blobs</a:t>
            </a:r>
            <a:r>
              <a:rPr lang="pt-BR" dirty="0"/>
              <a:t> que são arquivos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8B94B4-8FCF-4D56-97D0-FC2E3F19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56" y="2844270"/>
            <a:ext cx="5083175" cy="34884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193F7A-E216-498F-84E6-46C1C3B3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06" y="3309390"/>
            <a:ext cx="4280339" cy="33819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2F2553C-C05A-4B7D-B723-50D64FAAB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95" y="395087"/>
            <a:ext cx="3140162" cy="2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5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6AA2E6-AE81-4449-B40A-BDD62BC6C120}"/>
              </a:ext>
            </a:extLst>
          </p:cNvPr>
          <p:cNvSpPr txBox="1"/>
          <p:nvPr/>
        </p:nvSpPr>
        <p:spPr>
          <a:xfrm>
            <a:off x="553155" y="401415"/>
            <a:ext cx="6842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 sistema distribuído e </a:t>
            </a:r>
            <a:r>
              <a:rPr lang="pt-BR" dirty="0" err="1"/>
              <a:t>e</a:t>
            </a:r>
            <a:r>
              <a:rPr lang="pt-BR" dirty="0"/>
              <a:t> seguro porque um exemplo </a:t>
            </a:r>
          </a:p>
          <a:p>
            <a:r>
              <a:rPr lang="pt-BR" dirty="0"/>
              <a:t>Tenho um estado final no servidor armazenado , vamos supor que este repositório </a:t>
            </a:r>
          </a:p>
          <a:p>
            <a:r>
              <a:rPr lang="pt-BR" dirty="0"/>
              <a:t>Tem 30 pessoas que mantenham este repositório . Tanto a versão mais recente como a que esta individualmente em cada maquina estão confiáveis.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FF6B3C-14F3-4180-A868-AF182FCA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2" y="1714755"/>
            <a:ext cx="8665104" cy="39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EC6EF0-F034-40F7-9CF8-D464F4BD36F7}"/>
              </a:ext>
            </a:extLst>
          </p:cNvPr>
          <p:cNvSpPr txBox="1"/>
          <p:nvPr/>
        </p:nvSpPr>
        <p:spPr>
          <a:xfrm>
            <a:off x="553155" y="401415"/>
            <a:ext cx="6208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Primeiros comandos com </a:t>
            </a:r>
            <a:r>
              <a:rPr lang="pt-BR" dirty="0" err="1"/>
              <a:t>Git</a:t>
            </a:r>
            <a:r>
              <a:rPr lang="pt-BR" dirty="0"/>
              <a:t> :  iniciando o </a:t>
            </a:r>
            <a:r>
              <a:rPr lang="pt-BR" dirty="0" err="1"/>
              <a:t>Git</a:t>
            </a:r>
            <a:r>
              <a:rPr lang="pt-BR" dirty="0"/>
              <a:t> e criando um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B635A-97BD-4493-9BED-B5D279F8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222" y="1683232"/>
            <a:ext cx="7525749" cy="37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A72F96C-1293-4907-98FE-E266A058E67E}"/>
              </a:ext>
            </a:extLst>
          </p:cNvPr>
          <p:cNvSpPr txBox="1"/>
          <p:nvPr/>
        </p:nvSpPr>
        <p:spPr>
          <a:xfrm>
            <a:off x="293511" y="254659"/>
            <a:ext cx="11740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CICLO DE VIDA DOS ARQUIVOS DENTRO DO GIT:</a:t>
            </a:r>
          </a:p>
          <a:p>
            <a:endParaRPr lang="pt-BR" dirty="0"/>
          </a:p>
          <a:p>
            <a:r>
              <a:rPr lang="pt-BR" dirty="0"/>
              <a:t>COMANDO GIT INIT =&gt; ALEM DE CRIAR A PASTA .GIT INICIALIZA O CONCEITO DE REPOSITORIO . 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07487F-30CE-45D7-9B14-EA311A88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1" y="1022526"/>
            <a:ext cx="6124575" cy="4429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6404963-D45A-4AF6-8D33-E882D5CA67A6}"/>
              </a:ext>
            </a:extLst>
          </p:cNvPr>
          <p:cNvSpPr txBox="1"/>
          <p:nvPr/>
        </p:nvSpPr>
        <p:spPr>
          <a:xfrm>
            <a:off x="6745463" y="1209843"/>
            <a:ext cx="515302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TRACKED &amp;  UNTRACKED :</a:t>
            </a:r>
          </a:p>
          <a:p>
            <a:endParaRPr lang="pt-BR" dirty="0"/>
          </a:p>
          <a:p>
            <a:r>
              <a:rPr lang="pt-BR" dirty="0"/>
              <a:t>UNTRACKED SÃO OS ARQUIVOS QUE O GIT AINDA NÃO TEM CIÊNCIA </a:t>
            </a:r>
          </a:p>
          <a:p>
            <a:endParaRPr lang="pt-BR" dirty="0"/>
          </a:p>
          <a:p>
            <a:r>
              <a:rPr lang="pt-BR" dirty="0"/>
              <a:t>TRACKED SÃO OS ARQUIVOS QUE O GIT TEM CIÊNCIA.  </a:t>
            </a:r>
          </a:p>
          <a:p>
            <a:endParaRPr lang="pt-BR" dirty="0"/>
          </a:p>
          <a:p>
            <a:r>
              <a:rPr lang="pt-BR" dirty="0"/>
              <a:t>DENTRO DE TRACKED OS ARQUIVOS QUE SÃO RASTREADOS PELO GIT , SUBDIVIDIMOS EM 3 ESTAGIOS </a:t>
            </a:r>
          </a:p>
          <a:p>
            <a:r>
              <a:rPr lang="pt-BR" dirty="0"/>
              <a:t>DIFERENTES :UNMODIFIED, MODIFIED E STAGED</a:t>
            </a:r>
          </a:p>
          <a:p>
            <a:r>
              <a:rPr lang="pt-BR" dirty="0"/>
              <a:t>UNMODIFIED=&gt; ARQUIVO QUE AINDA NÃO FOI MODIFICADO. </a:t>
            </a:r>
          </a:p>
          <a:p>
            <a:r>
              <a:rPr lang="pt-BR" dirty="0"/>
              <a:t>MODIFIED=&gt; ARQUIVO QUE SOFREU MODIFICAÇÃO </a:t>
            </a:r>
          </a:p>
          <a:p>
            <a:r>
              <a:rPr lang="pt-BR" dirty="0"/>
              <a:t>STAGED=&gt; CONCEITO CHAVE ,  ANALOGIA COM UM PALCO ONDE TEM A PARTE DE TRAZ ONDE TEM AS PESSOAS QUE ESTÃO PREPARADAS PARA ENTRAR NO PALCO , O STAGED É ESTE LUGAR.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B08970-74FB-4FE0-AA5B-05D0AB619EAB}"/>
              </a:ext>
            </a:extLst>
          </p:cNvPr>
          <p:cNvSpPr txBox="1"/>
          <p:nvPr/>
        </p:nvSpPr>
        <p:spPr>
          <a:xfrm rot="10800000" flipV="1">
            <a:off x="6095999" y="2165590"/>
            <a:ext cx="58815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 ADD =&gt; EXISTIA UM ARQUIVO QUE ESTAVA UNTRACKED , PORQUE TINHAMOS ACABO DE CRIÁ-LO , EX: CRIAMOS O STROGONOFF.MD E TINHAMOS ACABO DE CRIAR NO REPOSITÓRIO QUE INICIALIZAMOS COM GIT INIT ENTÃO ELE AINDA ESTAVA UNTRACKED, ENTÃO RODADOS O SEGUNDO COMANDO O GIT ADD , E O GIT ADD MOVE O ARQUIVO DIRETO PARA O STAGED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8D10F-E3C9-44EA-B129-068F8143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4" y="185530"/>
            <a:ext cx="5695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45716D-56FF-49F2-976A-3C3B45E5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7" y="190585"/>
            <a:ext cx="4314503" cy="31744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660D93A-E2D6-43B5-95CE-E86D0F7B031E}"/>
              </a:ext>
            </a:extLst>
          </p:cNvPr>
          <p:cNvSpPr txBox="1"/>
          <p:nvPr/>
        </p:nvSpPr>
        <p:spPr>
          <a:xfrm rot="10800000" flipV="1">
            <a:off x="4929808" y="1251528"/>
            <a:ext cx="5300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MODIFICAMOS ALGUM ARQUIVO O GIT MUDA O ESTADO DE UNMODIFIED PARA MODIFIED , O GIT COMPARA O SHAR1 DOS ARQUIVOS , O GIT VAI DESCOBRIR QUE O ARQUIVO TEVE MODIFICAÇÃO MUDANDO DE UNMODIFIED PARA MODIFIED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9D785D-D0B3-4408-AC4F-39858DE8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7" y="3604790"/>
            <a:ext cx="4314503" cy="30626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C3E645-3349-4931-A0C9-BCA1DFAE5738}"/>
              </a:ext>
            </a:extLst>
          </p:cNvPr>
          <p:cNvSpPr txBox="1"/>
          <p:nvPr/>
        </p:nvSpPr>
        <p:spPr>
          <a:xfrm rot="10800000" flipV="1">
            <a:off x="4929808" y="4597667"/>
            <a:ext cx="530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RODARMOS DE NOVO O COMANDO GIT ADD NESTE ARQUIVO MODIFIED ELE TAMBÉM VAI PARA STAGED , NESTA AREA ESPECIAL AGUARDANDO PARA ENTRAR EM AÇÃO .  </a:t>
            </a:r>
          </a:p>
        </p:txBody>
      </p:sp>
    </p:spTree>
    <p:extLst>
      <p:ext uri="{BB962C8B-B14F-4D97-AF65-F5344CB8AC3E}">
        <p14:creationId xmlns:p14="http://schemas.microsoft.com/office/powerpoint/2010/main" val="14637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BA5AE0-AB11-41DF-94A6-C3BA92A2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234605"/>
            <a:ext cx="5638800" cy="41624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31966F-1C70-4E44-8359-3054311460BE}"/>
              </a:ext>
            </a:extLst>
          </p:cNvPr>
          <p:cNvSpPr txBox="1"/>
          <p:nvPr/>
        </p:nvSpPr>
        <p:spPr>
          <a:xfrm rot="10800000" flipV="1">
            <a:off x="6096000" y="401685"/>
            <a:ext cx="530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EXISTINDO UM ARQUIVO NO ESTDO UNMODIFIED E REMOVEMOS ESTE ARQUIVO ELE VOLTA PARA O ESTADO DE UNTRACKED NOVAMENTE , OU SEJA ESTE ARQUIVO NÃO TINHA SOFRIDO MODIFICAÇÃO NENHUMA VAMOS LÁ E REMOVEMOS ELE, SEU ESTADO NESTE MOMENTO FICA UNTRACKED</a:t>
            </a:r>
          </a:p>
        </p:txBody>
      </p:sp>
    </p:spTree>
    <p:extLst>
      <p:ext uri="{BB962C8B-B14F-4D97-AF65-F5344CB8AC3E}">
        <p14:creationId xmlns:p14="http://schemas.microsoft.com/office/powerpoint/2010/main" val="23451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627545-5485-46FE-9574-95685220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" y="429868"/>
            <a:ext cx="5429250" cy="37719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1378BC-63EF-4D0D-BBC2-376FA95D81EE}"/>
              </a:ext>
            </a:extLst>
          </p:cNvPr>
          <p:cNvSpPr txBox="1"/>
          <p:nvPr/>
        </p:nvSpPr>
        <p:spPr>
          <a:xfrm rot="10800000" flipV="1">
            <a:off x="6096000" y="1005297"/>
            <a:ext cx="58023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MOVEMOS OS ARQUIVOS PARA O STAGED , O ESTÁGIO DE PREPARO . OS ARQUIVOS ESTÃO SE PREPARANDO PARA FAZER PARTE UM COMMIT . </a:t>
            </a:r>
          </a:p>
          <a:p>
            <a:r>
              <a:rPr lang="pt-BR" dirty="0"/>
              <a:t>OU SEJA ENVELOPAMOS TODAS AS MODIFICAÇÕES E O COMMIT RETORNA TODOS O ARQUIVOS NOVAMENTE PARA O </a:t>
            </a:r>
          </a:p>
          <a:p>
            <a:r>
              <a:rPr lang="pt-BR" dirty="0"/>
              <a:t>ESTADO UNMODIFIED PARA COMEÇAR O CICLO NOVAMENTE. </a:t>
            </a:r>
          </a:p>
          <a:p>
            <a:endParaRPr lang="pt-BR" dirty="0"/>
          </a:p>
          <a:p>
            <a:r>
              <a:rPr lang="pt-BR" dirty="0"/>
              <a:t>PORQUE ELE RETORNA PARA UNMODIFIED=&gt; O GIT PEGA TODOS OS ARQUIVOS E COMO SE TIVESSE GERADO UM “SNAP SHOT” COMO TIVESSE TIRADO UMA FOTO DE TODO ARQUIVO NAQUELE MOMENTO .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UNMODIFIED , MODIFIED E ESTAGED FORMAM UM CICLO E ASSIM OS ARQUIVOS FICAM MUDANDO DE ESTADO DE ACORDO COM CADA ESTÁGIO.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31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BD63833-48AC-496D-9D78-54E572C8A2F1}"/>
              </a:ext>
            </a:extLst>
          </p:cNvPr>
          <p:cNvSpPr txBox="1"/>
          <p:nvPr/>
        </p:nvSpPr>
        <p:spPr>
          <a:xfrm rot="10800000" flipV="1">
            <a:off x="7775098" y="522761"/>
            <a:ext cx="455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ASFASDF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3232FA-1203-43A3-BB0A-9C16F409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5"/>
            <a:ext cx="68961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1C8E13-F8E9-470F-AD69-EC655FEFB02E}"/>
              </a:ext>
            </a:extLst>
          </p:cNvPr>
          <p:cNvSpPr txBox="1"/>
          <p:nvPr/>
        </p:nvSpPr>
        <p:spPr>
          <a:xfrm>
            <a:off x="229343" y="1190042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do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designer é voltado ele é um  CLI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de navegação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-Mudar de pastas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-Listar as pastas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-Criar pastas/arquivos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-Deletar patas/arquivos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Diferenciações de comandos: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080895-AE4D-421A-B2B7-A1C2F38580E8}"/>
              </a:ext>
            </a:extLst>
          </p:cNvPr>
          <p:cNvSpPr txBox="1"/>
          <p:nvPr/>
        </p:nvSpPr>
        <p:spPr>
          <a:xfrm>
            <a:off x="229343" y="1477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Navegação básica no terminal &amp; instalação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F8945A-B624-4A03-86B7-227A5C56A250}"/>
              </a:ext>
            </a:extLst>
          </p:cNvPr>
          <p:cNvSpPr txBox="1"/>
          <p:nvPr/>
        </p:nvSpPr>
        <p:spPr>
          <a:xfrm>
            <a:off x="229343" y="5986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X CLI</a:t>
            </a:r>
            <a:endParaRPr lang="pt-BR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33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D6074-B118-46DB-818B-E92F05D3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1" y="199747"/>
            <a:ext cx="5741566" cy="53595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9DA7B4-EA13-48D5-8701-1295EABC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821" y="265422"/>
            <a:ext cx="5075898" cy="5228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A199918-3EE3-4731-A348-8DBDAA551083}"/>
              </a:ext>
            </a:extLst>
          </p:cNvPr>
          <p:cNvSpPr txBox="1"/>
          <p:nvPr/>
        </p:nvSpPr>
        <p:spPr>
          <a:xfrm>
            <a:off x="7176655" y="5832764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REPOSITORIO LOCAL SÓ VAI ESTAR POPULADO </a:t>
            </a:r>
          </a:p>
          <a:p>
            <a:r>
              <a:rPr lang="pt-BR" dirty="0"/>
              <a:t>ATRAVES DE COMMITS .</a:t>
            </a:r>
          </a:p>
        </p:txBody>
      </p:sp>
    </p:spTree>
    <p:extLst>
      <p:ext uri="{BB962C8B-B14F-4D97-AF65-F5344CB8AC3E}">
        <p14:creationId xmlns:p14="http://schemas.microsoft.com/office/powerpoint/2010/main" val="355197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944E0B-485A-4B7F-9545-99D3C1B0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8" y="510378"/>
            <a:ext cx="9580764" cy="2135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681DD1-5D41-4812-A0A8-34B40E154316}"/>
              </a:ext>
            </a:extLst>
          </p:cNvPr>
          <p:cNvSpPr txBox="1"/>
          <p:nvPr/>
        </p:nvSpPr>
        <p:spPr>
          <a:xfrm>
            <a:off x="216308" y="2951946"/>
            <a:ext cx="494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Branch</a:t>
            </a:r>
            <a:r>
              <a:rPr lang="pt-BR" dirty="0"/>
              <a:t> master nada para </a:t>
            </a:r>
            <a:r>
              <a:rPr lang="pt-BR" dirty="0" err="1"/>
              <a:t>comitar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Árvore de trabalho  está limpa. Ou seja , nossa área de trabalho esta sem nenhuma alteração , esta limpa.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58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287936-F8C5-44A4-9541-5103B7EE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9" y="332509"/>
            <a:ext cx="7629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5305B-9E1F-4001-9160-FA0EE4F8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007"/>
            <a:ext cx="9047018" cy="41173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F12AD7-30DC-44CC-A752-AC06641E34CE}"/>
              </a:ext>
            </a:extLst>
          </p:cNvPr>
          <p:cNvSpPr txBox="1"/>
          <p:nvPr/>
        </p:nvSpPr>
        <p:spPr>
          <a:xfrm>
            <a:off x="2202873" y="4599708"/>
            <a:ext cx="7218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 STATUS  =&gt; ACHA QUE FOI REMOVIDO O STROGONOFF.MD </a:t>
            </a:r>
          </a:p>
          <a:p>
            <a:r>
              <a:rPr lang="pt-BR" dirty="0"/>
              <a:t>POIS FOI  MOVIDO.  NESTE MOMENTO O GIT SUGERE QUE ADIONAMOS OS ARQUIVO AO REPOSITORIO . 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add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58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F590-4ACE-4DDE-B310-D2707D62DA85}"/>
              </a:ext>
            </a:extLst>
          </p:cNvPr>
          <p:cNvSpPr txBox="1"/>
          <p:nvPr/>
        </p:nvSpPr>
        <p:spPr>
          <a:xfrm>
            <a:off x="1204332" y="758283"/>
            <a:ext cx="5006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add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 e o nome do arquivo para adicionar ao repositório 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A1390F-BFC3-4B01-84A1-76D00AFC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6" y="1390534"/>
            <a:ext cx="10883080" cy="23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2FE264-59FA-40B9-927F-D8262799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9" y="1068015"/>
            <a:ext cx="9533035" cy="236098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8885662-3A8F-4CF8-A7D6-3FD33A0ABE6A}"/>
              </a:ext>
            </a:extLst>
          </p:cNvPr>
          <p:cNvSpPr txBox="1"/>
          <p:nvPr/>
        </p:nvSpPr>
        <p:spPr>
          <a:xfrm>
            <a:off x="608829" y="3793779"/>
            <a:ext cx="9115034" cy="182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status </a:t>
            </a:r>
            <a:r>
              <a:rPr lang="pt-BR" dirty="0"/>
              <a:t> novamente. 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Mudanças para serem </a:t>
            </a:r>
            <a:r>
              <a:rPr lang="pt-BR" dirty="0" err="1"/>
              <a:t>comitadas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mudanças encontram no </a:t>
            </a:r>
            <a:r>
              <a:rPr lang="pt-BR" dirty="0" err="1"/>
              <a:t>stage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retirar as mudanças do </a:t>
            </a:r>
            <a:r>
              <a:rPr lang="pt-BR" dirty="0" err="1"/>
              <a:t>stage</a:t>
            </a:r>
            <a:r>
              <a:rPr lang="pt-BR" dirty="0"/>
              <a:t> basta utilizar </a:t>
            </a:r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restore</a:t>
            </a:r>
            <a:r>
              <a:rPr lang="pt-BR" b="1" dirty="0">
                <a:solidFill>
                  <a:srgbClr val="FF0000"/>
                </a:solidFill>
              </a:rPr>
              <a:t> - - </a:t>
            </a:r>
            <a:r>
              <a:rPr lang="pt-BR" b="1" dirty="0" err="1">
                <a:solidFill>
                  <a:srgbClr val="FF0000"/>
                </a:solidFill>
              </a:rPr>
              <a:t>staged</a:t>
            </a:r>
            <a:r>
              <a:rPr lang="pt-BR" b="1" dirty="0">
                <a:solidFill>
                  <a:srgbClr val="FF0000"/>
                </a:solidFill>
              </a:rPr>
              <a:t> &lt;file&gt;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28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4640FD-AC26-429B-9AF9-D72E42B658F5}"/>
              </a:ext>
            </a:extLst>
          </p:cNvPr>
          <p:cNvSpPr txBox="1"/>
          <p:nvPr/>
        </p:nvSpPr>
        <p:spPr>
          <a:xfrm>
            <a:off x="118175" y="392657"/>
            <a:ext cx="911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</a:t>
            </a:r>
            <a:r>
              <a:rPr lang="pt-BR" dirty="0" err="1"/>
              <a:t>commitar</a:t>
            </a:r>
            <a:r>
              <a:rPr lang="pt-BR" dirty="0"/>
              <a:t> o arquivo pois queremos que seja feita as modificações necessárias.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788715-4A95-48A1-A6F7-BA161FF2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5" y="849023"/>
            <a:ext cx="11712286" cy="27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8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F1625E-347A-4808-957A-AD6E581A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0" y="264967"/>
            <a:ext cx="11072389" cy="35173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AB6127-CC9E-4E0C-9691-0D2CEEC50567}"/>
              </a:ext>
            </a:extLst>
          </p:cNvPr>
          <p:cNvSpPr txBox="1"/>
          <p:nvPr/>
        </p:nvSpPr>
        <p:spPr>
          <a:xfrm>
            <a:off x="1967345" y="4585855"/>
            <a:ext cx="1022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status novamente, não vai ter nenhum arquivo para </a:t>
            </a:r>
            <a:r>
              <a:rPr lang="pt-BR" dirty="0" err="1"/>
              <a:t>commitar</a:t>
            </a:r>
            <a:r>
              <a:rPr lang="pt-BR" dirty="0"/>
              <a:t>, pois não existe nenhum arquivo </a:t>
            </a:r>
            <a:r>
              <a:rPr lang="pt-BR" dirty="0" err="1"/>
              <a:t>untracked</a:t>
            </a:r>
            <a:r>
              <a:rPr lang="pt-BR" dirty="0"/>
              <a:t>, não tem arquivo </a:t>
            </a:r>
          </a:p>
          <a:p>
            <a:r>
              <a:rPr lang="pt-BR" dirty="0"/>
              <a:t>Que esta </a:t>
            </a:r>
            <a:r>
              <a:rPr lang="pt-BR" dirty="0" err="1"/>
              <a:t>modify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41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9CA9BD-DCE6-4799-A712-80916FCE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29147"/>
            <a:ext cx="11320030" cy="32237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C1CAD5-0347-41B7-8044-6C3C3D4887FC}"/>
              </a:ext>
            </a:extLst>
          </p:cNvPr>
          <p:cNvSpPr txBox="1"/>
          <p:nvPr/>
        </p:nvSpPr>
        <p:spPr>
          <a:xfrm>
            <a:off x="276225" y="3754581"/>
            <a:ext cx="510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CRIEI UM ARQUIVO README.md , para fazer tipo um index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BE412-7969-443F-9B49-584FB5F0A3D6}"/>
              </a:ext>
            </a:extLst>
          </p:cNvPr>
          <p:cNvSpPr txBox="1"/>
          <p:nvPr/>
        </p:nvSpPr>
        <p:spPr>
          <a:xfrm>
            <a:off x="276225" y="4310196"/>
            <a:ext cx="510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CRIEI UM ARQUIVO README.md , para fazer tipo um index </a:t>
            </a:r>
          </a:p>
        </p:txBody>
      </p:sp>
    </p:spTree>
    <p:extLst>
      <p:ext uri="{BB962C8B-B14F-4D97-AF65-F5344CB8AC3E}">
        <p14:creationId xmlns:p14="http://schemas.microsoft.com/office/powerpoint/2010/main" val="94447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F021DC-6D22-4ABE-BE7F-DAD8A6A2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3" y="201756"/>
            <a:ext cx="9307224" cy="4240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02FC40-8CD6-4E55-AE82-9979142AFB79}"/>
              </a:ext>
            </a:extLst>
          </p:cNvPr>
          <p:cNvSpPr txBox="1"/>
          <p:nvPr/>
        </p:nvSpPr>
        <p:spPr>
          <a:xfrm>
            <a:off x="1704109" y="5153891"/>
            <a:ext cx="9387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git</a:t>
            </a:r>
            <a:r>
              <a:rPr lang="pt-BR" dirty="0"/>
              <a:t> status o </a:t>
            </a:r>
            <a:r>
              <a:rPr lang="pt-BR" dirty="0" err="1"/>
              <a:t>git</a:t>
            </a:r>
            <a:r>
              <a:rPr lang="pt-BR" dirty="0"/>
              <a:t> vai me mostrar que temos arquivos do tipo não rastreados (UNTRACKED) no repositório , pois</a:t>
            </a:r>
          </a:p>
          <a:p>
            <a:r>
              <a:rPr lang="pt-BR" dirty="0"/>
              <a:t>o arquivo foi criado e não adicionado . </a:t>
            </a:r>
          </a:p>
          <a:p>
            <a:r>
              <a:rPr lang="pt-BR" dirty="0"/>
              <a:t>No entanto o </a:t>
            </a:r>
            <a:r>
              <a:rPr lang="pt-BR" dirty="0" err="1"/>
              <a:t>Git</a:t>
            </a:r>
            <a:r>
              <a:rPr lang="pt-BR" dirty="0"/>
              <a:t> sugere que adicionamos o arquivo com o comando </a:t>
            </a:r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add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467B1A-6583-4B46-AF68-F52880FE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95312"/>
            <a:ext cx="111252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E29365-48AB-455A-B7C0-23E55C63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9" y="169242"/>
            <a:ext cx="10795711" cy="2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1EAED4-B74E-461C-BE55-D6C22427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8" y="196212"/>
            <a:ext cx="10933507" cy="39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DC3556-AC44-4BD0-9F99-AAB898C0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6" y="187468"/>
            <a:ext cx="7672821" cy="36905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54CC43-13E8-422A-8EA8-A41C7BBD9180}"/>
              </a:ext>
            </a:extLst>
          </p:cNvPr>
          <p:cNvSpPr txBox="1"/>
          <p:nvPr/>
        </p:nvSpPr>
        <p:spPr>
          <a:xfrm>
            <a:off x="2948939" y="4812030"/>
            <a:ext cx="805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rgbClr val="FF0000"/>
                </a:solidFill>
              </a:rPr>
              <a:t>Git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add</a:t>
            </a:r>
            <a:r>
              <a:rPr lang="pt-BR" sz="1600" b="1" dirty="0">
                <a:solidFill>
                  <a:srgbClr val="FF0000"/>
                </a:solidFill>
              </a:rPr>
              <a:t> .  </a:t>
            </a:r>
            <a:r>
              <a:rPr lang="pt-BR" sz="1600" dirty="0">
                <a:solidFill>
                  <a:schemeClr val="tx1"/>
                </a:solidFill>
              </a:rPr>
              <a:t>=&gt; </a:t>
            </a:r>
            <a:r>
              <a:rPr lang="pt-BR" sz="1600" dirty="0" err="1">
                <a:solidFill>
                  <a:schemeClr val="tx1"/>
                </a:solidFill>
              </a:rPr>
              <a:t>git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add</a:t>
            </a:r>
            <a:r>
              <a:rPr lang="pt-BR" sz="1600" dirty="0">
                <a:solidFill>
                  <a:schemeClr val="tx1"/>
                </a:solidFill>
              </a:rPr>
              <a:t> ponto , adiciona todas modificação local para o </a:t>
            </a:r>
            <a:r>
              <a:rPr lang="pt-BR" sz="1600" dirty="0" err="1">
                <a:solidFill>
                  <a:srgbClr val="FF0000"/>
                </a:solidFill>
              </a:rPr>
              <a:t>Staged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6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1C4481-6495-46C2-A4EE-00EA047D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3" y="260403"/>
            <a:ext cx="9345995" cy="39777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BD6BDD-EEB9-4A88-8E05-CEFE37929E7D}"/>
              </a:ext>
            </a:extLst>
          </p:cNvPr>
          <p:cNvSpPr txBox="1"/>
          <p:nvPr/>
        </p:nvSpPr>
        <p:spPr>
          <a:xfrm>
            <a:off x="757282" y="4608830"/>
            <a:ext cx="805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rgbClr val="FF0000"/>
                </a:solidFill>
              </a:rPr>
              <a:t>Git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commit</a:t>
            </a:r>
            <a:r>
              <a:rPr lang="pt-BR" sz="1600" b="1" dirty="0">
                <a:solidFill>
                  <a:srgbClr val="FF0000"/>
                </a:solidFill>
              </a:rPr>
              <a:t> – m “msg” </a:t>
            </a:r>
            <a:r>
              <a:rPr lang="pt-BR" sz="1600" b="1" dirty="0">
                <a:solidFill>
                  <a:schemeClr val="tx1"/>
                </a:solidFill>
              </a:rPr>
              <a:t>=&gt;</a:t>
            </a:r>
            <a:r>
              <a:rPr lang="pt-BR" sz="1600" dirty="0">
                <a:solidFill>
                  <a:srgbClr val="FF0000"/>
                </a:solidFill>
              </a:rPr>
              <a:t> NESTE MOMENTO MOVEMOS TODAS OS ARQUIVOS QUE ESTÃO NA AREA DE STAGED PARA O 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03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3C8A7D-93CC-47EC-9849-605A10EC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5" y="200679"/>
            <a:ext cx="6964782" cy="43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7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D47F7C-8BA5-4910-B5DE-82D6B7E3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" y="485775"/>
            <a:ext cx="7905235" cy="43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F6A6BC-C535-45A1-A45C-7B23DBB7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6" y="549313"/>
            <a:ext cx="10915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7070EA-62C6-4843-A1DB-1EC0BA6BC511}"/>
              </a:ext>
            </a:extLst>
          </p:cNvPr>
          <p:cNvSpPr txBox="1"/>
          <p:nvPr/>
        </p:nvSpPr>
        <p:spPr>
          <a:xfrm>
            <a:off x="1441095" y="355045"/>
            <a:ext cx="797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Introdução ao </a:t>
            </a:r>
            <a:r>
              <a:rPr lang="pt-BR" sz="1800" b="1" dirty="0" err="1"/>
              <a:t>Git</a:t>
            </a:r>
            <a:r>
              <a:rPr lang="pt-BR" sz="1800" b="1" dirty="0"/>
              <a:t> e ao GitHub : </a:t>
            </a:r>
          </a:p>
          <a:p>
            <a:endParaRPr lang="pt-BR" sz="1800" b="1" dirty="0"/>
          </a:p>
          <a:p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E55E79-6B74-4FA3-9960-A0E2E3E4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3" y="1030313"/>
            <a:ext cx="7288296" cy="4337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2FCF5-7EB8-42D1-84AF-38E40A1547C1}"/>
              </a:ext>
            </a:extLst>
          </p:cNvPr>
          <p:cNvSpPr txBox="1"/>
          <p:nvPr/>
        </p:nvSpPr>
        <p:spPr>
          <a:xfrm>
            <a:off x="1441095" y="5673674"/>
            <a:ext cx="23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>
                <a:solidFill>
                  <a:srgbClr val="FF0000"/>
                </a:solidFill>
              </a:rPr>
              <a:t>Git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err="1">
                <a:solidFill>
                  <a:srgbClr val="FF0000"/>
                </a:solidFill>
              </a:rPr>
              <a:t>config</a:t>
            </a:r>
            <a:r>
              <a:rPr lang="pt-BR" sz="1800" b="1" dirty="0">
                <a:solidFill>
                  <a:srgbClr val="FF0000"/>
                </a:solidFill>
              </a:rPr>
              <a:t> - - </a:t>
            </a:r>
            <a:r>
              <a:rPr lang="pt-BR" sz="1800" b="1" dirty="0" err="1">
                <a:solidFill>
                  <a:srgbClr val="FF0000"/>
                </a:solidFill>
              </a:rPr>
              <a:t>list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48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DD5640-F729-459D-B95F-38EAB6CB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62034"/>
            <a:ext cx="11091453" cy="25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80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E38492-3E5C-4B8C-B94F-8427FDE8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6" y="142874"/>
            <a:ext cx="6341307" cy="6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FA466C-6214-4840-8D14-A7A8C7D0875A}"/>
              </a:ext>
            </a:extLst>
          </p:cNvPr>
          <p:cNvSpPr txBox="1"/>
          <p:nvPr/>
        </p:nvSpPr>
        <p:spPr>
          <a:xfrm>
            <a:off x="189188" y="168165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inherit"/>
              </a:rPr>
              <a:t>Introdução ao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inherit"/>
              </a:rPr>
              <a:t>Git</a:t>
            </a:r>
            <a:r>
              <a:rPr lang="pt-BR" b="1" i="0" dirty="0">
                <a:solidFill>
                  <a:srgbClr val="FFFFFF"/>
                </a:solidFill>
                <a:effectLst/>
                <a:latin typeface="inherit"/>
              </a:rPr>
              <a:t> e ao GitHub</a:t>
            </a:r>
          </a:p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0493D2-9220-4C31-8503-E340DC4196A3}"/>
              </a:ext>
            </a:extLst>
          </p:cNvPr>
          <p:cNvSpPr txBox="1"/>
          <p:nvPr/>
        </p:nvSpPr>
        <p:spPr>
          <a:xfrm>
            <a:off x="189188" y="798786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Tópicos fundamentais para entender o funcionamento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99D9F0-B577-46EB-B2A8-A6DF6F221974}"/>
              </a:ext>
            </a:extLst>
          </p:cNvPr>
          <p:cNvSpPr txBox="1"/>
          <p:nvPr/>
        </p:nvSpPr>
        <p:spPr>
          <a:xfrm>
            <a:off x="362312" y="1329577"/>
            <a:ext cx="46506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Entendendo como o </a:t>
            </a:r>
            <a:r>
              <a:rPr lang="pt-BR" dirty="0" err="1"/>
              <a:t>Git</a:t>
            </a:r>
            <a:r>
              <a:rPr lang="pt-BR" dirty="0"/>
              <a:t> funciona por debaixo dos panos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SHA1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OBJETOS FUNDAMENTAIS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DISTRIBUÍDO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426A10-8E52-411A-9EAE-6572ECFCEB79}"/>
              </a:ext>
            </a:extLst>
          </p:cNvPr>
          <p:cNvSpPr txBox="1"/>
          <p:nvPr/>
        </p:nvSpPr>
        <p:spPr>
          <a:xfrm>
            <a:off x="362312" y="3098106"/>
            <a:ext cx="8897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SIGLA SHA SIGNIFICA SECURE HASH ALGORITH  (ALGORITMO DE HASH SEGURO), É UM CONJUNTO DE FUNÇÕES HASH CRIPTOGRÁFICAS</a:t>
            </a:r>
          </a:p>
          <a:p>
            <a:r>
              <a:rPr lang="pt-BR" dirty="0"/>
              <a:t>PROJETADAS PELA NSA (AGENCIA DE SEGURANÇA NACIONAL DOS EUA).</a:t>
            </a:r>
          </a:p>
          <a:p>
            <a:endParaRPr lang="pt-BR" dirty="0"/>
          </a:p>
          <a:p>
            <a:r>
              <a:rPr lang="pt-BR" dirty="0"/>
              <a:t>RESUMINDO O SHA 1 VAI EMBARALHAR OS ARQUIVOS DE FORMA MUITO ESPECIFICA.</a:t>
            </a:r>
          </a:p>
          <a:p>
            <a:r>
              <a:rPr lang="pt-BR" dirty="0"/>
              <a:t>POR QUE ISSO É IMPORTANTE ? </a:t>
            </a:r>
          </a:p>
          <a:p>
            <a:r>
              <a:rPr lang="pt-BR" dirty="0"/>
              <a:t>A ENCRIPTAÇÃO GERA CONJUNTO DE CHARACTERES IDENTIFICADOR DE 40 DÍGITOS. </a:t>
            </a:r>
          </a:p>
          <a:p>
            <a:r>
              <a:rPr lang="pt-BR" dirty="0"/>
              <a:t>ESTE CONJUNTO DE CARACTERES DE 40 DIGITOS SÃO UNICOS, E ELE SERVE COMO IDENTIFICAÇÃO OU SEJA SE TENHO UM ARQUIVO DE TEXTO MUITO GRANDE RODO ESTE ALGORITMO NO ARQUIVO PARA CADA MODIFIAÇÃO ELE ME GERA UMA CHAVE ATUALIZADA.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271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9694AE4-0840-4292-A596-BF83BDB9757C}"/>
              </a:ext>
            </a:extLst>
          </p:cNvPr>
          <p:cNvSpPr txBox="1"/>
          <p:nvPr/>
        </p:nvSpPr>
        <p:spPr>
          <a:xfrm>
            <a:off x="248115" y="147610"/>
            <a:ext cx="111149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–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user.email=tiozaoscar@gmail.com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user.nickname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Tiozaoscar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core.repositoryformatversion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=0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core.filemode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core.bare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core.logallrefupdates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core.symlinks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core.ignorecase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6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7E877C-4296-4F59-B0C2-8F8495888A24}"/>
              </a:ext>
            </a:extLst>
          </p:cNvPr>
          <p:cNvSpPr txBox="1"/>
          <p:nvPr/>
        </p:nvSpPr>
        <p:spPr>
          <a:xfrm>
            <a:off x="0" y="624467"/>
            <a:ext cx="11619571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--unset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--unset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user.nickname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diff.astextplain.textconv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astextplain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filter.lfs.clean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=git-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lfs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clean -- %f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filter.lfs.smudge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git-lfs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smudge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 %f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filter.lfs.process=git-lfs filter-process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filter.lfs.required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http.sslbackend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openssl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http.sslcainfo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=C:/Program Files/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/mingw64/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ssl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/ca-bundle.crt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core.autocrlf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core.fscache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core.symlinks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pull.rebase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credential.helper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=manager-core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credential.https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://dev.azure.com.usehttppath=true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init.defaultbranch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=master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core.repositoryformatversion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=0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core.filemode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core.bare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core.logallrefupdates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core.symlinks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core.ignorecase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true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083173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6D0069D-CF32-47D6-8993-40C99943DE5E}"/>
              </a:ext>
            </a:extLst>
          </p:cNvPr>
          <p:cNvSpPr txBox="1"/>
          <p:nvPr/>
        </p:nvSpPr>
        <p:spPr>
          <a:xfrm>
            <a:off x="158905" y="162992"/>
            <a:ext cx="60941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--global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"tiozaoscar@gmail.com"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--global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user.nickname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"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Tiozaoscar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user.email=tiozaoscar@gmail.com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user.nickname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Tiozaoscar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4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2421D9D-7955-474D-A020-E089AA3E2246}"/>
              </a:ext>
            </a:extLst>
          </p:cNvPr>
          <p:cNvSpPr txBox="1"/>
          <p:nvPr/>
        </p:nvSpPr>
        <p:spPr>
          <a:xfrm>
            <a:off x="181208" y="261153"/>
            <a:ext cx="11505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https://github.com/tiozaoscar/LIVRO_DE_RECEITAS.git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BE4A32-DAA4-4055-8865-54E360639D0E}"/>
              </a:ext>
            </a:extLst>
          </p:cNvPr>
          <p:cNvSpPr txBox="1"/>
          <p:nvPr/>
        </p:nvSpPr>
        <p:spPr>
          <a:xfrm>
            <a:off x="959005" y="1561171"/>
            <a:ext cx="953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Neste caso estamos apontando nosso repositório , porque tudo que fizemos até agora estão em nossa</a:t>
            </a:r>
          </a:p>
          <a:p>
            <a:r>
              <a:rPr lang="pt-BR" dirty="0"/>
              <a:t>maquina local  , ou seja na nossa área de desenvolvimento. O que estamos fazendo é “empurrando” a versão do </a:t>
            </a:r>
          </a:p>
          <a:p>
            <a:r>
              <a:rPr lang="pt-BR" dirty="0"/>
              <a:t>Nosso repositório local , para um repositório remoto uma </a:t>
            </a:r>
            <a:r>
              <a:rPr lang="pt-BR" b="1" dirty="0">
                <a:solidFill>
                  <a:srgbClr val="FF0000"/>
                </a:solidFill>
              </a:rPr>
              <a:t>origem remota   =&gt; </a:t>
            </a:r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remote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add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origin</a:t>
            </a:r>
            <a:r>
              <a:rPr lang="pt-BR" b="1" dirty="0">
                <a:solidFill>
                  <a:srgbClr val="FF0000"/>
                </a:solidFill>
              </a:rPr>
              <a:t> “link do </a:t>
            </a:r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hub”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89831-0249-4F0B-ADF0-BAEAE8CC0A72}"/>
              </a:ext>
            </a:extLst>
          </p:cNvPr>
          <p:cNvSpPr txBox="1"/>
          <p:nvPr/>
        </p:nvSpPr>
        <p:spPr>
          <a:xfrm>
            <a:off x="181207" y="2403729"/>
            <a:ext cx="115052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remote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--v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https://github.com/tiozaoscar/LIVRO_DE_RECEITAS.git (fetch)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https://github.com/tiozaoscar/LIVRO_DE_RECEITAS.git (push)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C23B81-A70C-4C8F-ACFC-AEFDC54F6A8D}"/>
              </a:ext>
            </a:extLst>
          </p:cNvPr>
          <p:cNvSpPr txBox="1"/>
          <p:nvPr/>
        </p:nvSpPr>
        <p:spPr>
          <a:xfrm>
            <a:off x="654205" y="4108061"/>
            <a:ext cx="8454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git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remote</a:t>
            </a:r>
            <a:r>
              <a:rPr lang="pt-BR" b="1" dirty="0">
                <a:solidFill>
                  <a:srgbClr val="FF0000"/>
                </a:solidFill>
              </a:rPr>
              <a:t> - - v    </a:t>
            </a:r>
            <a:r>
              <a:rPr lang="pt-BR" dirty="0">
                <a:solidFill>
                  <a:schemeClr val="tx1"/>
                </a:solidFill>
              </a:rPr>
              <a:t>=&gt; consigo ver a lista dos repositórios remotos que tenho cadastrado 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https://github.com/tiozaoscar/LIVRO_DE_RECEITAS.git (fetch)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Origin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é um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apelido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um alias para que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não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precisamos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ficar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digital o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endereço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Completo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“https://.....”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39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C305C7-008A-4718-8541-95A3CAD58956}"/>
              </a:ext>
            </a:extLst>
          </p:cNvPr>
          <p:cNvSpPr txBox="1"/>
          <p:nvPr/>
        </p:nvSpPr>
        <p:spPr>
          <a:xfrm>
            <a:off x="181206" y="258902"/>
            <a:ext cx="1148296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push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▒▒o Sem Tratamento: System.ComponentModel.Win32Exception: O identificador da janela ▒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inv▒lido</a:t>
            </a:r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em MS.Win32.ManagedWndProcTracker.HookUpDefWindowProc(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IntPtr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hwnd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em MS.Win32.ManagedWndProcTracker.OnAppDomainProcessExit()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MS.Internal.ShutDownListener.HandleShutDown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(Object sender,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EventArgs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e)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Enumerating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9,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done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(9/9),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12 threads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(6/6),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(9/9), 1.25 KiB | 642.00 KiB/s, done.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9 (delta 0), reused 0 (delta 0), pack-reused 0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https://github.com/tiozaoscar/LIVRO_DE_RECEITAS.git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     master -&gt; master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/DIO/WORKSPACE/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EBFA2B-1313-4A17-ADB1-8CBFFBCD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8" y="387969"/>
            <a:ext cx="109442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8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1D70AA-A830-4ED7-B114-464544D8F4F8}"/>
              </a:ext>
            </a:extLst>
          </p:cNvPr>
          <p:cNvSpPr txBox="1"/>
          <p:nvPr/>
        </p:nvSpPr>
        <p:spPr>
          <a:xfrm>
            <a:off x="251989" y="292296"/>
            <a:ext cx="11334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Introdução ao </a:t>
            </a:r>
            <a:r>
              <a:rPr lang="pt-BR" b="1" dirty="0" err="1">
                <a:solidFill>
                  <a:schemeClr val="tx1"/>
                </a:solidFill>
              </a:rPr>
              <a:t>Git</a:t>
            </a:r>
            <a:r>
              <a:rPr lang="pt-BR" b="1" dirty="0">
                <a:solidFill>
                  <a:schemeClr val="tx1"/>
                </a:solidFill>
              </a:rPr>
              <a:t> e ao GitHub</a:t>
            </a:r>
          </a:p>
          <a:p>
            <a:r>
              <a:rPr lang="pt-BR" b="1" dirty="0">
                <a:solidFill>
                  <a:schemeClr val="tx1"/>
                </a:solidFill>
              </a:rPr>
              <a:t>Como os conflitos acontecem no GitHub e como resolvê-los : 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Resolvendo conflitos : 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 err="1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8F7549-63EB-4C37-940A-3D8BDA1B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8" y="1890712"/>
            <a:ext cx="9984831" cy="47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7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692A122-38DB-41AC-8791-7F0FA704BB38}"/>
              </a:ext>
            </a:extLst>
          </p:cNvPr>
          <p:cNvSpPr txBox="1"/>
          <p:nvPr/>
        </p:nvSpPr>
        <p:spPr>
          <a:xfrm>
            <a:off x="251989" y="292296"/>
            <a:ext cx="11334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Introdução ao </a:t>
            </a:r>
            <a:r>
              <a:rPr lang="pt-BR" b="1" dirty="0" err="1">
                <a:solidFill>
                  <a:schemeClr val="tx1"/>
                </a:solidFill>
              </a:rPr>
              <a:t>Git</a:t>
            </a:r>
            <a:r>
              <a:rPr lang="pt-BR" b="1" dirty="0">
                <a:solidFill>
                  <a:schemeClr val="tx1"/>
                </a:solidFill>
              </a:rPr>
              <a:t> e ao GitHub</a:t>
            </a:r>
          </a:p>
          <a:p>
            <a:r>
              <a:rPr lang="pt-BR" b="1" dirty="0">
                <a:solidFill>
                  <a:schemeClr val="tx1"/>
                </a:solidFill>
              </a:rPr>
              <a:t>Como os conflitos acontecem no GitHub e como resolvê-los : 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Resolvendo conflitos : 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 err="1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327FC-4CAF-4834-88B1-DB1044E8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9" y="1631098"/>
            <a:ext cx="8105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29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7B954D-A58B-47C7-BA16-760101C3A587}"/>
              </a:ext>
            </a:extLst>
          </p:cNvPr>
          <p:cNvSpPr txBox="1"/>
          <p:nvPr/>
        </p:nvSpPr>
        <p:spPr>
          <a:xfrm>
            <a:off x="203510" y="132007"/>
            <a:ext cx="11315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atualizando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workspace"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push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https://github.com/tiozaoscar/LIVRO_DE_RECEITAS.git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! [rejected]   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 -&gt; master (fetch first)</a:t>
            </a:r>
          </a:p>
          <a:p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error: failed to push some refs to 'https://github.com/</a:t>
            </a:r>
            <a:r>
              <a:rPr lang="en-US" sz="14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tiozaoscar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/</a:t>
            </a:r>
            <a:r>
              <a:rPr lang="en-US" sz="14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LIVRO_DE_RECEITAS.git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hint: Updates were rejected because the remote contains work that you do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hint: not have locally. This is usually caused by another repository pushing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hint: to the same ref. You may want to first integrate the remote changes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hint: (e.g., 'git pull ...') before pushing again.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hint: See the 'Note about fast-forwards' in 'git push --help' for details.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50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3775BC-8890-4B4C-90D0-BC2A8020EDCB}"/>
              </a:ext>
            </a:extLst>
          </p:cNvPr>
          <p:cNvSpPr txBox="1"/>
          <p:nvPr/>
        </p:nvSpPr>
        <p:spPr>
          <a:xfrm>
            <a:off x="376818" y="295508"/>
            <a:ext cx="1163908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pull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9,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(9/9),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(6/6), done.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remote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Total 9 (delta 0),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reused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9 (delta 0), pack-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reused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(9/9), 1.23 KiB | 1024 bytes/s,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https://github.com/tiozaoscar/LIVRO_DE_RECEITAS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master     -&gt; FETCH_HEAD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master     -&gt; origin/master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refusing to merge unrelated histories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39556E-CF79-4AB0-AA4F-02EAA01156D3}"/>
              </a:ext>
            </a:extLst>
          </p:cNvPr>
          <p:cNvSpPr txBox="1"/>
          <p:nvPr/>
        </p:nvSpPr>
        <p:spPr>
          <a:xfrm>
            <a:off x="108759" y="256361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D318CB-053F-409E-9195-8674DFD8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7" y="663023"/>
            <a:ext cx="72294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2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E59B175-D858-4DF4-B0D6-0561FB27FA4C}"/>
              </a:ext>
            </a:extLst>
          </p:cNvPr>
          <p:cNvSpPr txBox="1"/>
          <p:nvPr/>
        </p:nvSpPr>
        <p:spPr>
          <a:xfrm>
            <a:off x="0" y="158100"/>
            <a:ext cx="11942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"resolve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conflitos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e75c81b] resolve conflitos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changed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2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insertions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(+)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push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master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Enumerating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objects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5,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done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(5/5),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12 threads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(3/3),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350 bytes | 350.00 KiB/s, done.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1), reused 0 (delta 0), pack-reused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Resolving deltas: 100% (1/1), completed with 1 local object.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https://github.com/tiozaoscar/LIVRO_DE_RECEITAS.git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f79a4d7..e75c81b  master -&gt; master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livro_de_receitas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3361541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457256-A020-47FD-A5B9-0574603A65EE}"/>
              </a:ext>
            </a:extLst>
          </p:cNvPr>
          <p:cNvSpPr txBox="1"/>
          <p:nvPr/>
        </p:nvSpPr>
        <p:spPr>
          <a:xfrm>
            <a:off x="292720" y="213417"/>
            <a:ext cx="116167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clone https://github.com/python/cpython.git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Cloning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into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'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cpython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'...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14,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(14/14),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(12/12), done.</a:t>
            </a:r>
          </a:p>
          <a:p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remote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Total 826025 (delta 2),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reused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5 (delta 2), pack-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reused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826011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(826025/826025), 351.72 MiB | 10.89 MiB/s,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Resolving deltas: 100% (655894/655894), done.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files: 100% (4374/4374), done.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gipes@DESKTOP-PEK3TF0 </a:t>
            </a:r>
            <a:r>
              <a:rPr lang="pt-B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~/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Documents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dio</a:t>
            </a:r>
            <a:r>
              <a:rPr lang="pt-B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pt-B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workspace</a:t>
            </a:r>
            <a:r>
              <a:rPr lang="pt-B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871098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01484C-9FDA-41DD-A54E-26D6AF7B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204912"/>
            <a:ext cx="11229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12A6D63-CDCE-445B-9AA9-786881E71D6F}"/>
              </a:ext>
            </a:extLst>
          </p:cNvPr>
          <p:cNvSpPr txBox="1"/>
          <p:nvPr/>
        </p:nvSpPr>
        <p:spPr>
          <a:xfrm>
            <a:off x="620111" y="315310"/>
            <a:ext cx="5388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Mussum Ipsum, </a:t>
            </a:r>
            <a:r>
              <a:rPr lang="pt-BR" dirty="0" err="1"/>
              <a:t>cacilds</a:t>
            </a:r>
            <a:r>
              <a:rPr lang="pt-BR" dirty="0"/>
              <a:t> </a:t>
            </a:r>
            <a:r>
              <a:rPr lang="pt-BR" dirty="0" err="1"/>
              <a:t>vidis</a:t>
            </a:r>
            <a:r>
              <a:rPr lang="pt-BR" dirty="0"/>
              <a:t> litro </a:t>
            </a:r>
            <a:r>
              <a:rPr lang="pt-BR" dirty="0" err="1"/>
              <a:t>abertis</a:t>
            </a:r>
            <a:r>
              <a:rPr lang="pt-BR" dirty="0"/>
              <a:t>. Não sou faixa preta</a:t>
            </a:r>
          </a:p>
          <a:p>
            <a:r>
              <a:rPr lang="pt-BR" dirty="0" err="1"/>
              <a:t>cumpadi</a:t>
            </a:r>
            <a:r>
              <a:rPr lang="pt-BR" dirty="0"/>
              <a:t>, sou preto </a:t>
            </a:r>
            <a:r>
              <a:rPr lang="pt-BR" dirty="0" err="1"/>
              <a:t>inteiris</a:t>
            </a:r>
            <a:r>
              <a:rPr lang="pt-BR" dirty="0"/>
              <a:t>,</a:t>
            </a:r>
          </a:p>
          <a:p>
            <a:r>
              <a:rPr lang="pt-BR" dirty="0" err="1"/>
              <a:t>inteiris</a:t>
            </a:r>
            <a:r>
              <a:rPr lang="pt-BR" dirty="0"/>
              <a:t>.  Quem num gosta </a:t>
            </a:r>
            <a:r>
              <a:rPr lang="pt-BR" dirty="0" err="1"/>
              <a:t>di</a:t>
            </a:r>
            <a:r>
              <a:rPr lang="pt-BR" dirty="0"/>
              <a:t> mim que vai caça sua </a:t>
            </a:r>
            <a:r>
              <a:rPr lang="pt-BR" dirty="0" err="1"/>
              <a:t>turmis</a:t>
            </a:r>
            <a:r>
              <a:rPr lang="pt-BR" dirty="0"/>
              <a:t>! </a:t>
            </a:r>
            <a:r>
              <a:rPr lang="pt-BR" dirty="0" err="1"/>
              <a:t>Sapien</a:t>
            </a:r>
            <a:endParaRPr lang="pt-BR" dirty="0"/>
          </a:p>
          <a:p>
            <a:r>
              <a:rPr lang="pt-BR" dirty="0"/>
              <a:t>in </a:t>
            </a:r>
            <a:r>
              <a:rPr lang="pt-BR" dirty="0" err="1"/>
              <a:t>monti</a:t>
            </a:r>
            <a:r>
              <a:rPr lang="pt-BR" dirty="0"/>
              <a:t> </a:t>
            </a:r>
            <a:r>
              <a:rPr lang="pt-BR" dirty="0" err="1"/>
              <a:t>palavris</a:t>
            </a:r>
            <a:r>
              <a:rPr lang="pt-BR" dirty="0"/>
              <a:t> que num significa </a:t>
            </a:r>
            <a:r>
              <a:rPr lang="pt-BR" dirty="0" err="1"/>
              <a:t>nadis</a:t>
            </a:r>
            <a:r>
              <a:rPr lang="pt-BR" dirty="0"/>
              <a:t> i pareci latim. </a:t>
            </a:r>
            <a:r>
              <a:rPr lang="pt-BR" dirty="0" err="1"/>
              <a:t>Mé</a:t>
            </a:r>
            <a:r>
              <a:rPr lang="pt-BR" dirty="0"/>
              <a:t> </a:t>
            </a:r>
            <a:r>
              <a:rPr lang="pt-BR" dirty="0" err="1"/>
              <a:t>faiz</a:t>
            </a:r>
            <a:endParaRPr lang="pt-BR" dirty="0"/>
          </a:p>
          <a:p>
            <a:r>
              <a:rPr lang="pt-BR" dirty="0" err="1"/>
              <a:t>elementum</a:t>
            </a:r>
            <a:r>
              <a:rPr lang="pt-BR" dirty="0"/>
              <a:t> </a:t>
            </a:r>
            <a:r>
              <a:rPr lang="pt-BR" dirty="0" err="1"/>
              <a:t>girarzis</a:t>
            </a:r>
            <a:r>
              <a:rPr lang="pt-BR" dirty="0"/>
              <a:t>, </a:t>
            </a:r>
            <a:r>
              <a:rPr lang="pt-BR" dirty="0" err="1"/>
              <a:t>nisi</a:t>
            </a:r>
            <a:r>
              <a:rPr lang="pt-BR" dirty="0"/>
              <a:t> </a:t>
            </a:r>
            <a:r>
              <a:rPr lang="pt-BR" dirty="0" err="1"/>
              <a:t>eros</a:t>
            </a:r>
            <a:r>
              <a:rPr lang="pt-BR" dirty="0"/>
              <a:t> </a:t>
            </a:r>
            <a:r>
              <a:rPr lang="pt-BR" dirty="0" err="1"/>
              <a:t>vermeio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6FE534-A754-4FA1-B5BD-397C6F97118C}"/>
              </a:ext>
            </a:extLst>
          </p:cNvPr>
          <p:cNvSpPr txBox="1"/>
          <p:nvPr/>
        </p:nvSpPr>
        <p:spPr>
          <a:xfrm>
            <a:off x="620111" y="204400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GIT BASH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E9C045-09B7-4F19-B0F8-3B30C83CC328}"/>
              </a:ext>
            </a:extLst>
          </p:cNvPr>
          <p:cNvSpPr txBox="1"/>
          <p:nvPr/>
        </p:nvSpPr>
        <p:spPr>
          <a:xfrm>
            <a:off x="488732" y="2559269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LANÇAR O GIT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D91731-5E42-4E51-954E-E44AF824363A}"/>
              </a:ext>
            </a:extLst>
          </p:cNvPr>
          <p:cNvSpPr txBox="1"/>
          <p:nvPr/>
        </p:nvSpPr>
        <p:spPr>
          <a:xfrm>
            <a:off x="620111" y="3141234"/>
            <a:ext cx="9595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gipes@DESKTOP-V1I5HK2 </a:t>
            </a:r>
            <a:r>
              <a:rPr lang="es-ES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users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gipes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ONedrive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/documentos/dio/dio/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git</a:t>
            </a:r>
            <a:endParaRPr lang="es-ES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openssl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sha1 texto_1.txt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SHA1(texto_1.txt)= af6cf102f5769e4078a32994602afff2f1efe317</a:t>
            </a:r>
          </a:p>
        </p:txBody>
      </p:sp>
    </p:spTree>
    <p:extLst>
      <p:ext uri="{BB962C8B-B14F-4D97-AF65-F5344CB8AC3E}">
        <p14:creationId xmlns:p14="http://schemas.microsoft.com/office/powerpoint/2010/main" val="3648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804ABF-86E7-455A-8F45-923E2DE7B28F}"/>
              </a:ext>
            </a:extLst>
          </p:cNvPr>
          <p:cNvSpPr txBox="1"/>
          <p:nvPr/>
        </p:nvSpPr>
        <p:spPr>
          <a:xfrm>
            <a:off x="189186" y="31385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Mussum Ipsum, </a:t>
            </a:r>
            <a:r>
              <a:rPr lang="pt-BR" dirty="0" err="1"/>
              <a:t>cacilds</a:t>
            </a:r>
            <a:r>
              <a:rPr lang="pt-BR" dirty="0"/>
              <a:t> </a:t>
            </a:r>
            <a:r>
              <a:rPr lang="pt-BR" dirty="0" err="1"/>
              <a:t>vidis</a:t>
            </a:r>
            <a:r>
              <a:rPr lang="pt-BR" dirty="0"/>
              <a:t> litro </a:t>
            </a:r>
            <a:r>
              <a:rPr lang="pt-BR" dirty="0" err="1"/>
              <a:t>abertis</a:t>
            </a:r>
            <a:r>
              <a:rPr lang="pt-BR" dirty="0"/>
              <a:t>. Não sou faixa preta</a:t>
            </a:r>
          </a:p>
          <a:p>
            <a:r>
              <a:rPr lang="pt-BR" dirty="0" err="1"/>
              <a:t>cumpadi</a:t>
            </a:r>
            <a:r>
              <a:rPr lang="pt-BR" dirty="0"/>
              <a:t>, sou preto </a:t>
            </a:r>
            <a:r>
              <a:rPr lang="pt-BR" dirty="0" err="1"/>
              <a:t>inteiris</a:t>
            </a:r>
            <a:r>
              <a:rPr lang="pt-BR" dirty="0"/>
              <a:t>,</a:t>
            </a:r>
          </a:p>
          <a:p>
            <a:r>
              <a:rPr lang="pt-BR" dirty="0" err="1"/>
              <a:t>inteiris</a:t>
            </a:r>
            <a:r>
              <a:rPr lang="pt-BR" dirty="0"/>
              <a:t>.  Quem num gosta </a:t>
            </a:r>
            <a:r>
              <a:rPr lang="pt-BR" dirty="0" err="1"/>
              <a:t>di</a:t>
            </a:r>
            <a:r>
              <a:rPr lang="pt-BR" dirty="0"/>
              <a:t> mim que vai caça sua </a:t>
            </a:r>
            <a:r>
              <a:rPr lang="pt-BR" dirty="0" err="1"/>
              <a:t>turmis</a:t>
            </a:r>
            <a:r>
              <a:rPr lang="pt-BR" dirty="0"/>
              <a:t>! </a:t>
            </a:r>
            <a:r>
              <a:rPr lang="pt-BR" dirty="0" err="1"/>
              <a:t>Sapien</a:t>
            </a:r>
            <a:endParaRPr lang="pt-BR" dirty="0"/>
          </a:p>
          <a:p>
            <a:r>
              <a:rPr lang="pt-BR" dirty="0"/>
              <a:t>in </a:t>
            </a:r>
            <a:r>
              <a:rPr lang="pt-BR" dirty="0" err="1"/>
              <a:t>monti</a:t>
            </a:r>
            <a:r>
              <a:rPr lang="pt-BR" dirty="0"/>
              <a:t> </a:t>
            </a:r>
            <a:r>
              <a:rPr lang="pt-BR" dirty="0" err="1"/>
              <a:t>palavris</a:t>
            </a:r>
            <a:r>
              <a:rPr lang="pt-BR" dirty="0"/>
              <a:t> que num significa </a:t>
            </a:r>
            <a:r>
              <a:rPr lang="pt-BR" dirty="0" err="1"/>
              <a:t>nadis</a:t>
            </a:r>
            <a:r>
              <a:rPr lang="pt-BR" dirty="0"/>
              <a:t> i pareci latim. </a:t>
            </a:r>
            <a:r>
              <a:rPr lang="pt-BR" dirty="0" err="1"/>
              <a:t>Mé</a:t>
            </a:r>
            <a:r>
              <a:rPr lang="pt-BR" dirty="0"/>
              <a:t> </a:t>
            </a:r>
            <a:r>
              <a:rPr lang="pt-BR" dirty="0" err="1"/>
              <a:t>faiz</a:t>
            </a:r>
            <a:endParaRPr lang="pt-BR" dirty="0"/>
          </a:p>
          <a:p>
            <a:r>
              <a:rPr lang="pt-BR" dirty="0" err="1"/>
              <a:t>elementum</a:t>
            </a:r>
            <a:r>
              <a:rPr lang="pt-BR" dirty="0"/>
              <a:t> </a:t>
            </a:r>
            <a:r>
              <a:rPr lang="pt-BR" dirty="0" err="1"/>
              <a:t>girarzis</a:t>
            </a:r>
            <a:r>
              <a:rPr lang="pt-BR" dirty="0"/>
              <a:t>, </a:t>
            </a:r>
            <a:r>
              <a:rPr lang="pt-BR" dirty="0" err="1"/>
              <a:t>nisi</a:t>
            </a:r>
            <a:r>
              <a:rPr lang="pt-BR" dirty="0"/>
              <a:t> </a:t>
            </a:r>
            <a:r>
              <a:rPr lang="pt-BR" dirty="0" err="1"/>
              <a:t>eros</a:t>
            </a:r>
            <a:r>
              <a:rPr lang="pt-BR" dirty="0"/>
              <a:t> </a:t>
            </a:r>
            <a:r>
              <a:rPr lang="pt-BR" dirty="0" err="1"/>
              <a:t>vermeio</a:t>
            </a:r>
            <a:r>
              <a:rPr lang="pt-BR" dirty="0"/>
              <a:t>.</a:t>
            </a:r>
            <a:r>
              <a:rPr lang="pt-BR" sz="2400" dirty="0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1AA73A-FD3A-4AA3-A886-7D12F59446D9}"/>
              </a:ext>
            </a:extLst>
          </p:cNvPr>
          <p:cNvSpPr txBox="1"/>
          <p:nvPr/>
        </p:nvSpPr>
        <p:spPr>
          <a:xfrm>
            <a:off x="3689132" y="1221800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******************</a:t>
            </a:r>
            <a:r>
              <a:rPr lang="pt-BR" dirty="0" err="1"/>
              <a:t>Acrecsentei</a:t>
            </a:r>
            <a:r>
              <a:rPr lang="pt-BR" dirty="0"/>
              <a:t> uma virgula no final da frase. 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B8E9B6-A781-438A-9BFD-98162A370A66}"/>
              </a:ext>
            </a:extLst>
          </p:cNvPr>
          <p:cNvSpPr txBox="1"/>
          <p:nvPr/>
        </p:nvSpPr>
        <p:spPr>
          <a:xfrm>
            <a:off x="283778" y="1942999"/>
            <a:ext cx="109202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gipes@DESKTOP-V1I5HK2 </a:t>
            </a:r>
            <a:r>
              <a:rPr lang="es-ES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users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gipes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ONedrive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/documentos/dio/dio/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git</a:t>
            </a:r>
            <a:endParaRPr lang="es-ES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pt-B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openssl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sha1 texto_1.txt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SHA1(texto_1.txt)= 6cfb8f8d68990fa77fe4391c25ef8714efdc468f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gipes@DESKTOP-V1I5HK2 </a:t>
            </a:r>
            <a:r>
              <a:rPr lang="es-ES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users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gipes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ONedrive</a:t>
            </a:r>
            <a:r>
              <a:rPr lang="es-E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/documentos/dio/dio/</a:t>
            </a:r>
            <a:r>
              <a:rPr lang="es-E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git</a:t>
            </a:r>
            <a:endParaRPr lang="es-ES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DAF86F-0EC6-468A-B4EC-52C0799941F8}"/>
              </a:ext>
            </a:extLst>
          </p:cNvPr>
          <p:cNvSpPr txBox="1"/>
          <p:nvPr/>
        </p:nvSpPr>
        <p:spPr>
          <a:xfrm>
            <a:off x="201519" y="4180462"/>
            <a:ext cx="111059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***********A CHAVE GERADA POR CAUSA DA MUDANÇA DA VIRGULA JÁ COMPLETAMENTE DIFERENTE DA CHAVE ANTERIOR.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SHA1(texto_1.txt)= af6cf102f5769e4078a32994602afff2f1efe317</a:t>
            </a:r>
          </a:p>
          <a:p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SHA1(texto_1.txt)= 6cfb8f8d68990fa77fe4391c25ef8714efdc468f</a:t>
            </a:r>
          </a:p>
          <a:p>
            <a:endParaRPr lang="pt-B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dirty="0"/>
              <a:t>POR CAUSA DA VIRGULA QUE FOI ACRESCENTADA. </a:t>
            </a:r>
          </a:p>
        </p:txBody>
      </p:sp>
    </p:spTree>
    <p:extLst>
      <p:ext uri="{BB962C8B-B14F-4D97-AF65-F5344CB8AC3E}">
        <p14:creationId xmlns:p14="http://schemas.microsoft.com/office/powerpoint/2010/main" val="334088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0A1604-CB60-475F-B8D0-82216A6FC2D6}"/>
              </a:ext>
            </a:extLst>
          </p:cNvPr>
          <p:cNvSpPr txBox="1"/>
          <p:nvPr/>
        </p:nvSpPr>
        <p:spPr>
          <a:xfrm>
            <a:off x="1051034" y="557048"/>
            <a:ext cx="50449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Objetos internos do </a:t>
            </a:r>
            <a:r>
              <a:rPr lang="pt-BR" dirty="0" err="1"/>
              <a:t>Git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BLOBS</a:t>
            </a:r>
          </a:p>
          <a:p>
            <a:pPr marL="285750" indent="-285750">
              <a:buFontTx/>
              <a:buChar char="-"/>
            </a:pPr>
            <a:r>
              <a:rPr lang="pt-BR" dirty="0"/>
              <a:t>TREES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COMMITS</a:t>
            </a:r>
          </a:p>
          <a:p>
            <a:endParaRPr lang="pt-BR" dirty="0"/>
          </a:p>
          <a:p>
            <a:r>
              <a:rPr lang="pt-BR" dirty="0"/>
              <a:t>3 TIPOS BASICOS RESPONSÁVEIS PELO VERSIONAMENTO.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BLOBS:</a:t>
            </a:r>
          </a:p>
          <a:p>
            <a:endParaRPr lang="pt-BR" dirty="0"/>
          </a:p>
          <a:p>
            <a:r>
              <a:rPr lang="pt-BR" dirty="0"/>
              <a:t>OBJETO QUE GUARDA METADADOS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BF20FF-D8FC-45CF-99B2-41BB8018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3" y="172760"/>
            <a:ext cx="5044967" cy="14957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748D92-35D0-4C79-9B19-AD8D27690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85" y="1782099"/>
            <a:ext cx="2485848" cy="23179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965F2DE-B291-410F-8E29-B78211594A18}"/>
              </a:ext>
            </a:extLst>
          </p:cNvPr>
          <p:cNvSpPr txBox="1"/>
          <p:nvPr/>
        </p:nvSpPr>
        <p:spPr>
          <a:xfrm>
            <a:off x="519289" y="5159252"/>
            <a:ext cx="7204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Fução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para fazer a output da </a:t>
            </a:r>
            <a:r>
              <a:rPr lang="pt-BR" dirty="0" err="1"/>
              <a:t>string</a:t>
            </a:r>
            <a:r>
              <a:rPr lang="pt-BR" dirty="0"/>
              <a:t> na sequencia .</a:t>
            </a:r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echo</a:t>
            </a:r>
            <a:r>
              <a:rPr lang="pt-BR" dirty="0"/>
              <a:t> ‘conteúdo’  |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– </a:t>
            </a:r>
            <a:r>
              <a:rPr lang="pt-BR" dirty="0" err="1"/>
              <a:t>object</a:t>
            </a:r>
            <a:r>
              <a:rPr lang="pt-BR" dirty="0"/>
              <a:t> –</a:t>
            </a:r>
            <a:r>
              <a:rPr lang="pt-BR" dirty="0" err="1"/>
              <a:t>stdin</a:t>
            </a:r>
            <a:r>
              <a:rPr lang="pt-BR" dirty="0"/>
              <a:t> (</a:t>
            </a:r>
            <a:r>
              <a:rPr lang="pt-BR" dirty="0" err="1"/>
              <a:t>stdin</a:t>
            </a:r>
            <a:r>
              <a:rPr lang="pt-BR" dirty="0"/>
              <a:t> a função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espera um arquivo </a:t>
            </a:r>
          </a:p>
          <a:p>
            <a:r>
              <a:rPr lang="pt-BR" dirty="0"/>
              <a:t>E colocamos </a:t>
            </a:r>
            <a:r>
              <a:rPr lang="pt-BR" dirty="0" err="1"/>
              <a:t>stdin</a:t>
            </a:r>
            <a:r>
              <a:rPr lang="pt-BR" dirty="0"/>
              <a:t> para o texto)</a:t>
            </a:r>
          </a:p>
          <a:p>
            <a:endParaRPr lang="pt-BR" dirty="0"/>
          </a:p>
          <a:p>
            <a:r>
              <a:rPr lang="pt-BR" dirty="0"/>
              <a:t>Função </a:t>
            </a:r>
            <a:r>
              <a:rPr lang="pt-BR" dirty="0" err="1"/>
              <a:t>hash-object</a:t>
            </a:r>
            <a:r>
              <a:rPr lang="pt-BR" dirty="0"/>
              <a:t>  =&gt; espera receber um arquivo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6D870E-A270-4990-89FD-A797C722CEDC}"/>
              </a:ext>
            </a:extLst>
          </p:cNvPr>
          <p:cNvSpPr txBox="1"/>
          <p:nvPr/>
        </p:nvSpPr>
        <p:spPr>
          <a:xfrm>
            <a:off x="8483818" y="4213728"/>
            <a:ext cx="3555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arquivos ficam guardados dentro deste</a:t>
            </a:r>
          </a:p>
          <a:p>
            <a:r>
              <a:rPr lang="pt-BR" dirty="0"/>
              <a:t>Objeto chamado </a:t>
            </a:r>
            <a:r>
              <a:rPr lang="pt-BR" dirty="0" err="1"/>
              <a:t>Blob</a:t>
            </a:r>
            <a:r>
              <a:rPr lang="pt-BR" dirty="0"/>
              <a:t>, este objeto contém metadados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3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4DC408-A42F-4088-8777-0CB9B760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529"/>
            <a:ext cx="7000875" cy="32289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C212BF-D27D-4C05-A572-E5C28852DCBE}"/>
              </a:ext>
            </a:extLst>
          </p:cNvPr>
          <p:cNvSpPr txBox="1"/>
          <p:nvPr/>
        </p:nvSpPr>
        <p:spPr>
          <a:xfrm>
            <a:off x="3193774" y="609600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objeto é o </a:t>
            </a:r>
            <a:r>
              <a:rPr lang="pt-BR" dirty="0" err="1"/>
              <a:t>blob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528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3103</Words>
  <Application>Microsoft Office PowerPoint</Application>
  <PresentationFormat>Widescreen</PresentationFormat>
  <Paragraphs>398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inherit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Pereira da Silva</dc:creator>
  <cp:lastModifiedBy>Giovanni Pereira da Silva</cp:lastModifiedBy>
  <cp:revision>68</cp:revision>
  <dcterms:created xsi:type="dcterms:W3CDTF">2021-01-28T12:45:51Z</dcterms:created>
  <dcterms:modified xsi:type="dcterms:W3CDTF">2021-03-20T00:54:56Z</dcterms:modified>
</cp:coreProperties>
</file>