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</p:sldMasterIdLst>
  <p:notesMasterIdLst>
    <p:notesMasterId r:id="rId12"/>
  </p:notesMasterIdLst>
  <p:sldIdLst>
    <p:sldId id="258" r:id="rId5"/>
    <p:sldId id="260" r:id="rId6"/>
    <p:sldId id="257" r:id="rId7"/>
    <p:sldId id="261" r:id="rId8"/>
    <p:sldId id="267" r:id="rId9"/>
    <p:sldId id="268" r:id="rId10"/>
    <p:sldId id="266" r:id="rId11"/>
  </p:sldIdLst>
  <p:sldSz cx="12192000" cy="6858000"/>
  <p:notesSz cx="6858000" cy="9144000"/>
  <p:embeddedFontLs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AB63B-2015-4CFD-BEE8-B802062C9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20083" y="3308496"/>
            <a:ext cx="5551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</a:t>
            </a:r>
            <a:r>
              <a:rPr lang="ko-KR" altLang="en-US" sz="60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6565" y="4546688"/>
            <a:ext cx="1038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iDeer</a:t>
            </a:r>
            <a:endParaRPr lang="en-US" altLang="ko-KR" sz="2800" dirty="0">
              <a:ln w="22225">
                <a:noFill/>
              </a:ln>
              <a:solidFill>
                <a:srgbClr val="6E6F7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6046" y="282455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Capstone Design (1)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E9905-9546-410D-87D0-93F1B5872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2188" l="0" r="100000">
                        <a14:foregroundMark x1="14485" y1="62500" x2="13264" y2="63750"/>
                        <a14:foregroundMark x1="59511" y1="61979" x2="58115" y2="61979"/>
                        <a14:foregroundMark x1="52356" y1="51875" x2="54450" y2="51979"/>
                        <a14:foregroundMark x1="42757" y1="40729" x2="43281" y2="42604"/>
                        <a14:foregroundMark x1="66492" y1="69792" x2="64572" y2="70313"/>
                        <a14:foregroundMark x1="77487" y1="68958" x2="79581" y2="69271"/>
                        <a14:foregroundMark x1="87609" y1="69583" x2="89354" y2="70313"/>
                        <a14:foregroundMark x1="39965" y1="54063" x2="38743" y2="55000"/>
                        <a14:foregroundMark x1="88656" y1="82917" x2="83421" y2="82292"/>
                        <a14:foregroundMark x1="59162" y1="83750" x2="59686" y2="85521"/>
                        <a14:foregroundMark x1="67539" y1="84583" x2="67539" y2="85729"/>
                      </a14:backgroundRemoval>
                    </a14:imgEffect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605" b="19240"/>
          <a:stretch/>
        </p:blipFill>
        <p:spPr>
          <a:xfrm>
            <a:off x="5112689" y="614416"/>
            <a:ext cx="1274129" cy="14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27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Use Case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다이어그램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2237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Use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Case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명세서</a:t>
            </a: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18563" y="4728001"/>
            <a:ext cx="6354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3519" y="4420224"/>
            <a:ext cx="1304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Use Case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발표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8D601-1BEA-4CDC-8473-28BA1173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5"/>
          <a:stretch/>
        </p:blipFill>
        <p:spPr>
          <a:xfrm>
            <a:off x="5447251" y="2381852"/>
            <a:ext cx="1297497" cy="10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1980" y="1651651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930" y="229970"/>
            <a:ext cx="2701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다이어그램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FA99264-31A0-458D-AED6-FF836F69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1534065"/>
            <a:ext cx="5667719" cy="50780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F6CFDE0-7CAA-4611-9D33-EF809B989E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1"/>
          <a:stretch/>
        </p:blipFill>
        <p:spPr>
          <a:xfrm>
            <a:off x="5754848" y="1480212"/>
            <a:ext cx="6400352" cy="50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7B0DBD-A01A-4702-9CCC-403AA26F52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9"/>
          <a:stretch/>
        </p:blipFill>
        <p:spPr>
          <a:xfrm>
            <a:off x="5374235" y="2183662"/>
            <a:ext cx="1443528" cy="1245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16483" y="4728001"/>
            <a:ext cx="5159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30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Use Case </a:t>
            </a:r>
            <a:r>
              <a:rPr kumimoji="0" lang="ko-KR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명세서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3519" y="4420224"/>
            <a:ext cx="1304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Use Case </a:t>
            </a:r>
            <a:r>
              <a:rPr kumimoji="0" lang="ko-KR" altLang="en-US" sz="1400" b="1" i="0" u="none" strike="noStrike" kern="1200" cap="none" spc="0" normalizeH="0" baseline="0" noProof="0" dirty="0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발표</a:t>
            </a:r>
            <a:endParaRPr kumimoji="0" lang="en-US" altLang="ko-KR" sz="1400" b="1" i="0" u="none" strike="noStrike" kern="1200" cap="none" spc="0" normalizeH="0" baseline="0" noProof="0" dirty="0">
              <a:ln w="22225">
                <a:noFill/>
              </a:ln>
              <a:solidFill>
                <a:srgbClr val="94C3BB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4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67921" y="2415049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사용자 </a:t>
            </a:r>
            <a:endParaRPr kumimoji="0" lang="en-US" altLang="ko-KR" sz="1600" b="0" i="0" u="none" strike="noStrike" kern="1200" cap="none" spc="0" normalizeH="0" baseline="0" noProof="0" dirty="0">
              <a:ln w="22225"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중요 색상은 </a:t>
            </a:r>
            <a:r>
              <a:rPr kumimoji="0" lang="ko-KR" altLang="en-US" sz="1600" b="0" i="0" u="none" strike="noStrike" kern="1200" cap="none" spc="0" normalizeH="0" baseline="0" noProof="0" dirty="0" err="1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민트색</a:t>
            </a:r>
            <a:endParaRPr kumimoji="0" lang="en-US" altLang="ko-KR" sz="1600" b="0" i="0" u="none" strike="noStrike" kern="1200" cap="none" spc="0" normalizeH="0" baseline="0" noProof="0" dirty="0">
              <a:ln w="22225">
                <a:noFill/>
              </a:ln>
              <a:solidFill>
                <a:srgbClr val="94C3BB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930" y="229970"/>
            <a:ext cx="2701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Use Case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다이어그램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7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8869" y="2951947"/>
            <a:ext cx="3174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와이드스크린</PresentationFormat>
  <Paragraphs>18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나눔스퀘어 ExtraBold</vt:lpstr>
      <vt:lpstr>나눔스퀘어</vt:lpstr>
      <vt:lpstr>나눔스퀘어 Bold</vt:lpstr>
      <vt:lpstr>Arial</vt:lpstr>
      <vt:lpstr>메인 레이아웃_1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이주예</cp:lastModifiedBy>
  <cp:revision>9</cp:revision>
  <dcterms:created xsi:type="dcterms:W3CDTF">2017-10-13T13:12:51Z</dcterms:created>
  <dcterms:modified xsi:type="dcterms:W3CDTF">2019-11-12T12:54:37Z</dcterms:modified>
</cp:coreProperties>
</file>