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69" r:id="rId4"/>
    <p:sldId id="271" r:id="rId5"/>
    <p:sldId id="272" r:id="rId6"/>
    <p:sldId id="273" r:id="rId7"/>
    <p:sldId id="274" r:id="rId8"/>
    <p:sldId id="266" r:id="rId9"/>
    <p:sldId id="265" r:id="rId10"/>
    <p:sldId id="260" r:id="rId11"/>
    <p:sldId id="261" r:id="rId12"/>
    <p:sldId id="267" r:id="rId13"/>
    <p:sldId id="270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서울남산 장체M" panose="0202050302010102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E9"/>
    <a:srgbClr val="D73774"/>
    <a:srgbClr val="9EC7D2"/>
    <a:srgbClr val="E86E8D"/>
    <a:srgbClr val="D1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5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6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5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4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7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6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4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28184" y="3725115"/>
            <a:ext cx="378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I deer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241" y="4388303"/>
            <a:ext cx="360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팀원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방주영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이기쁨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이주예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안다영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4605" b="19240"/>
          <a:stretch/>
        </p:blipFill>
        <p:spPr>
          <a:xfrm>
            <a:off x="7740352" y="3016881"/>
            <a:ext cx="1187624" cy="1342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3381C4-F5CF-43CC-A08B-49E212399738}"/>
              </a:ext>
            </a:extLst>
          </p:cNvPr>
          <p:cNvSpPr txBox="1"/>
          <p:nvPr/>
        </p:nvSpPr>
        <p:spPr>
          <a:xfrm>
            <a:off x="2681790" y="2361654"/>
            <a:ext cx="3780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아이디어 발표</a:t>
            </a:r>
          </a:p>
        </p:txBody>
      </p:sp>
    </p:spTree>
    <p:extLst>
      <p:ext uri="{BB962C8B-B14F-4D97-AF65-F5344CB8AC3E}">
        <p14:creationId xmlns:p14="http://schemas.microsoft.com/office/powerpoint/2010/main" val="10811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9BBD096-508A-4F7E-9056-D8835516E9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88"/>
          <a:stretch/>
        </p:blipFill>
        <p:spPr>
          <a:xfrm>
            <a:off x="0" y="-27384"/>
            <a:ext cx="9144000" cy="68953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9DC428-FFC7-4E61-AEC5-00F7CF11E7C1}"/>
              </a:ext>
            </a:extLst>
          </p:cNvPr>
          <p:cNvSpPr txBox="1"/>
          <p:nvPr/>
        </p:nvSpPr>
        <p:spPr>
          <a:xfrm>
            <a:off x="7668344" y="97468"/>
            <a:ext cx="147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기본 과정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54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023DBA2-FACF-4560-81FA-F3EF81508D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8"/>
          <a:stretch/>
        </p:blipFill>
        <p:spPr>
          <a:xfrm>
            <a:off x="0" y="0"/>
            <a:ext cx="9144000" cy="68853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4C818E-F83F-4650-834F-C61B12A83ED8}"/>
              </a:ext>
            </a:extLst>
          </p:cNvPr>
          <p:cNvSpPr txBox="1"/>
          <p:nvPr/>
        </p:nvSpPr>
        <p:spPr>
          <a:xfrm>
            <a:off x="7668344" y="116632"/>
            <a:ext cx="147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기본 과정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6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9A4DDD6-6547-4C84-94A8-B3BA4A1B7C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68"/>
          <a:stretch/>
        </p:blipFill>
        <p:spPr>
          <a:xfrm>
            <a:off x="4113160" y="1836508"/>
            <a:ext cx="936000" cy="80432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D78E8A-802D-40C8-A053-41D59D8D6D47}"/>
              </a:ext>
            </a:extLst>
          </p:cNvPr>
          <p:cNvCxnSpPr/>
          <p:nvPr/>
        </p:nvCxnSpPr>
        <p:spPr>
          <a:xfrm>
            <a:off x="4581160" y="2640834"/>
            <a:ext cx="0" cy="47280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F3C45D-80F1-490A-BEEE-FC89D1364207}"/>
              </a:ext>
            </a:extLst>
          </p:cNvPr>
          <p:cNvSpPr txBox="1"/>
          <p:nvPr/>
        </p:nvSpPr>
        <p:spPr>
          <a:xfrm>
            <a:off x="3650114" y="3067136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예외 처리</a:t>
            </a:r>
          </a:p>
        </p:txBody>
      </p:sp>
    </p:spTree>
    <p:extLst>
      <p:ext uri="{BB962C8B-B14F-4D97-AF65-F5344CB8AC3E}">
        <p14:creationId xmlns:p14="http://schemas.microsoft.com/office/powerpoint/2010/main" val="412200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1970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예외처리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E478952-E9FE-448E-BF9B-0259704CA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" y="1340768"/>
            <a:ext cx="9135652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①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성별에 따른 수치 변화를 원하는 부위가 다를 수 있는 문제 발생</a:t>
            </a: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</a:t>
            </a:r>
            <a:r>
              <a:rPr lang="ko-KR" altLang="en-US" sz="2400" dirty="0">
                <a:solidFill>
                  <a:srgbClr val="0070C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성별에 상관없이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어깨</a:t>
            </a: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팔뚝</a:t>
            </a: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배</a:t>
            </a: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허리</a:t>
            </a: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골반</a:t>
            </a: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허벅지</a:t>
            </a: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힙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라인를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다 보여준다</a:t>
            </a: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②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남성 사용자의 경우 키 문제 발생</a:t>
            </a: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</a:t>
            </a:r>
            <a:r>
              <a:rPr lang="en-US" altLang="ko-KR" sz="2400" dirty="0">
                <a:solidFill>
                  <a:srgbClr val="0070C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180cm </a:t>
            </a:r>
            <a:r>
              <a:rPr lang="ko-KR" altLang="en-US" sz="2400" dirty="0">
                <a:solidFill>
                  <a:srgbClr val="0070C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초과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시 사용 불가</a:t>
            </a:r>
            <a:endParaRPr lang="en-US" altLang="ko-KR" sz="2400" dirty="0">
              <a:solidFill>
                <a:srgbClr val="000000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③ 성장기 사용자의 경우 키가 변하는 문제 발생</a:t>
            </a: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상관없이 </a:t>
            </a:r>
            <a:r>
              <a:rPr lang="ko-KR" altLang="en-US" sz="2400" dirty="0">
                <a:solidFill>
                  <a:srgbClr val="0070C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모든 사용자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에게 키 측정 기능이 적용 </a:t>
            </a:r>
            <a:endParaRPr lang="en-US" altLang="ko-KR" sz="2400" dirty="0">
              <a:solidFill>
                <a:srgbClr val="000000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④ 체중계의 배터리가 없는 문제 발생</a:t>
            </a: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배터리 죽기 전 </a:t>
            </a:r>
            <a:r>
              <a:rPr lang="ko-KR" altLang="en-US" sz="2400" dirty="0">
                <a:solidFill>
                  <a:srgbClr val="0070C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알림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을 준다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⑤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체중계가 분리되는 문제 발생</a:t>
            </a: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사용자가 따로 꺼낼 수 없는 구조로 제작</a:t>
            </a:r>
            <a:endParaRPr lang="en-US" altLang="ko-KR" sz="48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DA1B79-C694-4E08-8B9E-4F677C6BA7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68"/>
          <a:stretch/>
        </p:blipFill>
        <p:spPr>
          <a:xfrm>
            <a:off x="723810" y="127771"/>
            <a:ext cx="936000" cy="8043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9CC3E3-A203-4266-90B0-432FC81B39C8}"/>
              </a:ext>
            </a:extLst>
          </p:cNvPr>
          <p:cNvSpPr txBox="1"/>
          <p:nvPr/>
        </p:nvSpPr>
        <p:spPr>
          <a:xfrm>
            <a:off x="5724128" y="46547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발생할 수 있는 문제</a:t>
            </a:r>
          </a:p>
        </p:txBody>
      </p:sp>
    </p:spTree>
    <p:extLst>
      <p:ext uri="{BB962C8B-B14F-4D97-AF65-F5344CB8AC3E}">
        <p14:creationId xmlns:p14="http://schemas.microsoft.com/office/powerpoint/2010/main" val="122969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D9E4365-C513-4484-9135-9936B7459BB6}"/>
              </a:ext>
            </a:extLst>
          </p:cNvPr>
          <p:cNvGrpSpPr/>
          <p:nvPr/>
        </p:nvGrpSpPr>
        <p:grpSpPr>
          <a:xfrm>
            <a:off x="3566383" y="1700808"/>
            <a:ext cx="2011234" cy="2092417"/>
            <a:chOff x="2069924" y="764704"/>
            <a:chExt cx="2147112" cy="21481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18B070-CCA9-42C9-99DE-5EFFCFC44059}"/>
                </a:ext>
              </a:extLst>
            </p:cNvPr>
            <p:cNvSpPr txBox="1"/>
            <p:nvPr/>
          </p:nvSpPr>
          <p:spPr>
            <a:xfrm>
              <a:off x="2069924" y="2186098"/>
              <a:ext cx="2147112" cy="726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>
                  <a:latin typeface="서울남산 장체M" panose="02020503020101020101" pitchFamily="18" charset="-127"/>
                  <a:ea typeface="서울남산 장체M" panose="02020503020101020101" pitchFamily="18" charset="-127"/>
                </a:rPr>
                <a:t>구성</a:t>
              </a:r>
              <a:endParaRPr lang="ko-KR" altLang="en-US" sz="4000" dirty="0"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7CBFA7B-72EC-49DF-B45D-E52DFA1B7C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095" b="12095"/>
            <a:stretch/>
          </p:blipFill>
          <p:spPr>
            <a:xfrm>
              <a:off x="2627784" y="764704"/>
              <a:ext cx="936000" cy="93600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FE49021-EC1B-487B-ADE3-B631FD1DC022}"/>
                </a:ext>
              </a:extLst>
            </p:cNvPr>
            <p:cNvCxnSpPr>
              <a:cxnSpLocks/>
            </p:cNvCxnSpPr>
            <p:nvPr/>
          </p:nvCxnSpPr>
          <p:spPr>
            <a:xfrm>
              <a:off x="3095784" y="1700704"/>
              <a:ext cx="0" cy="485394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247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37020" y="4365104"/>
            <a:ext cx="786996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①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전신거울과 체중계 사이의 거리</a:t>
            </a: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약 </a:t>
            </a: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90cm</a:t>
            </a:r>
          </a:p>
          <a:p>
            <a:pPr lvl="0"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②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카메라</a:t>
            </a: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2~3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개 </a:t>
            </a: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핸드폰 전면 카메라로 테스트</a:t>
            </a: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)</a:t>
            </a:r>
          </a:p>
          <a:p>
            <a:pPr lvl="0"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* </a:t>
            </a:r>
            <a:r>
              <a:rPr lang="ko-KR" altLang="en-US" sz="2400" dirty="0" err="1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체중계랑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거울 간 거리는 </a:t>
            </a:r>
            <a:r>
              <a:rPr lang="ko-KR" altLang="en-US" sz="2400" dirty="0">
                <a:solidFill>
                  <a:srgbClr val="0070C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일정하게 유지</a:t>
            </a:r>
            <a:endParaRPr lang="en-US" altLang="ko-KR" sz="2400" dirty="0">
              <a:solidFill>
                <a:srgbClr val="0070C0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0"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체중계는 서랍 형식으로 사용자가 넣었다 뺐다 할 수 있도록 한다</a:t>
            </a: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1075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구성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FAE302-BF7B-44B8-9E19-809DB6FE8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2" y="1077991"/>
            <a:ext cx="7668344" cy="34113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0262730-AD2C-4866-A87D-DF7A8F1254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4" b="26823"/>
          <a:stretch/>
        </p:blipFill>
        <p:spPr>
          <a:xfrm>
            <a:off x="3923928" y="1077991"/>
            <a:ext cx="3960440" cy="34113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283397-FE1D-4E4B-8561-7DEC3E40665F}"/>
              </a:ext>
            </a:extLst>
          </p:cNvPr>
          <p:cNvSpPr txBox="1"/>
          <p:nvPr/>
        </p:nvSpPr>
        <p:spPr>
          <a:xfrm>
            <a:off x="5724128" y="46547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체중계와 거울</a:t>
            </a:r>
          </a:p>
        </p:txBody>
      </p:sp>
    </p:spTree>
    <p:extLst>
      <p:ext uri="{BB962C8B-B14F-4D97-AF65-F5344CB8AC3E}">
        <p14:creationId xmlns:p14="http://schemas.microsoft.com/office/powerpoint/2010/main" val="9837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1075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구성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D92208-E010-4E7E-B805-AA76071264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93"/>
          <a:stretch/>
        </p:blipFill>
        <p:spPr>
          <a:xfrm>
            <a:off x="0" y="1100773"/>
            <a:ext cx="3055500" cy="37198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8A0ACA4-BCF8-43E5-B479-3FF8B7AC3C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93"/>
          <a:stretch/>
        </p:blipFill>
        <p:spPr>
          <a:xfrm>
            <a:off x="3032373" y="1100773"/>
            <a:ext cx="3055500" cy="37198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70E3D9-2950-4CFA-A3FC-CEA94F1FC2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48"/>
          <a:stretch/>
        </p:blipFill>
        <p:spPr>
          <a:xfrm>
            <a:off x="6057517" y="1107451"/>
            <a:ext cx="3060842" cy="37131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4CD8F4-413A-436D-93CF-0FD85262D0CD}"/>
              </a:ext>
            </a:extLst>
          </p:cNvPr>
          <p:cNvSpPr txBox="1"/>
          <p:nvPr/>
        </p:nvSpPr>
        <p:spPr>
          <a:xfrm>
            <a:off x="637020" y="4936570"/>
            <a:ext cx="78699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사용자 선택은 체중계 위쪽에 </a:t>
            </a:r>
            <a:r>
              <a:rPr lang="ko-KR" altLang="en-US" sz="2400" dirty="0">
                <a:solidFill>
                  <a:srgbClr val="0070C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화살표 버튼 </a:t>
            </a:r>
            <a:r>
              <a:rPr lang="en-US" altLang="ko-KR" sz="2400" dirty="0">
                <a:solidFill>
                  <a:srgbClr val="0070C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(◀ ▶)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을 이용</a:t>
            </a:r>
            <a:endParaRPr lang="en-US" altLang="ko-KR" sz="2400" dirty="0">
              <a:solidFill>
                <a:srgbClr val="000000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AFAFFF-06CA-41DC-8741-905100691E5E}"/>
              </a:ext>
            </a:extLst>
          </p:cNvPr>
          <p:cNvSpPr txBox="1"/>
          <p:nvPr/>
        </p:nvSpPr>
        <p:spPr>
          <a:xfrm>
            <a:off x="5724128" y="46547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사용자 선택</a:t>
            </a:r>
          </a:p>
        </p:txBody>
      </p:sp>
    </p:spTree>
    <p:extLst>
      <p:ext uri="{BB962C8B-B14F-4D97-AF65-F5344CB8AC3E}">
        <p14:creationId xmlns:p14="http://schemas.microsoft.com/office/powerpoint/2010/main" val="211551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1075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구성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CAE9A28-7CE6-45A2-B079-C094408779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6"/>
          <a:stretch/>
        </p:blipFill>
        <p:spPr>
          <a:xfrm>
            <a:off x="113942" y="1108325"/>
            <a:ext cx="3600000" cy="49849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57D31-6BEE-484F-BB4F-859502138D3D}"/>
              </a:ext>
            </a:extLst>
          </p:cNvPr>
          <p:cNvSpPr txBox="1"/>
          <p:nvPr/>
        </p:nvSpPr>
        <p:spPr>
          <a:xfrm>
            <a:off x="5724128" y="46547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정면 촬영</a:t>
            </a:r>
          </a:p>
        </p:txBody>
      </p:sp>
      <p:pic>
        <p:nvPicPr>
          <p:cNvPr id="9" name="그림 8" descr="거울이(가) 표시된 사진&#10;&#10;자동 생성된 설명">
            <a:extLst>
              <a:ext uri="{FF2B5EF4-FFF2-40B4-BE49-F238E27FC236}">
                <a16:creationId xmlns:a16="http://schemas.microsoft.com/office/drawing/2014/main" id="{2C2E923D-09A0-4356-A113-FFD0B97260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3"/>
          <a:stretch/>
        </p:blipFill>
        <p:spPr>
          <a:xfrm>
            <a:off x="3635896" y="1108342"/>
            <a:ext cx="3600000" cy="4984954"/>
          </a:xfrm>
          <a:prstGeom prst="rect">
            <a:avLst/>
          </a:prstGeom>
        </p:spPr>
      </p:pic>
      <p:pic>
        <p:nvPicPr>
          <p:cNvPr id="3" name="그림 2" descr="의류이(가) 표시된 사진&#10;&#10;자동 생성된 설명">
            <a:extLst>
              <a:ext uri="{FF2B5EF4-FFF2-40B4-BE49-F238E27FC236}">
                <a16:creationId xmlns:a16="http://schemas.microsoft.com/office/drawing/2014/main" id="{631DF709-45B3-432F-8032-05EFD235A8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02" y="2611037"/>
            <a:ext cx="1679315" cy="34822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62BC92-25D7-42AD-8283-12D43F942B09}"/>
              </a:ext>
            </a:extLst>
          </p:cNvPr>
          <p:cNvSpPr txBox="1"/>
          <p:nvPr/>
        </p:nvSpPr>
        <p:spPr>
          <a:xfrm>
            <a:off x="7217059" y="1746092"/>
            <a:ext cx="194289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&lt;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정면 부위</a:t>
            </a: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&gt;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-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어깨 넓이</a:t>
            </a:r>
            <a:endParaRPr lang="en-US" altLang="ko-KR" sz="2400" dirty="0">
              <a:solidFill>
                <a:srgbClr val="000000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-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팔뚝</a:t>
            </a:r>
            <a:endParaRPr lang="en-US" altLang="ko-KR" sz="2400" dirty="0">
              <a:solidFill>
                <a:srgbClr val="000000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-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허리둘레</a:t>
            </a:r>
            <a:endParaRPr lang="en-US" altLang="ko-KR" sz="2400" dirty="0">
              <a:solidFill>
                <a:srgbClr val="000000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-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골반 넓이</a:t>
            </a:r>
            <a:endParaRPr lang="en-US" altLang="ko-KR" sz="2400" dirty="0">
              <a:solidFill>
                <a:srgbClr val="000000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-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허벅지</a:t>
            </a:r>
            <a:endParaRPr lang="en-US" altLang="ko-KR" sz="2400" dirty="0">
              <a:solidFill>
                <a:srgbClr val="000000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6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1075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구성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57D31-6BEE-484F-BB4F-859502138D3D}"/>
              </a:ext>
            </a:extLst>
          </p:cNvPr>
          <p:cNvSpPr txBox="1"/>
          <p:nvPr/>
        </p:nvSpPr>
        <p:spPr>
          <a:xfrm>
            <a:off x="5724128" y="46547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측면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 촬영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E3E4C2-608C-4420-A274-2FCD29958D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46"/>
          <a:stretch/>
        </p:blipFill>
        <p:spPr>
          <a:xfrm>
            <a:off x="113942" y="1122318"/>
            <a:ext cx="3600000" cy="4970977"/>
          </a:xfrm>
          <a:prstGeom prst="rect">
            <a:avLst/>
          </a:prstGeom>
        </p:spPr>
      </p:pic>
      <p:pic>
        <p:nvPicPr>
          <p:cNvPr id="20" name="그림 19" descr="거울이(가) 표시된 사진&#10;&#10;자동 생성된 설명">
            <a:extLst>
              <a:ext uri="{FF2B5EF4-FFF2-40B4-BE49-F238E27FC236}">
                <a16:creationId xmlns:a16="http://schemas.microsoft.com/office/drawing/2014/main" id="{096FD770-E328-49DB-8688-F6A6FF7B8C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36"/>
          <a:stretch/>
        </p:blipFill>
        <p:spPr>
          <a:xfrm>
            <a:off x="3635896" y="1108341"/>
            <a:ext cx="3600000" cy="4970975"/>
          </a:xfrm>
          <a:prstGeom prst="rect">
            <a:avLst/>
          </a:prstGeom>
        </p:spPr>
      </p:pic>
      <p:pic>
        <p:nvPicPr>
          <p:cNvPr id="7" name="그림 6" descr="의류이(가) 표시된 사진&#10;&#10;자동 생성된 설명">
            <a:extLst>
              <a:ext uri="{FF2B5EF4-FFF2-40B4-BE49-F238E27FC236}">
                <a16:creationId xmlns:a16="http://schemas.microsoft.com/office/drawing/2014/main" id="{0E88C7A9-21A6-4D95-80DE-0CBDF6DB8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759" y="2495820"/>
            <a:ext cx="2286319" cy="35723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516C38-4E6D-43E8-9DAF-50BDC26078F5}"/>
              </a:ext>
            </a:extLst>
          </p:cNvPr>
          <p:cNvSpPr txBox="1"/>
          <p:nvPr/>
        </p:nvSpPr>
        <p:spPr>
          <a:xfrm>
            <a:off x="7235895" y="1780397"/>
            <a:ext cx="194289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&lt;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측면 부위</a:t>
            </a: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&gt;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-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배</a:t>
            </a:r>
            <a:endParaRPr lang="en-US" altLang="ko-KR" sz="2400" dirty="0">
              <a:solidFill>
                <a:srgbClr val="000000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- </a:t>
            </a:r>
            <a:r>
              <a:rPr lang="ko-KR" altLang="en-US" sz="2400" dirty="0" err="1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힙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라인</a:t>
            </a:r>
            <a:endParaRPr lang="en-US" altLang="ko-KR" sz="2400" dirty="0">
              <a:solidFill>
                <a:srgbClr val="000000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- 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허벅지</a:t>
            </a:r>
            <a:endParaRPr lang="en-US" altLang="ko-KR" sz="2400" dirty="0">
              <a:solidFill>
                <a:srgbClr val="000000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90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1075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구성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57D31-6BEE-484F-BB4F-859502138D3D}"/>
              </a:ext>
            </a:extLst>
          </p:cNvPr>
          <p:cNvSpPr txBox="1"/>
          <p:nvPr/>
        </p:nvSpPr>
        <p:spPr>
          <a:xfrm>
            <a:off x="5724128" y="46547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결과</a:t>
            </a:r>
          </a:p>
        </p:txBody>
      </p:sp>
      <p:pic>
        <p:nvPicPr>
          <p:cNvPr id="3" name="그림 2" descr="실내이(가) 표시된 사진&#10;&#10;자동 생성된 설명">
            <a:extLst>
              <a:ext uri="{FF2B5EF4-FFF2-40B4-BE49-F238E27FC236}">
                <a16:creationId xmlns:a16="http://schemas.microsoft.com/office/drawing/2014/main" id="{F7A4CE06-636E-418C-9D77-273B697DDF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11"/>
          <a:stretch/>
        </p:blipFill>
        <p:spPr>
          <a:xfrm>
            <a:off x="550046" y="1122322"/>
            <a:ext cx="3937471" cy="3818323"/>
          </a:xfrm>
          <a:prstGeom prst="rect">
            <a:avLst/>
          </a:prstGeom>
        </p:spPr>
      </p:pic>
      <p:pic>
        <p:nvPicPr>
          <p:cNvPr id="8" name="그림 7" descr="거울이(가) 표시된 사진&#10;&#10;자동 생성된 설명">
            <a:extLst>
              <a:ext uri="{FF2B5EF4-FFF2-40B4-BE49-F238E27FC236}">
                <a16:creationId xmlns:a16="http://schemas.microsoft.com/office/drawing/2014/main" id="{6A66594F-E937-4404-AFF3-CE7DFDAD25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5446"/>
          <a:stretch/>
        </p:blipFill>
        <p:spPr>
          <a:xfrm>
            <a:off x="4460587" y="1118250"/>
            <a:ext cx="3968618" cy="38183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3312F6-D27F-49F2-B114-8BA76DB2883F}"/>
              </a:ext>
            </a:extLst>
          </p:cNvPr>
          <p:cNvSpPr txBox="1"/>
          <p:nvPr/>
        </p:nvSpPr>
        <p:spPr>
          <a:xfrm>
            <a:off x="637020" y="4936570"/>
            <a:ext cx="78699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체중계의 </a:t>
            </a:r>
            <a:r>
              <a:rPr lang="ko-KR" altLang="en-US" sz="2400" dirty="0">
                <a:solidFill>
                  <a:srgbClr val="0070C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화살표 버튼 </a:t>
            </a:r>
            <a:r>
              <a:rPr lang="en-US" altLang="ko-KR" sz="2400" dirty="0">
                <a:solidFill>
                  <a:srgbClr val="0070C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(◀ ▶)</a:t>
            </a:r>
            <a:r>
              <a:rPr lang="ko-KR" altLang="en-US" sz="2400" dirty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을 이용하여 이전 사진 확인 가능</a:t>
            </a:r>
            <a:endParaRPr lang="en-US" altLang="ko-KR" sz="2400" dirty="0">
              <a:solidFill>
                <a:srgbClr val="000000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73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4FFC13A-EC83-4B3D-8338-93F28303119C}"/>
              </a:ext>
            </a:extLst>
          </p:cNvPr>
          <p:cNvGrpSpPr/>
          <p:nvPr/>
        </p:nvGrpSpPr>
        <p:grpSpPr>
          <a:xfrm>
            <a:off x="3650114" y="1844824"/>
            <a:ext cx="2000869" cy="1930198"/>
            <a:chOff x="2137841" y="2780928"/>
            <a:chExt cx="2136046" cy="198159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D7C9F60-E2E7-4678-B752-85EF57C737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39"/>
            <a:stretch/>
          </p:blipFill>
          <p:spPr>
            <a:xfrm>
              <a:off x="2663788" y="2780928"/>
              <a:ext cx="936000" cy="822373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4314F84-A42E-4ECB-9BFC-00A6A2EEC802}"/>
                </a:ext>
              </a:extLst>
            </p:cNvPr>
            <p:cNvCxnSpPr/>
            <p:nvPr/>
          </p:nvCxnSpPr>
          <p:spPr>
            <a:xfrm>
              <a:off x="3131788" y="3598132"/>
              <a:ext cx="0" cy="485394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B19A1B-F617-4425-AD78-F75F09E5AF46}"/>
                </a:ext>
              </a:extLst>
            </p:cNvPr>
            <p:cNvSpPr txBox="1"/>
            <p:nvPr/>
          </p:nvSpPr>
          <p:spPr>
            <a:xfrm>
              <a:off x="2137841" y="4035784"/>
              <a:ext cx="2136046" cy="726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latin typeface="서울남산 장체M" panose="02020503020101020101" pitchFamily="18" charset="-127"/>
                  <a:ea typeface="서울남산 장체M" panose="02020503020101020101" pitchFamily="18" charset="-127"/>
                </a:rPr>
                <a:t>동작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54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D86B486-1615-433F-8423-7A440AD83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25A4F-33AE-40F7-A03C-53E8CC4E0BF9}"/>
              </a:ext>
            </a:extLst>
          </p:cNvPr>
          <p:cNvSpPr txBox="1"/>
          <p:nvPr/>
        </p:nvSpPr>
        <p:spPr>
          <a:xfrm>
            <a:off x="7668344" y="116632"/>
            <a:ext cx="147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정보 등록</a:t>
            </a:r>
          </a:p>
        </p:txBody>
      </p:sp>
    </p:spTree>
    <p:extLst>
      <p:ext uri="{BB962C8B-B14F-4D97-AF65-F5344CB8AC3E}">
        <p14:creationId xmlns:p14="http://schemas.microsoft.com/office/powerpoint/2010/main" val="40341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231</Words>
  <Application>Microsoft Office PowerPoint</Application>
  <PresentationFormat>화면 슬라이드 쇼(4:3)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서울남산 장체M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몽고메리</dc:creator>
  <cp:lastModifiedBy>주 방</cp:lastModifiedBy>
  <cp:revision>41</cp:revision>
  <dcterms:created xsi:type="dcterms:W3CDTF">2017-03-08T00:40:49Z</dcterms:created>
  <dcterms:modified xsi:type="dcterms:W3CDTF">2019-10-01T14:13:42Z</dcterms:modified>
</cp:coreProperties>
</file>