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69" r:id="rId4"/>
    <p:sldId id="274" r:id="rId5"/>
    <p:sldId id="275" r:id="rId6"/>
    <p:sldId id="276" r:id="rId7"/>
    <p:sldId id="277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서울남산 장체M" panose="0202050302010102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E9"/>
    <a:srgbClr val="D73774"/>
    <a:srgbClr val="9EC7D2"/>
    <a:srgbClr val="E86E8D"/>
    <a:srgbClr val="D1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8184" y="3725115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I deer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241" y="4388303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팀원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방주영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이기쁨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이주예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안다영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605" b="19240"/>
          <a:stretch/>
        </p:blipFill>
        <p:spPr>
          <a:xfrm>
            <a:off x="7740352" y="3016881"/>
            <a:ext cx="1187624" cy="1342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381C4-F5CF-43CC-A08B-49E212399738}"/>
              </a:ext>
            </a:extLst>
          </p:cNvPr>
          <p:cNvSpPr txBox="1"/>
          <p:nvPr/>
        </p:nvSpPr>
        <p:spPr>
          <a:xfrm>
            <a:off x="2681790" y="2361654"/>
            <a:ext cx="378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아이디어 발표</a:t>
            </a:r>
          </a:p>
        </p:txBody>
      </p:sp>
    </p:spTree>
    <p:extLst>
      <p:ext uri="{BB962C8B-B14F-4D97-AF65-F5344CB8AC3E}">
        <p14:creationId xmlns:p14="http://schemas.microsoft.com/office/powerpoint/2010/main" val="10811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91600" y="3429000"/>
            <a:ext cx="376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눈바디</a:t>
            </a:r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체크 거울</a:t>
            </a:r>
            <a:endParaRPr lang="en-US" altLang="ko-KR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algn="ctr"/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시나리오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3563888" y="1089431"/>
            <a:ext cx="1862332" cy="18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시나리오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968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시나리오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1C6C2-FC13-42F7-80CA-546BB1D49B6D}"/>
              </a:ext>
            </a:extLst>
          </p:cNvPr>
          <p:cNvSpPr txBox="1"/>
          <p:nvPr/>
        </p:nvSpPr>
        <p:spPr>
          <a:xfrm>
            <a:off x="302694" y="1034315"/>
            <a:ext cx="8517777" cy="319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#1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퇴근 후 집으로 돌아온 다영이는 어제 주문한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눈바디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거울이 도착해서 바로 뜯어서 설치한 뒤 작동시켰다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오늘 다영이의 패션은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와이드팬츠였고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옷을 갈아입지 않은 채로 체중계에 올라섰다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다영이를 처음 본 거울은 ①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“초면이시네요</a:t>
            </a:r>
            <a:r>
              <a:rPr lang="en-US" altLang="ko-KR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계정을 만드시겠습니까</a:t>
            </a:r>
            <a:r>
              <a:rPr lang="en-US" altLang="ko-KR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?”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라고 했고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“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응”이라고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대답한 다영이는 귀찮지만 ②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거울을 터치해 자신의 정보를 입력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그 후 다영이는 체중계에 올라갔지만 ③</a:t>
            </a:r>
            <a:r>
              <a:rPr lang="ko-KR" altLang="en-US" sz="2000" b="1" u="sng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와이드팬츠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때문에 옷을 갈아입으라고 </a:t>
            </a:r>
            <a:r>
              <a:rPr lang="ko-KR" altLang="en-US" sz="2000" b="1" u="sng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한소리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들었다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다영이는 매우 귀찮았지만 레깅스로 갈아 입고와 측정을 완료했다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B060AC-34CE-4DC8-9FE8-3C57FB1B19C4}"/>
              </a:ext>
            </a:extLst>
          </p:cNvPr>
          <p:cNvSpPr/>
          <p:nvPr/>
        </p:nvSpPr>
        <p:spPr>
          <a:xfrm>
            <a:off x="0" y="4878452"/>
            <a:ext cx="9144000" cy="1979548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6BF13-08BF-4B47-8CC8-E755DB8813B7}"/>
              </a:ext>
            </a:extLst>
          </p:cNvPr>
          <p:cNvSpPr txBox="1"/>
          <p:nvPr/>
        </p:nvSpPr>
        <p:spPr>
          <a:xfrm>
            <a:off x="302693" y="4802376"/>
            <a:ext cx="8517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요구사항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① 얼굴 인식 기능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사용자별 계정 등록 가능</a:t>
            </a:r>
            <a:endParaRPr lang="en-US" altLang="ko-KR" sz="2400" dirty="0">
              <a:solidFill>
                <a:schemeClr val="tx2">
                  <a:lumMod val="60000"/>
                  <a:lumOff val="40000"/>
                </a:schemeClr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②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거울 터치 기능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③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인식불가 판별 기능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74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2695" y="1034315"/>
            <a:ext cx="8445769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#2</a:t>
            </a:r>
          </a:p>
          <a:p>
            <a:pPr lvl="0" algn="just"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다영이는 대만에 일주일 동안 여행을 다녀왔다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대만 음식이 너무나도 맛있었던 다영이는 하루에 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5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끼씩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먹어버렸다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다이어트 중이었던 다영이는 떨리는 마음으로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눈바디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체크 거울 앞으로 갔다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아니나 다를까 다영이의 옆모습 배가 일주일 전보다 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3cm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나 나와 있었다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이때다 싶어 거울이 다영이에게 한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소리하려해서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다영이는 “조용히 해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!”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라고 말해 ④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거울을 </a:t>
            </a:r>
            <a:r>
              <a:rPr lang="ko-KR" altLang="en-US" sz="2000" b="1" u="sng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음소거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시켜버렸다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하지만 거울은 꿋꿋이 화면에 ⑤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건강 식단과 운동 추천을 띄워줬다</a:t>
            </a:r>
            <a:r>
              <a:rPr lang="en-US" altLang="ko-KR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다이어트 동기부여를 위해 다영이는 친구들과 ⑥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거울로 찍은 사진을 모두 공유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하는데 창피함을 느껴 얼른 ⑦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사진을 삭제해버렸다</a:t>
            </a:r>
            <a:r>
              <a:rPr lang="en-US" altLang="ko-KR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  <a:endParaRPr kumimoji="0" lang="ko-KR" alt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968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3A6691-CCFD-483A-A858-EAF128BB91D4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E596E-1633-4393-8307-771822E567F0}"/>
              </a:ext>
            </a:extLst>
          </p:cNvPr>
          <p:cNvSpPr txBox="1"/>
          <p:nvPr/>
        </p:nvSpPr>
        <p:spPr>
          <a:xfrm>
            <a:off x="302693" y="4802376"/>
            <a:ext cx="8517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요구사항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④ 음성 인식을 통한 소리 조절 기능</a:t>
            </a:r>
            <a:endParaRPr lang="en-US" altLang="ko-KR" sz="2400" dirty="0">
              <a:solidFill>
                <a:schemeClr val="tx2">
                  <a:lumMod val="60000"/>
                  <a:lumOff val="40000"/>
                </a:schemeClr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⑤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건강 식단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운동 등 추천 기능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⑥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사진 공유 기능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⑦ 사진 저장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•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삭제 기능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968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1A5EB0-B53D-44EB-80F5-90199395CF14}"/>
              </a:ext>
            </a:extLst>
          </p:cNvPr>
          <p:cNvSpPr txBox="1"/>
          <p:nvPr/>
        </p:nvSpPr>
        <p:spPr>
          <a:xfrm>
            <a:off x="302695" y="1034315"/>
            <a:ext cx="8445769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#3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다영이가 다니는 헬스장에도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눈바디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체크 거울이 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여행 때 너무나 폭식을 해서 죄책감을 느낀 다영이는 얼른 헬스장에 가서 만회를 하려한다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열심히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러닝머신을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달린 후 다영이는 배가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홀쭉해진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것 같은 착각을 느껴 이때다 싶어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눈바디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체크 거울에 올라섰다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뒤에서 운동하는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⑧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사람들이 많이 보이지만 다영이의 배는 정확히 인식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되었고 어제와 같은 상태였다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절망한 다영이는 현실을 부정하며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러닝머신으로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되돌아갔다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절망감에 거울을 끄는 것을 잊었지만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⑨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거울은 자동으로 종료되었다</a:t>
            </a:r>
            <a:r>
              <a:rPr lang="en-US" altLang="ko-KR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  <a:endParaRPr kumimoji="0" lang="ko-KR" alt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9176A7-FA14-4EC8-84D1-38F2070AB26B}"/>
              </a:ext>
            </a:extLst>
          </p:cNvPr>
          <p:cNvSpPr/>
          <p:nvPr/>
        </p:nvSpPr>
        <p:spPr>
          <a:xfrm>
            <a:off x="0" y="4878452"/>
            <a:ext cx="9144000" cy="1979548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F1B97-E581-4767-BEA8-5FBA8976B6D6}"/>
              </a:ext>
            </a:extLst>
          </p:cNvPr>
          <p:cNvSpPr txBox="1"/>
          <p:nvPr/>
        </p:nvSpPr>
        <p:spPr>
          <a:xfrm>
            <a:off x="302693" y="4802376"/>
            <a:ext cx="8517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요구사항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⑧ 정확한 실루엣 측정 가능</a:t>
            </a:r>
            <a:endParaRPr lang="en-US" altLang="ko-KR" sz="2400" dirty="0">
              <a:solidFill>
                <a:schemeClr val="tx2">
                  <a:lumMod val="60000"/>
                  <a:lumOff val="40000"/>
                </a:schemeClr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⑨ 자동 종료 기능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27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968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B5546B-1222-4DF7-A1AE-E05F20E86A96}"/>
              </a:ext>
            </a:extLst>
          </p:cNvPr>
          <p:cNvSpPr txBox="1"/>
          <p:nvPr/>
        </p:nvSpPr>
        <p:spPr>
          <a:xfrm>
            <a:off x="302695" y="1034315"/>
            <a:ext cx="8445769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#4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다영이네 집에 친구들이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놀러왔다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현관을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들어서자마자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보이는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눈바디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체크 거울을 처음 본 친구들은 “우와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!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나도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재볼래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!”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하며 우르르 몰려들었다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다영이는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우쭐해하며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⑩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버튼을 눌러 거울을 작동시켰고</a:t>
            </a:r>
            <a:r>
              <a:rPr lang="en-US" altLang="ko-KR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체중계는 저절로 튀어나왔다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거울은 “초면이시네요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계정을 만드시겠습니까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?”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라고 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다영이 친구 기쁨이는 “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아니”라고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한 뒤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⑪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게스트 계정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으로 측정을 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기쁨이는 측정을 여러 번 한 뒤에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⑫</a:t>
            </a:r>
            <a:r>
              <a:rPr lang="ko-KR" altLang="en-US" sz="2000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가장 마음에 든 사진을 골라 계정을 만들어 저장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98071-8D75-4A0B-896D-D829677CA5BC}"/>
              </a:ext>
            </a:extLst>
          </p:cNvPr>
          <p:cNvSpPr/>
          <p:nvPr/>
        </p:nvSpPr>
        <p:spPr>
          <a:xfrm>
            <a:off x="0" y="4878452"/>
            <a:ext cx="9144000" cy="1979548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8004C-6E23-4532-9AA9-A0C677E9599E}"/>
              </a:ext>
            </a:extLst>
          </p:cNvPr>
          <p:cNvSpPr txBox="1"/>
          <p:nvPr/>
        </p:nvSpPr>
        <p:spPr>
          <a:xfrm>
            <a:off x="302693" y="4802376"/>
            <a:ext cx="8517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요구사항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⑩ 자동 셋팅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			</a:t>
            </a:r>
            <a:endParaRPr lang="en-US" altLang="ko-KR" sz="2400" dirty="0">
              <a:solidFill>
                <a:schemeClr val="tx2">
                  <a:lumMod val="60000"/>
                  <a:lumOff val="40000"/>
                </a:schemeClr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⑪ 게스트 모드 기능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⑫ 게스트 모드 결과로 계정 가입 가능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B2A33F7-3A37-4AA9-B843-E5B323413A85}"/>
              </a:ext>
            </a:extLst>
          </p:cNvPr>
          <p:cNvSpPr/>
          <p:nvPr/>
        </p:nvSpPr>
        <p:spPr>
          <a:xfrm>
            <a:off x="0" y="4878452"/>
            <a:ext cx="9144000" cy="1979548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968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1161F4-5EF3-4160-A408-8CA112DF4E29}"/>
              </a:ext>
            </a:extLst>
          </p:cNvPr>
          <p:cNvSpPr txBox="1"/>
          <p:nvPr/>
        </p:nvSpPr>
        <p:spPr>
          <a:xfrm>
            <a:off x="302695" y="1034315"/>
            <a:ext cx="8517777" cy="424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시나리오 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#5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다영이네 집에 놀러갔던 기쁨이는 거울이 무척 마음에 들었다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그날 밤 기쁨이는 집에 </a:t>
            </a:r>
            <a:r>
              <a:rPr lang="ko-KR" altLang="en-US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돌아오자마자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충동적으로 거울을 구매해버렸다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!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다음날 기쁨이가 거울을 설치한 뒤 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⑬</a:t>
            </a:r>
            <a:r>
              <a:rPr lang="ko-KR" altLang="en-US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다영이네 집에서 등록한 계정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으로 </a:t>
            </a:r>
            <a:r>
              <a:rPr lang="ko-KR" altLang="en-US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눈바디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체크 거울을 시작했다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이를 지켜보던 늦둥이 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8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살 동생 </a:t>
            </a:r>
            <a:r>
              <a:rPr lang="ko-KR" altLang="en-US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주예는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“언니 나도 </a:t>
            </a:r>
            <a:r>
              <a:rPr lang="ko-KR" altLang="en-US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해볼래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!”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라며 다가왔다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주예는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체중계로 올라갔는데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키가 작아 화면이 보이지 않았다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배려심 넘치는 거울은 </a:t>
            </a:r>
            <a:r>
              <a:rPr lang="ko-KR" altLang="en-US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주예의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눈높이에 맞게 </a:t>
            </a:r>
            <a:r>
              <a:rPr lang="ko-KR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⑭</a:t>
            </a:r>
            <a:r>
              <a:rPr lang="ko-KR" altLang="en-US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거울의 디스플레이를 내려주었다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기쁨이는 주예에게 부위별 측정이 필요하지 않을 것 같아 ⑮</a:t>
            </a:r>
            <a:r>
              <a:rPr lang="ko-KR" altLang="en-US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부위별 측정 기능을 꺼버렸다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소란스러운 소리에 안방에서 기쁨이 아빠가 나왔고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아빠 또한 체중계에 올라갔다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기쁨이 아빠의 키는 너무 커서 거울에 모두 나오지 않았지만 거울은 너무나도 배려심 넘치는 나머지 ⑯</a:t>
            </a:r>
            <a:r>
              <a:rPr lang="ko-KR" altLang="en-US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거울을 올려 뒤쪽에 남아있던 여분의 거울이 드러나도록 하였다</a:t>
            </a:r>
            <a:r>
              <a:rPr lang="en-US" altLang="ko-KR" b="1" u="sng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덕분에 기쁨이 아빠도 무사히 측정을 마칠 수 있었다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3F1DD-286E-4F0D-AAB0-D0DB9DB06812}"/>
              </a:ext>
            </a:extLst>
          </p:cNvPr>
          <p:cNvSpPr txBox="1"/>
          <p:nvPr/>
        </p:nvSpPr>
        <p:spPr>
          <a:xfrm>
            <a:off x="323528" y="5089970"/>
            <a:ext cx="85177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요구사항</a:t>
            </a:r>
            <a:endParaRPr lang="en-US" altLang="ko-KR" sz="20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⑬ 계정 연동 기능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⑭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디스플레이 높이 조절 기능 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			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⑮ 부위별 측정 온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오프 기능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3">
              <a:defRPr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⑯ 거울 높이 조절 기능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62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560</Words>
  <Application>Microsoft Office PowerPoint</Application>
  <PresentationFormat>화면 슬라이드 쇼(4:3)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서울남산 장체M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주 방</cp:lastModifiedBy>
  <cp:revision>47</cp:revision>
  <dcterms:created xsi:type="dcterms:W3CDTF">2017-03-08T00:40:49Z</dcterms:created>
  <dcterms:modified xsi:type="dcterms:W3CDTF">2019-10-15T14:18:55Z</dcterms:modified>
</cp:coreProperties>
</file>