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73" r:id="rId4"/>
    <p:sldId id="268" r:id="rId5"/>
    <p:sldId id="276" r:id="rId6"/>
    <p:sldId id="269" r:id="rId7"/>
    <p:sldId id="270" r:id="rId8"/>
    <p:sldId id="274" r:id="rId9"/>
    <p:sldId id="271" r:id="rId10"/>
    <p:sldId id="272" r:id="rId11"/>
    <p:sldId id="275" r:id="rId12"/>
    <p:sldId id="277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서울남산 장체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9"/>
    <a:srgbClr val="D73774"/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05" b="19240"/>
          <a:stretch/>
        </p:blipFill>
        <p:spPr>
          <a:xfrm>
            <a:off x="7740352" y="3016881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09" y="1648829"/>
            <a:ext cx="8345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어플을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통해 </a:t>
            </a: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요일별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</a:t>
            </a: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특정날짜별로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체크리스트 작성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물품인식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챙기지 못한 물건이 있을 경우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LED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등 빨간색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스크린에 해당 물품 표시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모두 챙겼을 경우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LED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등 초록색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3.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날씨나 기타 정보에 따른 물품 추천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6890C-753A-4A25-A66D-29EC08AFD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228433"/>
            <a:ext cx="2605614" cy="32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 제품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pic>
        <p:nvPicPr>
          <p:cNvPr id="3074" name="Picture 2" descr="https://dthumb-phinf.pstatic.net/?src=%22http%3A%2F%2Fpost.phinf.naver.net%2FMjAxNjEyMDNfOTMg%2FMDAxNDgwNzI0MzY3MDIw.dXI65aYd2OUyfr3Vul4FPn25M1lYfFixkWcf2GF7Ixwg.YyQZxowzBVzrDdpVc4ZSIB9OsCBtkR7r0dFPSjetznEg.JPEG%2Fdbc938b9639361272aadb3d851f54739_original.jpg%3Ftype%3Dw1200%22&amp;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5" y="1269057"/>
            <a:ext cx="3860149" cy="21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043" y="3573016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GearEye</a:t>
            </a:r>
            <a:endParaRPr lang="ko-KR" altLang="en-US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227846"/>
            <a:ext cx="3758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RFID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태그를 물건에 붙여 관리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태그 부착 물품만 인식가능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A87DA-88AF-4B87-8DB5-460EB54C5160}"/>
              </a:ext>
            </a:extLst>
          </p:cNvPr>
          <p:cNvSpPr txBox="1"/>
          <p:nvPr/>
        </p:nvSpPr>
        <p:spPr>
          <a:xfrm>
            <a:off x="4355976" y="4100810"/>
            <a:ext cx="46440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물건 인식 방식으로 태그 부착 필요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날씨에 따른 추천기능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1416A-DEB4-444A-9BD1-1739D9D5127F}"/>
              </a:ext>
            </a:extLst>
          </p:cNvPr>
          <p:cNvSpPr txBox="1"/>
          <p:nvPr/>
        </p:nvSpPr>
        <p:spPr>
          <a:xfrm>
            <a:off x="4427984" y="354875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7010" y="175693"/>
            <a:ext cx="1957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 외에</a:t>
            </a:r>
            <a:r>
              <a:rPr lang="en-US" altLang="ko-KR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..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94" y="1268760"/>
            <a:ext cx="8373761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Wi-fi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를 태그로 연결하기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적외선이나 초음파를 활용한 공간인식으로 화재 시 대피경로 탐색하기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홀로그램을 통한 실제 물건 크기 보여주기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주변 정자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벤치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찾기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지하철 칸 별로 남은 좌석 수 알려주기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화상으로 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119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나 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112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신고 접수하기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80312" y="116632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목차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536538" y="922738"/>
            <a:ext cx="1843774" cy="1930198"/>
            <a:chOff x="2137841" y="2780928"/>
            <a:chExt cx="1968339" cy="19815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663788" y="2780928"/>
              <a:ext cx="936000" cy="82237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3131788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7841" y="4035784"/>
              <a:ext cx="1968339" cy="72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갖고가방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88CA81-ECEA-494F-A72A-DC8D1EF57C8E}"/>
              </a:ext>
            </a:extLst>
          </p:cNvPr>
          <p:cNvGrpSpPr/>
          <p:nvPr/>
        </p:nvGrpSpPr>
        <p:grpSpPr>
          <a:xfrm>
            <a:off x="1765724" y="760519"/>
            <a:ext cx="1862233" cy="2092417"/>
            <a:chOff x="2069924" y="764704"/>
            <a:chExt cx="1988045" cy="2148128"/>
          </a:xfrm>
        </p:grpSpPr>
        <p:sp>
          <p:nvSpPr>
            <p:cNvPr id="19" name="TextBox 18"/>
            <p:cNvSpPr txBox="1"/>
            <p:nvPr/>
          </p:nvSpPr>
          <p:spPr>
            <a:xfrm>
              <a:off x="2069924" y="2186098"/>
              <a:ext cx="1988045" cy="72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같이드론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2627784" y="764704"/>
              <a:ext cx="936000" cy="936000"/>
            </a:xfrm>
            <a:prstGeom prst="rect">
              <a:avLst/>
            </a:prstGeom>
          </p:spPr>
        </p:pic>
        <p:cxnSp>
          <p:nvCxnSpPr>
            <p:cNvPr id="33" name="직선 연결선 32"/>
            <p:cNvCxnSpPr>
              <a:cxnSpLocks/>
            </p:cNvCxnSpPr>
            <p:nvPr/>
          </p:nvCxnSpPr>
          <p:spPr>
            <a:xfrm>
              <a:off x="3095784" y="1700704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6A4B12-FB25-48FE-A6F8-21E893BF033D}"/>
              </a:ext>
            </a:extLst>
          </p:cNvPr>
          <p:cNvSpPr txBox="1"/>
          <p:nvPr/>
        </p:nvSpPr>
        <p:spPr>
          <a:xfrm>
            <a:off x="3131840" y="3068960"/>
            <a:ext cx="42484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동기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목적 및 기능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32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유사어플</a:t>
            </a: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및 </a:t>
            </a:r>
            <a:r>
              <a:rPr lang="ko-KR" altLang="en-US" sz="32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5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71440" y="3650673"/>
            <a:ext cx="3201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3563888" y="1340768"/>
            <a:ext cx="1862332" cy="18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2" y="136971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제주도 </a:t>
            </a: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올레길</a:t>
            </a:r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4288" y="50421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93F86-2E78-4699-A86A-189B7DA141E2}"/>
              </a:ext>
            </a:extLst>
          </p:cNvPr>
          <p:cNvSpPr txBox="1"/>
          <p:nvPr/>
        </p:nvSpPr>
        <p:spPr>
          <a:xfrm>
            <a:off x="107504" y="4750177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출처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제주올레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933DFB-917E-4FF5-BF96-CD06B869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43127"/>
            <a:ext cx="4593514" cy="2969422"/>
          </a:xfrm>
          <a:prstGeom prst="rect">
            <a:avLst/>
          </a:prstGeom>
        </p:spPr>
      </p:pic>
      <p:pic>
        <p:nvPicPr>
          <p:cNvPr id="1030" name="Picture 6" descr="https://mblogthumb-phinf.pstatic.net/MjAxNzAyMDNfMTEx/MDAxNDg2MTIxOTQ1ODM4.S7Vu3304vDnFvHAqvg52BNNg7whyENaTDb0FH0Rb0VEg.uYBnbLX02c3YXh2Q5tDkt2ZD2CtP768UrSc1CVvDTp8g.JPEG.lsw24001/%25ED%2586%25B5%25EC%2598%2581.jpg?type=w800">
            <a:extLst>
              <a:ext uri="{FF2B5EF4-FFF2-40B4-BE49-F238E27FC236}">
                <a16:creationId xmlns:a16="http://schemas.microsoft.com/office/drawing/2014/main" id="{62966A49-2B11-408E-A7B6-2F2E40090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3" y="1746092"/>
            <a:ext cx="4199829" cy="29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747C33-1440-4C98-9E0C-0CF79C0997C3}"/>
              </a:ext>
            </a:extLst>
          </p:cNvPr>
          <p:cNvSpPr txBox="1"/>
          <p:nvPr/>
        </p:nvSpPr>
        <p:spPr>
          <a:xfrm>
            <a:off x="4858195" y="4762924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출처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통영시청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D3B2D-87CB-4B0A-93B4-B569B26B008C}"/>
              </a:ext>
            </a:extLst>
          </p:cNvPr>
          <p:cNvSpPr txBox="1"/>
          <p:nvPr/>
        </p:nvSpPr>
        <p:spPr>
          <a:xfrm>
            <a:off x="4855243" y="136190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토영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이야길</a:t>
            </a:r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FDCEA-05C6-4303-BA46-EE3C1F630134}"/>
              </a:ext>
            </a:extLst>
          </p:cNvPr>
          <p:cNvSpPr txBox="1"/>
          <p:nvPr/>
        </p:nvSpPr>
        <p:spPr>
          <a:xfrm>
            <a:off x="1650482" y="5292497"/>
            <a:ext cx="666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코스를 공유하는 것 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관광 상품</a:t>
            </a:r>
          </a:p>
        </p:txBody>
      </p:sp>
    </p:spTree>
    <p:extLst>
      <p:ext uri="{BB962C8B-B14F-4D97-AF65-F5344CB8AC3E}">
        <p14:creationId xmlns:p14="http://schemas.microsoft.com/office/powerpoint/2010/main" val="39633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같이드론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pic>
        <p:nvPicPr>
          <p:cNvPr id="1027" name="Picture 3" descr="캡처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08" y="1446036"/>
            <a:ext cx="387681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8216" y="1124744"/>
            <a:ext cx="41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무인 항공기 금지 및 제한구역 지도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012" y="111289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국내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드론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소지의 증가</a:t>
            </a:r>
          </a:p>
        </p:txBody>
      </p:sp>
      <p:pic>
        <p:nvPicPr>
          <p:cNvPr id="12" name="Picture 2" descr="e296620ce6ea44538ce61fa8f21e43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4" y="1446036"/>
            <a:ext cx="4064466" cy="37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4288" y="50421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개발 동기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93F86-2E78-4699-A86A-189B7DA141E2}"/>
              </a:ext>
            </a:extLst>
          </p:cNvPr>
          <p:cNvSpPr txBox="1"/>
          <p:nvPr/>
        </p:nvSpPr>
        <p:spPr>
          <a:xfrm>
            <a:off x="5271543" y="5400875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브이월드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항공 공항 비행금지구역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관제권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등 확인 지도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F1719-F753-495F-9FF7-30E6EF2EE6C6}"/>
              </a:ext>
            </a:extLst>
          </p:cNvPr>
          <p:cNvSpPr txBox="1"/>
          <p:nvPr/>
        </p:nvSpPr>
        <p:spPr>
          <a:xfrm>
            <a:off x="467544" y="5296645"/>
            <a:ext cx="307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한국일보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보험 없는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드론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...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대책 없는 비행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2018.07.03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07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326" y="1696740"/>
            <a:ext cx="786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1.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관광 산업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 코스 추천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커뮤니티 형성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사용자간의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코스 공유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코스 추천에 따른 지역 경제 활성화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비행 가능 여부를 인지하고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법규를 지키며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목적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 어플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 descr="C:\Users\SH511\AppData\Local\Microsoft\Windows\INetCache\Content.Word\KakaoTalk_20190905_131647894_01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-1754" r="-279" b="29824"/>
          <a:stretch/>
        </p:blipFill>
        <p:spPr bwMode="auto">
          <a:xfrm>
            <a:off x="515734" y="1484784"/>
            <a:ext cx="225588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KakaoTalk_20190905_131652814_0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" b="28641"/>
          <a:stretch/>
        </p:blipFill>
        <p:spPr bwMode="auto">
          <a:xfrm>
            <a:off x="3070405" y="1509293"/>
            <a:ext cx="216024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akaoTalk_20190905_131751772_0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2" b="28640"/>
          <a:stretch/>
        </p:blipFill>
        <p:spPr bwMode="auto">
          <a:xfrm>
            <a:off x="5508467" y="1502971"/>
            <a:ext cx="2330619" cy="29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4641686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 가능 구역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 정보를 다룸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040D4-7064-4352-8F75-10B3A20C4149}"/>
              </a:ext>
            </a:extLst>
          </p:cNvPr>
          <p:cNvSpPr txBox="1"/>
          <p:nvPr/>
        </p:nvSpPr>
        <p:spPr>
          <a:xfrm>
            <a:off x="964790" y="5126159"/>
            <a:ext cx="817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코스 추천 기능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8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유저간의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커뮤니티 형성 등의 </a:t>
            </a:r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차별화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7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42012" y="1628800"/>
            <a:ext cx="2135233" cy="2857673"/>
            <a:chOff x="2471330" y="2450430"/>
            <a:chExt cx="1186932" cy="16394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471330" y="2450430"/>
              <a:ext cx="1128485" cy="99149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40674" y="3648483"/>
              <a:ext cx="1117588" cy="4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갖고가방</a:t>
              </a:r>
              <a:endParaRPr lang="ko-KR" altLang="en-US" sz="44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3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목적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887" y="1684011"/>
            <a:ext cx="75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필요한 물건을 챙기지 않는 경우가 빈번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그날 그날 필요한 물건이 달라짐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173" y="3284984"/>
            <a:ext cx="746375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갖고가방을</a:t>
            </a:r>
            <a:r>
              <a:rPr lang="ko-KR" altLang="en-US" sz="2800" b="1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통해</a:t>
            </a:r>
            <a:endParaRPr lang="en-US" altLang="ko-KR" sz="2800" b="1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필요한 물건들을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잊지 않고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챙길 수 있도록 한다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 등 갑작스러운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경우에 대비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한다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lang="ko-KR" altLang="en-US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5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307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서울남산 장체M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이주예</cp:lastModifiedBy>
  <cp:revision>33</cp:revision>
  <dcterms:created xsi:type="dcterms:W3CDTF">2017-03-08T00:40:49Z</dcterms:created>
  <dcterms:modified xsi:type="dcterms:W3CDTF">2019-09-10T11:52:20Z</dcterms:modified>
</cp:coreProperties>
</file>