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</p:sldMasterIdLst>
  <p:notesMasterIdLst>
    <p:notesMasterId r:id="rId21"/>
  </p:notesMasterIdLst>
  <p:sldIdLst>
    <p:sldId id="258" r:id="rId5"/>
    <p:sldId id="260" r:id="rId6"/>
    <p:sldId id="257" r:id="rId7"/>
    <p:sldId id="270" r:id="rId8"/>
    <p:sldId id="273" r:id="rId9"/>
    <p:sldId id="277" r:id="rId10"/>
    <p:sldId id="274" r:id="rId11"/>
    <p:sldId id="281" r:id="rId12"/>
    <p:sldId id="276" r:id="rId13"/>
    <p:sldId id="267" r:id="rId14"/>
    <p:sldId id="272" r:id="rId15"/>
    <p:sldId id="278" r:id="rId16"/>
    <p:sldId id="279" r:id="rId17"/>
    <p:sldId id="282" r:id="rId18"/>
    <p:sldId id="280" r:id="rId19"/>
    <p:sldId id="266" r:id="rId20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AB63B-2015-4CFD-BEE8-B802062C9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20083" y="3308496"/>
            <a:ext cx="5551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</a:t>
            </a:r>
            <a:r>
              <a:rPr lang="ko-KR" altLang="en-US" sz="60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6565" y="4546688"/>
            <a:ext cx="103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iDeer</a:t>
            </a:r>
            <a:endParaRPr lang="en-US" altLang="ko-KR" sz="2800" dirty="0">
              <a:ln w="22225">
                <a:noFill/>
              </a:ln>
              <a:solidFill>
                <a:srgbClr val="6E6F7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6046" y="282455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Capstone Design (1)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E9905-9546-410D-87D0-93F1B5872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2188" l="0" r="100000">
                        <a14:foregroundMark x1="14485" y1="62500" x2="13264" y2="63750"/>
                        <a14:foregroundMark x1="59511" y1="61979" x2="58115" y2="61979"/>
                        <a14:foregroundMark x1="52356" y1="51875" x2="54450" y2="51979"/>
                        <a14:foregroundMark x1="42757" y1="40729" x2="43281" y2="42604"/>
                        <a14:foregroundMark x1="66492" y1="69792" x2="64572" y2="70313"/>
                        <a14:foregroundMark x1="77487" y1="68958" x2="79581" y2="69271"/>
                        <a14:foregroundMark x1="87609" y1="69583" x2="89354" y2="70313"/>
                        <a14:foregroundMark x1="39965" y1="54063" x2="38743" y2="55000"/>
                        <a14:foregroundMark x1="88656" y1="82917" x2="83421" y2="82292"/>
                        <a14:foregroundMark x1="59162" y1="83750" x2="59686" y2="85521"/>
                        <a14:foregroundMark x1="67539" y1="84583" x2="67539" y2="85729"/>
                      </a14:backgroundRemoval>
                    </a14:imgEffect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605" b="19240"/>
          <a:stretch/>
        </p:blipFill>
        <p:spPr>
          <a:xfrm>
            <a:off x="5112689" y="614416"/>
            <a:ext cx="1274129" cy="14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7B0DBD-A01A-4702-9CCC-403AA26F52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9"/>
          <a:stretch/>
        </p:blipFill>
        <p:spPr>
          <a:xfrm>
            <a:off x="5374235" y="2183662"/>
            <a:ext cx="1443528" cy="1245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51316" y="4728001"/>
            <a:ext cx="5689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시스템 </a:t>
            </a:r>
            <a:r>
              <a:rPr kumimoji="0" lang="en-US" altLang="ko-KR" sz="4800" b="0" i="0" u="none" strike="noStrike" kern="1200" cap="none" spc="30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Use Case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 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kumimoji="0" lang="ko-KR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3519" y="4420224"/>
            <a:ext cx="130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Use Case </a:t>
            </a:r>
            <a:r>
              <a:rPr kumimoji="0" lang="ko-KR" altLang="en-US" sz="1400" b="1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발표</a:t>
            </a:r>
            <a:endParaRPr kumimoji="0" lang="en-US" altLang="ko-KR" sz="1400" b="1" i="0" u="none" strike="noStrike" kern="1200" cap="none" spc="0" normalizeH="0" baseline="0" noProof="0" dirty="0">
              <a:ln w="22225">
                <a:noFill/>
              </a:ln>
              <a:solidFill>
                <a:srgbClr val="94C3BB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48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1930" y="229970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다이어그램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FA99264-31A0-458D-AED6-FF836F69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80" y="1784407"/>
            <a:ext cx="5667719" cy="4436666"/>
          </a:xfrm>
          <a:prstGeom prst="rect">
            <a:avLst/>
          </a:prstGeom>
        </p:spPr>
      </p:pic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9C5FC82B-03E6-44CA-8982-998AECFAE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31683"/>
              </p:ext>
            </p:extLst>
          </p:nvPr>
        </p:nvGraphicFramePr>
        <p:xfrm>
          <a:off x="5901249" y="2677830"/>
          <a:ext cx="5988309" cy="221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2976650750"/>
                    </a:ext>
                  </a:extLst>
                </a:gridCol>
                <a:gridCol w="4403666">
                  <a:extLst>
                    <a:ext uri="{9D8B030D-6E8A-4147-A177-3AD203B41FA5}">
                      <a16:colId xmlns:a16="http://schemas.microsoft.com/office/drawing/2014/main" val="1986540227"/>
                    </a:ext>
                  </a:extLst>
                </a:gridCol>
              </a:tblGrid>
              <a:tr h="443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en-US" altLang="ko-KR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88109"/>
                  </a:ext>
                </a:extLst>
              </a:tr>
              <a:tr h="685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유저정보관리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사용자의 이름을 인식하여 해당 정보로 로그인한다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spc="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787794"/>
                  </a:ext>
                </a:extLst>
              </a:tr>
              <a:tr h="685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사진에서 사용자의 신체부위를 측정하고 저장한다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194082"/>
                  </a:ext>
                </a:extLst>
              </a:tr>
              <a:tr h="403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변화결과출력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 사진에 따른 변화를 출력한다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spc="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64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77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 정보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8DDCA-A701-4E40-91B8-1FCF9EAC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84" y="1873993"/>
            <a:ext cx="6842031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6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3D6774-6617-4A7F-A1D5-400079D4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47" y="1323748"/>
            <a:ext cx="5914705" cy="49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1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C80B9-FC25-4823-B4F5-E31733E4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54" y="1256459"/>
            <a:ext cx="5878046" cy="4924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D5B7A1-D15D-47CC-B31A-C7820835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6459"/>
            <a:ext cx="5884075" cy="39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변화 결과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E9DB90-6C57-4D7C-8988-7760B729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0" y="961184"/>
            <a:ext cx="5802000" cy="31306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6692AF-C521-46F4-ABA9-0AF63156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58" y="961184"/>
            <a:ext cx="5802000" cy="56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8869" y="2951947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4933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 Case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 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명세서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4401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Case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명세서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8559" y="4728001"/>
            <a:ext cx="6354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</a:t>
            </a: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 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3519" y="4420224"/>
            <a:ext cx="130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Use Case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발표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8D601-1BEA-4CDC-8473-28BA1173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5"/>
          <a:stretch/>
        </p:blipFill>
        <p:spPr>
          <a:xfrm>
            <a:off x="5447251" y="2381852"/>
            <a:ext cx="1297497" cy="10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FA99264-31A0-458D-AED6-FF836F69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1463708"/>
            <a:ext cx="5667719" cy="5078065"/>
          </a:xfrm>
          <a:prstGeom prst="rect">
            <a:avLst/>
          </a:prstGeom>
        </p:spPr>
      </p:pic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9C5FC82B-03E6-44CA-8982-998AECFAE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93187"/>
              </p:ext>
            </p:extLst>
          </p:nvPr>
        </p:nvGraphicFramePr>
        <p:xfrm>
          <a:off x="5565728" y="2293657"/>
          <a:ext cx="6323830" cy="2969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2976650750"/>
                    </a:ext>
                  </a:extLst>
                </a:gridCol>
                <a:gridCol w="4739187">
                  <a:extLst>
                    <a:ext uri="{9D8B030D-6E8A-4147-A177-3AD203B41FA5}">
                      <a16:colId xmlns:a16="http://schemas.microsoft.com/office/drawing/2014/main" val="1986540227"/>
                    </a:ext>
                  </a:extLst>
                </a:gridCol>
              </a:tblGrid>
              <a:tr h="43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en-US" altLang="ko-KR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88109"/>
                  </a:ext>
                </a:extLst>
              </a:tr>
              <a:tr h="673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음성 인식을 통하여 스마트 </a:t>
                      </a:r>
                      <a:r>
                        <a:rPr lang="ko-KR" altLang="en-US" sz="1400" spc="3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눈바디</a:t>
                      </a:r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거울에 로그인한다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spc="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787794"/>
                  </a:ext>
                </a:extLst>
              </a:tr>
              <a:tr h="395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사진촬영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현재 모습을 촬영한다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194082"/>
                  </a:ext>
                </a:extLst>
              </a:tr>
              <a:tr h="673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사진저장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음성 인식을 통하여 촬영한 사진 저장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여부를 결정한다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spc="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644675"/>
                  </a:ext>
                </a:extLst>
              </a:tr>
              <a:tr h="395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현재까지 촬영한 사진을 조회한다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45719"/>
                  </a:ext>
                </a:extLst>
              </a:tr>
              <a:tr h="395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기기를 종료한다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8057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D0FF28A-C747-401E-8637-8A04BA2EE1C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0769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6443EE-10C7-4F08-BC37-C1922509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16" y="1171983"/>
            <a:ext cx="6502368" cy="5237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-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9788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촬영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CA351A-4666-415A-94F5-0E53B7B1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6" y="1836993"/>
            <a:ext cx="5932274" cy="34533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44E8B6-F6B0-4461-906C-476F3EDB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6993"/>
            <a:ext cx="5932274" cy="29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9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저장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D1F118-7C47-4418-9EB7-5BFDF078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83" y="946190"/>
            <a:ext cx="6102164" cy="57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0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조회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68ECBC-D196-49FA-B51B-FF8B0891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4" y="909077"/>
            <a:ext cx="5784196" cy="18518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DE7744-934A-4D3E-A4E8-09A31710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72" y="909077"/>
            <a:ext cx="5441824" cy="579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 -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64FA7C-D57F-4D7C-84E4-2F8052AF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77" y="1550776"/>
            <a:ext cx="6944846" cy="37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2854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207</Words>
  <Application>Microsoft Office PowerPoint</Application>
  <PresentationFormat>와이드스크린</PresentationFormat>
  <Paragraphs>46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나눔스퀘어 ExtraBold</vt:lpstr>
      <vt:lpstr>Arial</vt:lpstr>
      <vt:lpstr>나눔스퀘어 Bold</vt:lpstr>
      <vt:lpstr>맑은 고딕</vt:lpstr>
      <vt:lpstr>나눔스퀘어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기쁨</cp:lastModifiedBy>
  <cp:revision>31</cp:revision>
  <dcterms:created xsi:type="dcterms:W3CDTF">2017-10-13T13:12:51Z</dcterms:created>
  <dcterms:modified xsi:type="dcterms:W3CDTF">2019-11-12T15:13:51Z</dcterms:modified>
</cp:coreProperties>
</file>