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73" r:id="rId4"/>
    <p:sldId id="268" r:id="rId5"/>
    <p:sldId id="269" r:id="rId6"/>
    <p:sldId id="275" r:id="rId7"/>
    <p:sldId id="276" r:id="rId8"/>
    <p:sldId id="274" r:id="rId9"/>
    <p:sldId id="271" r:id="rId10"/>
    <p:sldId id="272" r:id="rId11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서울남산 장체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9"/>
    <a:srgbClr val="D73774"/>
    <a:srgbClr val="9EC7D2"/>
    <a:srgbClr val="E86E8D"/>
    <a:srgbClr val="D1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B4AE1-20A5-4334-83DC-14718087E0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199AD-8764-437D-AA4C-4640A835A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9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199AD-8764-437D-AA4C-4640A835AD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7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jp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605" b="19240"/>
          <a:stretch/>
        </p:blipFill>
        <p:spPr>
          <a:xfrm>
            <a:off x="7740352" y="3016881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36165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아이디어 발표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"/>
    </mc:Choice>
    <mc:Fallback xmlns="">
      <p:transition spd="slow" advTm="8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버스 에어컨 조절기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09" y="1648829"/>
            <a:ext cx="8345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센서를 이용한 착석 유무 인식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&amp;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에어컨 초기화 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lvl="1"/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닫힌 상태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-&gt;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열기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방향이 변한 경우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-&gt;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중앙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조절기를 이용하여 에어컨 풍향 및 풍속 조절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97" y="3573016"/>
            <a:ext cx="259850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80312" y="116632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목차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692344" y="1286963"/>
            <a:ext cx="3727302" cy="1924872"/>
            <a:chOff x="1259404" y="2780928"/>
            <a:chExt cx="3979118" cy="19761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663788" y="2780928"/>
              <a:ext cx="936000" cy="822373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3131788" y="3598132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59404" y="4030316"/>
              <a:ext cx="3979118" cy="72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버스 에어컨 조절기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C88CA81-ECEA-494F-A72A-DC8D1EF57C8E}"/>
              </a:ext>
            </a:extLst>
          </p:cNvPr>
          <p:cNvGrpSpPr/>
          <p:nvPr/>
        </p:nvGrpSpPr>
        <p:grpSpPr>
          <a:xfrm>
            <a:off x="725095" y="1124744"/>
            <a:ext cx="3960440" cy="2092417"/>
            <a:chOff x="981781" y="764704"/>
            <a:chExt cx="4228006" cy="2148128"/>
          </a:xfrm>
        </p:grpSpPr>
        <p:sp>
          <p:nvSpPr>
            <p:cNvPr id="19" name="TextBox 18"/>
            <p:cNvSpPr txBox="1"/>
            <p:nvPr/>
          </p:nvSpPr>
          <p:spPr>
            <a:xfrm>
              <a:off x="981781" y="2186098"/>
              <a:ext cx="4228006" cy="72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음료 </a:t>
              </a:r>
              <a:r>
                <a:rPr lang="ko-KR" altLang="en-US" sz="4000" dirty="0" err="1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판별기</a:t>
              </a:r>
              <a:endParaRPr lang="ko-KR" altLang="en-US" sz="4000" dirty="0"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095" b="12095"/>
            <a:stretch/>
          </p:blipFill>
          <p:spPr>
            <a:xfrm>
              <a:off x="2627784" y="764704"/>
              <a:ext cx="936000" cy="936000"/>
            </a:xfrm>
            <a:prstGeom prst="rect">
              <a:avLst/>
            </a:prstGeom>
          </p:spPr>
        </p:pic>
        <p:cxnSp>
          <p:nvCxnSpPr>
            <p:cNvPr id="33" name="직선 연결선 32"/>
            <p:cNvCxnSpPr>
              <a:cxnSpLocks/>
            </p:cNvCxnSpPr>
            <p:nvPr/>
          </p:nvCxnSpPr>
          <p:spPr>
            <a:xfrm>
              <a:off x="3095784" y="1700704"/>
              <a:ext cx="0" cy="48539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66A4B12-FB25-48FE-A6F8-21E893BF033D}"/>
              </a:ext>
            </a:extLst>
          </p:cNvPr>
          <p:cNvSpPr txBox="1"/>
          <p:nvPr/>
        </p:nvSpPr>
        <p:spPr>
          <a:xfrm>
            <a:off x="3707904" y="3501008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개발 동기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개발 목적 및 기능</a:t>
            </a:r>
            <a:endParaRPr lang="en-US" altLang="ko-KR" sz="32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5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"/>
    </mc:Choice>
    <mc:Fallback xmlns="">
      <p:transition spd="slow" advTm="1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71440" y="3650673"/>
            <a:ext cx="3201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음료 </a:t>
            </a:r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판별기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3563888" y="1340768"/>
            <a:ext cx="1862332" cy="18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"/>
    </mc:Choice>
    <mc:Fallback xmlns="">
      <p:transition spd="slow" advTm="24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215365"/>
            <a:ext cx="2593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음료 </a:t>
            </a:r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판별기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4288" y="50421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동기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pic>
        <p:nvPicPr>
          <p:cNvPr id="1026" name="Picture 2" descr=" ìì¤ì íë§¤ëë ìë£ì ìº ì¤ ì ì íê¸°ê° ë¼ ìë ì¼ë¶ ì íë¤. ì´ì²ë¼ ì ì íê¸°ê° ë¼ ìë ì íì ë§ì§ ìì§ë§ íê¸°ë ìë£ìë ì ë¶ âìë£âë¼ê³ ë§ ë¼ ìë¤.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0"/>
          <a:stretch/>
        </p:blipFill>
        <p:spPr bwMode="auto">
          <a:xfrm>
            <a:off x="467545" y="1340769"/>
            <a:ext cx="320813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695" y="4809320"/>
            <a:ext cx="37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“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음료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”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라는 같은 점자로 표기된 음료수들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989" y="1340768"/>
            <a:ext cx="4562475" cy="2505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27811" y="4021216"/>
            <a:ext cx="46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수입 제품의 점자 표기는 그 나라의 언어로 되어있다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</a:t>
            </a:r>
            <a:endParaRPr lang="ko-KR" altLang="en-US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84201" y="4390548"/>
            <a:ext cx="38250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시각 장애인이 어떤 음료인지 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   모르고 사는 경우 빈번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3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"/>
    </mc:Choice>
    <mc:Fallback xmlns="">
      <p:transition spd="slow" advTm="3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326" y="1696740"/>
            <a:ext cx="7869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기기의 버튼을 클릭하면 바로 해당 핸드폰 </a:t>
            </a:r>
            <a:r>
              <a:rPr lang="ko-KR" altLang="ko-KR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어플로</a:t>
            </a: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연동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lvl="0" indent="-457200">
              <a:buAutoNum type="arabicPeriod"/>
            </a:pP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lvl="0" indent="-457200">
              <a:buAutoNum type="arabicPeriod"/>
            </a:pPr>
            <a:r>
              <a:rPr lang="ko-KR" altLang="ko-KR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어플을</a:t>
            </a: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이용하여 촬영 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-&gt; </a:t>
            </a: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사진을 인식 성공 시 음성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알림</a:t>
            </a: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lvl="0" indent="-457200">
              <a:buAutoNum type="arabicPeriod"/>
            </a:pPr>
            <a:endParaRPr lang="en-US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lvl="0" indent="-457200">
              <a:buAutoNum type="arabicPeriod"/>
            </a:pP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기기에서 제품명을 음성과 점자로 출력한다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(</a:t>
            </a: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음성은 </a:t>
            </a:r>
            <a:r>
              <a:rPr lang="ko-KR" altLang="ko-KR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안드로이드</a:t>
            </a: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en-US" altLang="ko-KR" sz="24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tts</a:t>
            </a:r>
            <a:r>
              <a:rPr lang="ko-KR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등을 활용할 수 있음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)</a:t>
            </a:r>
            <a:endParaRPr lang="ko-KR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목적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기능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593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음료 </a:t>
            </a:r>
            <a:r>
              <a:rPr lang="ko-KR" altLang="en-US" sz="44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판별기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64739" y="4374596"/>
            <a:ext cx="50995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시각 장애인의 불편 해소</a:t>
            </a:r>
            <a:endParaRPr lang="en-US" altLang="ko-KR" sz="28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7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"/>
    </mc:Choice>
    <mc:Fallback xmlns="">
      <p:transition spd="slow" advTm="3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4326" y="1696739"/>
            <a:ext cx="5319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점자 표시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아두이노와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엑추에이터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이미지 인식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딥러닝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모델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CNN</a:t>
            </a:r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(Convolutional Neural Network)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</a:t>
            </a:r>
            <a:endParaRPr lang="ko-KR" altLang="ko-KR" sz="24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구현 방법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593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음료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판별기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862BB4D-50E7-4EDC-8199-3F14A899C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478760"/>
            <a:ext cx="1902441" cy="35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"/>
    </mc:Choice>
    <mc:Fallback xmlns="">
      <p:transition spd="slow" advTm="4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40" y="2415004"/>
            <a:ext cx="3333044" cy="333304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시뮬레이션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2593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음료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판별기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2" name="AutoShape 2" descr="Standing Up man 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7391" y="2996952"/>
            <a:ext cx="2510103" cy="25101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5" y="3423911"/>
            <a:ext cx="853919" cy="8539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66" y="1516137"/>
            <a:ext cx="781911" cy="7819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59" y="1516137"/>
            <a:ext cx="781911" cy="7819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52" y="1500315"/>
            <a:ext cx="781911" cy="7819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45" y="1431138"/>
            <a:ext cx="920419" cy="9204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190044"/>
            <a:ext cx="1973034" cy="19730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303" y="26891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펩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0096" y="268917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대각선 줄무늬 24"/>
          <p:cNvSpPr/>
          <p:nvPr/>
        </p:nvSpPr>
        <p:spPr>
          <a:xfrm flipH="1">
            <a:off x="1945390" y="1701289"/>
            <a:ext cx="936104" cy="288032"/>
          </a:xfrm>
          <a:prstGeom prst="diagStripe">
            <a:avLst>
              <a:gd name="adj" fmla="val 7645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대각선 줄무늬 25"/>
          <p:cNvSpPr/>
          <p:nvPr/>
        </p:nvSpPr>
        <p:spPr>
          <a:xfrm flipH="1" flipV="1">
            <a:off x="1945390" y="1135559"/>
            <a:ext cx="936104" cy="288032"/>
          </a:xfrm>
          <a:prstGeom prst="diagStripe">
            <a:avLst>
              <a:gd name="adj" fmla="val 7645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03626" y="1322085"/>
            <a:ext cx="115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ea typeface="서울남산 장체M" panose="02020503020101020101"/>
              </a:rPr>
              <a:t>펩시</a:t>
            </a:r>
            <a:endParaRPr lang="ko-KR" altLang="en-US" sz="2800" b="1" dirty="0">
              <a:ea typeface="서울남산 장체M" panose="02020503020101020101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0" y="2399568"/>
            <a:ext cx="902286" cy="49381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4" y="2407012"/>
            <a:ext cx="695004" cy="49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91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8"/>
    </mc:Choice>
    <mc:Fallback xmlns="">
      <p:transition spd="slow" advTm="9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59259E-6 L 0.41893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32726 0.2858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72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28814" y="1628800"/>
            <a:ext cx="4086376" cy="2857673"/>
            <a:chOff x="1963702" y="2450430"/>
            <a:chExt cx="2271532" cy="16394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39"/>
            <a:stretch/>
          </p:blipFill>
          <p:spPr>
            <a:xfrm>
              <a:off x="2471330" y="2450430"/>
              <a:ext cx="1128485" cy="99149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63702" y="3648483"/>
              <a:ext cx="2271532" cy="441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latin typeface="서울남산 장체M" panose="02020503020101020101" pitchFamily="18" charset="-127"/>
                  <a:ea typeface="서울남산 장체M" panose="02020503020101020101" pitchFamily="18" charset="-127"/>
                </a:rPr>
                <a:t>버스 에어컨 조절기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3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"/>
    </mc:Choice>
    <mc:Fallback xmlns="">
      <p:transition spd="slow" advTm="8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9397" y="51906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개발 동기 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/ </a:t>
            </a:r>
            <a:r>
              <a:rPr lang="ko-KR" altLang="en-US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목적</a:t>
            </a:r>
            <a:r>
              <a:rPr lang="en-US" altLang="ko-KR" sz="2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endParaRPr lang="ko-KR" altLang="en-US" sz="2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15365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버스 에어컨 조절기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3970" y="197856"/>
            <a:ext cx="833890" cy="73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887" y="1684011"/>
            <a:ext cx="754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- </a:t>
            </a:r>
            <a:r>
              <a:rPr lang="ko-KR" altLang="en-US" sz="2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노인분들이 앉아서 에어컨을 지팡이와 같은 도구를 이용하여 힘들게 조절하시는 것을 보고 앉아서 편하게 조절할 수 있으면 좋겠다고 생각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199" y="3308094"/>
            <a:ext cx="7463758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➡</a:t>
            </a:r>
            <a:r>
              <a:rPr lang="en-US" altLang="ko-KR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28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앉은 상태에서 에어컨 조절이 불편한 버스 이용자들의 불편을 해소</a:t>
            </a:r>
          </a:p>
        </p:txBody>
      </p:sp>
    </p:spTree>
    <p:extLst>
      <p:ext uri="{BB962C8B-B14F-4D97-AF65-F5344CB8AC3E}">
        <p14:creationId xmlns:p14="http://schemas.microsoft.com/office/powerpoint/2010/main" val="13435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3|1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199</Words>
  <Application>Microsoft Office PowerPoint</Application>
  <PresentationFormat>화면 슬라이드 쇼(4:3)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Arial</vt:lpstr>
      <vt:lpstr>맑은 고딕</vt:lpstr>
      <vt:lpstr>서울남산 장체M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Windows 사용자</cp:lastModifiedBy>
  <cp:revision>55</cp:revision>
  <dcterms:created xsi:type="dcterms:W3CDTF">2017-03-08T00:40:49Z</dcterms:created>
  <dcterms:modified xsi:type="dcterms:W3CDTF">2019-09-17T14:29:11Z</dcterms:modified>
</cp:coreProperties>
</file>