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64" r:id="rId3"/>
    <p:sldMasterId id="2147483666" r:id="rId4"/>
  </p:sldMasterIdLst>
  <p:notesMasterIdLst>
    <p:notesMasterId r:id="rId17"/>
  </p:notesMasterIdLst>
  <p:sldIdLst>
    <p:sldId id="260" r:id="rId5"/>
    <p:sldId id="261" r:id="rId6"/>
    <p:sldId id="262" r:id="rId7"/>
    <p:sldId id="311" r:id="rId8"/>
    <p:sldId id="308" r:id="rId9"/>
    <p:sldId id="309" r:id="rId10"/>
    <p:sldId id="310" r:id="rId11"/>
    <p:sldId id="307" r:id="rId12"/>
    <p:sldId id="312" r:id="rId13"/>
    <p:sldId id="313" r:id="rId14"/>
    <p:sldId id="302" r:id="rId15"/>
    <p:sldId id="306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83594C"/>
    <a:srgbClr val="5A372E"/>
    <a:srgbClr val="9E7969"/>
    <a:srgbClr val="94C3BB"/>
    <a:srgbClr val="00B251"/>
    <a:srgbClr val="00B050"/>
    <a:srgbClr val="FB6F5F"/>
    <a:srgbClr val="F5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BBA1A-9373-4C26-B4F5-F6F674F2778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7E16863C-FBFE-4A7A-93BE-B63228E990A0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잡음 제거</a:t>
          </a:r>
        </a:p>
      </dgm:t>
    </dgm:pt>
    <dgm:pt modelId="{8065C53E-E27C-4841-8E99-1EAC989225A0}" type="parTrans" cxnId="{823B37FC-9183-4987-9040-57F83FF2942D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8B756885-D343-4B88-A558-544002003E37}" type="sibTrans" cxnId="{823B37FC-9183-4987-9040-57F83FF2942D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60AB895-B015-4610-A756-69B3F10497BD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경계선 강조</a:t>
          </a:r>
        </a:p>
      </dgm:t>
    </dgm:pt>
    <dgm:pt modelId="{56BAE951-82C9-4468-A928-ADD3D39F4D32}" type="parTrans" cxnId="{D02AA58E-37B2-431F-9043-C88423B6B53B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1E2015D-4EF1-430A-AE0A-CB2B5EECC4BE}" type="sibTrans" cxnId="{D02AA58E-37B2-431F-9043-C88423B6B53B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6A4F05D-590C-4615-A202-442A9493CB4F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rPr>
            <a:t>외곽 검출</a:t>
          </a:r>
        </a:p>
      </dgm:t>
    </dgm:pt>
    <dgm:pt modelId="{7846898D-116A-4F37-A059-62B1865165E6}" type="parTrans" cxnId="{B9626011-EB71-4730-BBAB-9C3C114E6D8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7D3C397-7DEA-42BF-896A-E88E3B81DE20}" type="sibTrans" cxnId="{B9626011-EB71-4730-BBAB-9C3C114E6D8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C550E26B-5ACE-4CC4-BDD9-8581EACE7A30}" type="pres">
      <dgm:prSet presAssocID="{EA8BBA1A-9373-4C26-B4F5-F6F674F27780}" presName="Name0" presStyleCnt="0">
        <dgm:presLayoutVars>
          <dgm:dir/>
          <dgm:resizeHandles val="exact"/>
        </dgm:presLayoutVars>
      </dgm:prSet>
      <dgm:spPr/>
    </dgm:pt>
    <dgm:pt modelId="{C9411F62-FE74-4160-BD2F-CCCD08157162}" type="pres">
      <dgm:prSet presAssocID="{7E16863C-FBFE-4A7A-93BE-B63228E990A0}" presName="node" presStyleLbl="node1" presStyleIdx="0" presStyleCnt="3">
        <dgm:presLayoutVars>
          <dgm:bulletEnabled val="1"/>
        </dgm:presLayoutVars>
      </dgm:prSet>
      <dgm:spPr/>
    </dgm:pt>
    <dgm:pt modelId="{FF8412BB-D40A-411E-9F52-62AE3BCCA660}" type="pres">
      <dgm:prSet presAssocID="{8B756885-D343-4B88-A558-544002003E37}" presName="sibTrans" presStyleLbl="sibTrans2D1" presStyleIdx="0" presStyleCnt="2"/>
      <dgm:spPr/>
    </dgm:pt>
    <dgm:pt modelId="{5BA16B6E-BD49-4F0C-859D-99B1F29B0B9D}" type="pres">
      <dgm:prSet presAssocID="{8B756885-D343-4B88-A558-544002003E37}" presName="connectorText" presStyleLbl="sibTrans2D1" presStyleIdx="0" presStyleCnt="2"/>
      <dgm:spPr/>
    </dgm:pt>
    <dgm:pt modelId="{738B64D6-820E-4E9D-8705-A1FA0D1C1A00}" type="pres">
      <dgm:prSet presAssocID="{760AB895-B015-4610-A756-69B3F10497BD}" presName="node" presStyleLbl="node1" presStyleIdx="1" presStyleCnt="3">
        <dgm:presLayoutVars>
          <dgm:bulletEnabled val="1"/>
        </dgm:presLayoutVars>
      </dgm:prSet>
      <dgm:spPr/>
    </dgm:pt>
    <dgm:pt modelId="{DE85DB80-7AC4-46AC-B64E-C3649CC4471D}" type="pres">
      <dgm:prSet presAssocID="{21E2015D-4EF1-430A-AE0A-CB2B5EECC4BE}" presName="sibTrans" presStyleLbl="sibTrans2D1" presStyleIdx="1" presStyleCnt="2"/>
      <dgm:spPr/>
    </dgm:pt>
    <dgm:pt modelId="{FFC47EB9-A19E-4FA1-ABD5-8F06F95ACC81}" type="pres">
      <dgm:prSet presAssocID="{21E2015D-4EF1-430A-AE0A-CB2B5EECC4BE}" presName="connectorText" presStyleLbl="sibTrans2D1" presStyleIdx="1" presStyleCnt="2"/>
      <dgm:spPr/>
    </dgm:pt>
    <dgm:pt modelId="{1D24CEB8-95F2-4AB0-BAE1-09ED5F8AE44B}" type="pres">
      <dgm:prSet presAssocID="{26A4F05D-590C-4615-A202-442A9493CB4F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FE305-621F-40B5-A619-FD056817A8C0}" type="presOf" srcId="{8B756885-D343-4B88-A558-544002003E37}" destId="{5BA16B6E-BD49-4F0C-859D-99B1F29B0B9D}" srcOrd="1" destOrd="0" presId="urn:microsoft.com/office/officeart/2005/8/layout/process1"/>
    <dgm:cxn modelId="{B9626011-EB71-4730-BBAB-9C3C114E6D84}" srcId="{EA8BBA1A-9373-4C26-B4F5-F6F674F27780}" destId="{26A4F05D-590C-4615-A202-442A9493CB4F}" srcOrd="2" destOrd="0" parTransId="{7846898D-116A-4F37-A059-62B1865165E6}" sibTransId="{07D3C397-7DEA-42BF-896A-E88E3B81DE20}"/>
    <dgm:cxn modelId="{DD4F7E11-8DA0-47EB-8E1D-ED90E0AB31DC}" type="presOf" srcId="{7E16863C-FBFE-4A7A-93BE-B63228E990A0}" destId="{C9411F62-FE74-4160-BD2F-CCCD08157162}" srcOrd="0" destOrd="0" presId="urn:microsoft.com/office/officeart/2005/8/layout/process1"/>
    <dgm:cxn modelId="{4A410526-3641-4072-8C21-125FF6B255BD}" type="presOf" srcId="{760AB895-B015-4610-A756-69B3F10497BD}" destId="{738B64D6-820E-4E9D-8705-A1FA0D1C1A00}" srcOrd="0" destOrd="0" presId="urn:microsoft.com/office/officeart/2005/8/layout/process1"/>
    <dgm:cxn modelId="{DFD4354B-9E27-4EA6-8DFA-41770756E18D}" type="presOf" srcId="{8B756885-D343-4B88-A558-544002003E37}" destId="{FF8412BB-D40A-411E-9F52-62AE3BCCA660}" srcOrd="0" destOrd="0" presId="urn:microsoft.com/office/officeart/2005/8/layout/process1"/>
    <dgm:cxn modelId="{5C23D65A-2C0B-482A-8AE5-26CB81CAEAC3}" type="presOf" srcId="{21E2015D-4EF1-430A-AE0A-CB2B5EECC4BE}" destId="{FFC47EB9-A19E-4FA1-ABD5-8F06F95ACC81}" srcOrd="1" destOrd="0" presId="urn:microsoft.com/office/officeart/2005/8/layout/process1"/>
    <dgm:cxn modelId="{D3E0417E-2B6B-49F1-839A-DBF4A896F900}" type="presOf" srcId="{21E2015D-4EF1-430A-AE0A-CB2B5EECC4BE}" destId="{DE85DB80-7AC4-46AC-B64E-C3649CC4471D}" srcOrd="0" destOrd="0" presId="urn:microsoft.com/office/officeart/2005/8/layout/process1"/>
    <dgm:cxn modelId="{D02AA58E-37B2-431F-9043-C88423B6B53B}" srcId="{EA8BBA1A-9373-4C26-B4F5-F6F674F27780}" destId="{760AB895-B015-4610-A756-69B3F10497BD}" srcOrd="1" destOrd="0" parTransId="{56BAE951-82C9-4468-A928-ADD3D39F4D32}" sibTransId="{21E2015D-4EF1-430A-AE0A-CB2B5EECC4BE}"/>
    <dgm:cxn modelId="{37100CE3-5189-42D4-9A09-94472429C364}" type="presOf" srcId="{EA8BBA1A-9373-4C26-B4F5-F6F674F27780}" destId="{C550E26B-5ACE-4CC4-BDD9-8581EACE7A30}" srcOrd="0" destOrd="0" presId="urn:microsoft.com/office/officeart/2005/8/layout/process1"/>
    <dgm:cxn modelId="{B5E078F2-63A7-43FB-8415-531D74E2BECA}" type="presOf" srcId="{26A4F05D-590C-4615-A202-442A9493CB4F}" destId="{1D24CEB8-95F2-4AB0-BAE1-09ED5F8AE44B}" srcOrd="0" destOrd="0" presId="urn:microsoft.com/office/officeart/2005/8/layout/process1"/>
    <dgm:cxn modelId="{823B37FC-9183-4987-9040-57F83FF2942D}" srcId="{EA8BBA1A-9373-4C26-B4F5-F6F674F27780}" destId="{7E16863C-FBFE-4A7A-93BE-B63228E990A0}" srcOrd="0" destOrd="0" parTransId="{8065C53E-E27C-4841-8E99-1EAC989225A0}" sibTransId="{8B756885-D343-4B88-A558-544002003E37}"/>
    <dgm:cxn modelId="{70BE82BB-F230-4B5D-8D87-20C84FEFB8AB}" type="presParOf" srcId="{C550E26B-5ACE-4CC4-BDD9-8581EACE7A30}" destId="{C9411F62-FE74-4160-BD2F-CCCD08157162}" srcOrd="0" destOrd="0" presId="urn:microsoft.com/office/officeart/2005/8/layout/process1"/>
    <dgm:cxn modelId="{448ADB6B-9D6E-43A9-9537-100F0146907D}" type="presParOf" srcId="{C550E26B-5ACE-4CC4-BDD9-8581EACE7A30}" destId="{FF8412BB-D40A-411E-9F52-62AE3BCCA660}" srcOrd="1" destOrd="0" presId="urn:microsoft.com/office/officeart/2005/8/layout/process1"/>
    <dgm:cxn modelId="{77326144-7EAF-44B8-BF49-8B083C716247}" type="presParOf" srcId="{FF8412BB-D40A-411E-9F52-62AE3BCCA660}" destId="{5BA16B6E-BD49-4F0C-859D-99B1F29B0B9D}" srcOrd="0" destOrd="0" presId="urn:microsoft.com/office/officeart/2005/8/layout/process1"/>
    <dgm:cxn modelId="{73D6B704-09A8-4A2D-A4AF-14E524C55899}" type="presParOf" srcId="{C550E26B-5ACE-4CC4-BDD9-8581EACE7A30}" destId="{738B64D6-820E-4E9D-8705-A1FA0D1C1A00}" srcOrd="2" destOrd="0" presId="urn:microsoft.com/office/officeart/2005/8/layout/process1"/>
    <dgm:cxn modelId="{982881A9-5971-4824-B01C-863C6B485B38}" type="presParOf" srcId="{C550E26B-5ACE-4CC4-BDD9-8581EACE7A30}" destId="{DE85DB80-7AC4-46AC-B64E-C3649CC4471D}" srcOrd="3" destOrd="0" presId="urn:microsoft.com/office/officeart/2005/8/layout/process1"/>
    <dgm:cxn modelId="{FAB60E49-9E0B-4FC7-A7DC-5A1AB96EAB20}" type="presParOf" srcId="{DE85DB80-7AC4-46AC-B64E-C3649CC4471D}" destId="{FFC47EB9-A19E-4FA1-ABD5-8F06F95ACC81}" srcOrd="0" destOrd="0" presId="urn:microsoft.com/office/officeart/2005/8/layout/process1"/>
    <dgm:cxn modelId="{D9BF6D78-392E-4893-9E8B-10FC69077E8D}" type="presParOf" srcId="{C550E26B-5ACE-4CC4-BDD9-8581EACE7A30}" destId="{1D24CEB8-95F2-4AB0-BAE1-09ED5F8AE44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11F62-FE74-4160-BD2F-CCCD08157162}">
      <dsp:nvSpPr>
        <dsp:cNvPr id="0" name=""/>
        <dsp:cNvSpPr/>
      </dsp:nvSpPr>
      <dsp:spPr>
        <a:xfrm>
          <a:off x="7605" y="1815186"/>
          <a:ext cx="2273278" cy="1363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잡음 제거</a:t>
          </a:r>
        </a:p>
      </dsp:txBody>
      <dsp:txXfrm>
        <a:off x="47554" y="1855135"/>
        <a:ext cx="2193380" cy="1284068"/>
      </dsp:txXfrm>
    </dsp:sp>
    <dsp:sp modelId="{FF8412BB-D40A-411E-9F52-62AE3BCCA660}">
      <dsp:nvSpPr>
        <dsp:cNvPr id="0" name=""/>
        <dsp:cNvSpPr/>
      </dsp:nvSpPr>
      <dsp:spPr>
        <a:xfrm>
          <a:off x="2508211" y="2215283"/>
          <a:ext cx="481934" cy="563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508211" y="2328038"/>
        <a:ext cx="337354" cy="338263"/>
      </dsp:txXfrm>
    </dsp:sp>
    <dsp:sp modelId="{738B64D6-820E-4E9D-8705-A1FA0D1C1A00}">
      <dsp:nvSpPr>
        <dsp:cNvPr id="0" name=""/>
        <dsp:cNvSpPr/>
      </dsp:nvSpPr>
      <dsp:spPr>
        <a:xfrm>
          <a:off x="3190195" y="1815186"/>
          <a:ext cx="2273278" cy="1363966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경계선 강조</a:t>
          </a:r>
        </a:p>
      </dsp:txBody>
      <dsp:txXfrm>
        <a:off x="3230144" y="1855135"/>
        <a:ext cx="2193380" cy="1284068"/>
      </dsp:txXfrm>
    </dsp:sp>
    <dsp:sp modelId="{DE85DB80-7AC4-46AC-B64E-C3649CC4471D}">
      <dsp:nvSpPr>
        <dsp:cNvPr id="0" name=""/>
        <dsp:cNvSpPr/>
      </dsp:nvSpPr>
      <dsp:spPr>
        <a:xfrm>
          <a:off x="5690801" y="2215283"/>
          <a:ext cx="481934" cy="563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5690801" y="2328038"/>
        <a:ext cx="337354" cy="338263"/>
      </dsp:txXfrm>
    </dsp:sp>
    <dsp:sp modelId="{1D24CEB8-95F2-4AB0-BAE1-09ED5F8AE44B}">
      <dsp:nvSpPr>
        <dsp:cNvPr id="0" name=""/>
        <dsp:cNvSpPr/>
      </dsp:nvSpPr>
      <dsp:spPr>
        <a:xfrm>
          <a:off x="6372784" y="1815186"/>
          <a:ext cx="2273278" cy="1363966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외곽 검출</a:t>
          </a:r>
        </a:p>
      </dsp:txBody>
      <dsp:txXfrm>
        <a:off x="6412733" y="1855135"/>
        <a:ext cx="2193380" cy="128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A428F-741E-4651-8CBF-2434C1E6C11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C82FA-CAF5-46B2-9C27-A408E4072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AB63B-2015-4CFD-BEE8-B802062C9C8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1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09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2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1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5239" y="3308496"/>
            <a:ext cx="5341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0" lang="ko-KR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" panose="020B0600000101010101"/>
              </a:rPr>
              <a:t>진행과정 발표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6565" y="4546688"/>
            <a:ext cx="103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 w="22225">
                  <a:noFill/>
                </a:ln>
                <a:solidFill>
                  <a:srgbClr val="6E6F7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iDeer</a:t>
            </a:r>
            <a:endParaRPr kumimoji="0" lang="en-US" altLang="ko-KR" sz="2800" b="0" i="0" u="none" strike="noStrike" kern="1200" cap="none" spc="0" normalizeH="0" baseline="0" noProof="0" dirty="0">
              <a:ln w="22225">
                <a:noFill/>
              </a:ln>
              <a:solidFill>
                <a:srgbClr val="6E6F7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3690" y="2824550"/>
            <a:ext cx="24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Capstone Design (2)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E9905-9546-410D-87D0-93F1B5872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5112689" y="614416"/>
            <a:ext cx="1274129" cy="14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E7E37-2DC3-4B58-A83D-4223931E16C5}"/>
              </a:ext>
            </a:extLst>
          </p:cNvPr>
          <p:cNvSpPr txBox="1"/>
          <p:nvPr/>
        </p:nvSpPr>
        <p:spPr>
          <a:xfrm>
            <a:off x="5386511" y="1250404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r>
              <a:rPr lang="en-US" altLang="ko-KR" sz="2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BA3D7-2F95-4546-B610-6C583BA4DA1C}"/>
              </a:ext>
            </a:extLst>
          </p:cNvPr>
          <p:cNvSpPr txBox="1"/>
          <p:nvPr/>
        </p:nvSpPr>
        <p:spPr>
          <a:xfrm>
            <a:off x="1365378" y="1835180"/>
            <a:ext cx="9461244" cy="88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장의 이미지를 연결할 때 필요한 기능이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OpenCV 3.4.2.16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이후부터 지원이 되지 않음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⇨ Raspberry 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OpenCV 3.4.2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39D-5CEC-4960-8443-ECB210533828}"/>
              </a:ext>
            </a:extLst>
          </p:cNvPr>
          <p:cNvSpPr txBox="1"/>
          <p:nvPr/>
        </p:nvSpPr>
        <p:spPr>
          <a:xfrm>
            <a:off x="4867138" y="370670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연결한 이미지 사진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넣구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D3E53-30CD-4B27-9660-E6FC0F9D455A}"/>
              </a:ext>
            </a:extLst>
          </p:cNvPr>
          <p:cNvSpPr txBox="1"/>
          <p:nvPr/>
        </p:nvSpPr>
        <p:spPr>
          <a:xfrm>
            <a:off x="2987617" y="5607596"/>
            <a:ext cx="621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 여러 대를 이용하여 촬영하기 위해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Rpi.GPIO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공부 </a:t>
            </a:r>
          </a:p>
        </p:txBody>
      </p:sp>
    </p:spTree>
    <p:extLst>
      <p:ext uri="{BB962C8B-B14F-4D97-AF65-F5344CB8AC3E}">
        <p14:creationId xmlns:p14="http://schemas.microsoft.com/office/powerpoint/2010/main" val="93803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64358" y="4728001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4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/>
              </a:rPr>
              <a:t>음성 처리</a:t>
            </a:r>
            <a:endParaRPr kumimoji="0" lang="en-US" altLang="ko-KR" sz="4800" b="0" i="0" u="none" strike="noStrike" kern="1200" cap="none" spc="300" normalizeH="0" baseline="0" noProof="0" dirty="0">
              <a:ln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3807" y="442022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진행과정 발표</a:t>
            </a:r>
            <a:endParaRPr kumimoji="0" lang="en-US" altLang="ko-KR" sz="1400" b="1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8D601-1BEA-4CDC-8473-28BA117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5"/>
          <a:stretch/>
        </p:blipFill>
        <p:spPr>
          <a:xfrm>
            <a:off x="5447251" y="2381852"/>
            <a:ext cx="1297497" cy="10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4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</a:rPr>
              <a:t>음성 처리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49493-4A87-43DD-AD6A-034C4E6EBF78}"/>
              </a:ext>
            </a:extLst>
          </p:cNvPr>
          <p:cNvSpPr txBox="1"/>
          <p:nvPr/>
        </p:nvSpPr>
        <p:spPr>
          <a:xfrm>
            <a:off x="1027148" y="4853854"/>
            <a:ext cx="355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어시스턴트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B4DA2-F21C-49CD-864F-268A349D3C9D}"/>
              </a:ext>
            </a:extLst>
          </p:cNvPr>
          <p:cNvSpPr txBox="1"/>
          <p:nvPr/>
        </p:nvSpPr>
        <p:spPr>
          <a:xfrm>
            <a:off x="3790121" y="1098936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매직미러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이야기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할건가요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발표자님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 descr="구글 어시스턴트 이미지 검색결과">
            <a:extLst>
              <a:ext uri="{FF2B5EF4-FFF2-40B4-BE49-F238E27FC236}">
                <a16:creationId xmlns:a16="http://schemas.microsoft.com/office/drawing/2014/main" id="{9E0B1902-E164-41E4-AC71-704C8A83D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70" y="2906589"/>
            <a:ext cx="1949519" cy="19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21FF63-DDBA-4CDD-855D-8C3458B2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98" y="2074916"/>
            <a:ext cx="4983784" cy="24867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3BCB80-2456-475B-93B4-174666C87637}"/>
              </a:ext>
            </a:extLst>
          </p:cNvPr>
          <p:cNvSpPr/>
          <p:nvPr/>
        </p:nvSpPr>
        <p:spPr>
          <a:xfrm>
            <a:off x="5604079" y="4694125"/>
            <a:ext cx="5411566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 인식이 안됨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직접 입력 테스트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작동됨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화면에서 인식을 하고 있다는 신호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나타내지 않음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8C63AB9-434C-45CB-A918-03229F0CDB6F}"/>
              </a:ext>
            </a:extLst>
          </p:cNvPr>
          <p:cNvSpPr/>
          <p:nvPr/>
        </p:nvSpPr>
        <p:spPr>
          <a:xfrm>
            <a:off x="4277383" y="3495464"/>
            <a:ext cx="603526" cy="4755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스퀘어" panose="020B0600000101010101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" panose="020B0600000101010101"/>
                </a:rPr>
                <a:t>CONTENTS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" panose="020B0600000101010101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85941" y="1969468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::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이미지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5941" y="255287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::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음성 처리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56583" y="4728001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4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/>
              </a:rPr>
              <a:t>이미지 처리</a:t>
            </a:r>
            <a:endParaRPr kumimoji="0" lang="en-US" altLang="ko-KR" sz="4800" b="0" i="0" u="none" strike="noStrike" kern="1200" cap="none" spc="300" normalizeH="0" baseline="0" noProof="0" dirty="0">
              <a:ln>
                <a:noFill/>
              </a:ln>
              <a:solidFill>
                <a:srgbClr val="303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3807" y="442022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 w="22225">
                  <a:noFill/>
                </a:ln>
                <a:solidFill>
                  <a:srgbClr val="94C3BB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진행과정 발표</a:t>
            </a:r>
            <a:endParaRPr kumimoji="0" lang="en-US" altLang="ko-KR" sz="1400" b="1" i="0" u="none" strike="noStrike" kern="1200" cap="none" spc="0" normalizeH="0" baseline="0" noProof="0" dirty="0">
              <a:ln w="22225">
                <a:noFill/>
              </a:ln>
              <a:solidFill>
                <a:srgbClr val="94C3BB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8D601-1BEA-4CDC-8473-28BA117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95"/>
          <a:stretch/>
        </p:blipFill>
        <p:spPr>
          <a:xfrm>
            <a:off x="5447251" y="2381852"/>
            <a:ext cx="1297497" cy="10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7AEB1D6-CA01-4B3B-94EE-76F76C878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996356"/>
              </p:ext>
            </p:extLst>
          </p:nvPr>
        </p:nvGraphicFramePr>
        <p:xfrm>
          <a:off x="1769163" y="931830"/>
          <a:ext cx="8653669" cy="499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35C81-848F-4250-B882-55A8B906175D}"/>
              </a:ext>
            </a:extLst>
          </p:cNvPr>
          <p:cNvSpPr txBox="1"/>
          <p:nvPr/>
        </p:nvSpPr>
        <p:spPr>
          <a:xfrm>
            <a:off x="5237427" y="12713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체 외곽 검출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4B8A-E498-460D-B2B0-CEF3C1A36C20}"/>
              </a:ext>
            </a:extLst>
          </p:cNvPr>
          <p:cNvSpPr txBox="1"/>
          <p:nvPr/>
        </p:nvSpPr>
        <p:spPr>
          <a:xfrm>
            <a:off x="1109597" y="5756893"/>
            <a:ext cx="9972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잡음 제거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가우시안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필터링보다 양방향 필터링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(Bilateral Filtering)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경계선을 더 잘 살려 주기 때문에 양방향 이용</a:t>
            </a:r>
          </a:p>
        </p:txBody>
      </p:sp>
    </p:spTree>
    <p:extLst>
      <p:ext uri="{BB962C8B-B14F-4D97-AF65-F5344CB8AC3E}">
        <p14:creationId xmlns:p14="http://schemas.microsoft.com/office/powerpoint/2010/main" val="31745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경계선 강조 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AF51E8-E80B-478B-9FF7-E79E35920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491" y="757782"/>
            <a:ext cx="5609349" cy="50469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F16C37-007B-4B72-BA7E-465E65B395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782"/>
            <a:ext cx="5609349" cy="5059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E4455-A0A4-4B91-8DE3-FCFB9344D84F}"/>
              </a:ext>
            </a:extLst>
          </p:cNvPr>
          <p:cNvSpPr txBox="1"/>
          <p:nvPr/>
        </p:nvSpPr>
        <p:spPr>
          <a:xfrm>
            <a:off x="5793673" y="589777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2A797-8757-484F-8593-491383C09FAF}"/>
              </a:ext>
            </a:extLst>
          </p:cNvPr>
          <p:cNvSpPr txBox="1"/>
          <p:nvPr/>
        </p:nvSpPr>
        <p:spPr>
          <a:xfrm>
            <a:off x="3797132" y="6285593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 함수가 사람을 제대로 검출하지 못함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FCADD0-A61A-446D-8F53-40FCECE1124D}"/>
              </a:ext>
            </a:extLst>
          </p:cNvPr>
          <p:cNvSpPr/>
          <p:nvPr/>
        </p:nvSpPr>
        <p:spPr>
          <a:xfrm>
            <a:off x="4653042" y="2943325"/>
            <a:ext cx="172278" cy="247550"/>
          </a:xfrm>
          <a:prstGeom prst="ellipse">
            <a:avLst/>
          </a:prstGeom>
          <a:solidFill>
            <a:srgbClr val="835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41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경계선 강조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EF14B-8C06-4E36-BEEE-3D888F727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490" y="757782"/>
            <a:ext cx="5609349" cy="5073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B4C805-AB8B-4276-8973-4C41F3C457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757782"/>
            <a:ext cx="5609349" cy="5087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B4FFC-C63F-4C7C-B719-4635B5F595C1}"/>
              </a:ext>
            </a:extLst>
          </p:cNvPr>
          <p:cNvSpPr txBox="1"/>
          <p:nvPr/>
        </p:nvSpPr>
        <p:spPr>
          <a:xfrm>
            <a:off x="5478681" y="5924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라플라시안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44E93-AD66-439B-BE78-0AE5C1B8C61F}"/>
              </a:ext>
            </a:extLst>
          </p:cNvPr>
          <p:cNvSpPr txBox="1"/>
          <p:nvPr/>
        </p:nvSpPr>
        <p:spPr>
          <a:xfrm>
            <a:off x="2497896" y="6285593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캐니에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비해 좋은 성능을 보이지만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다소 불필요한 부분도 함께 검출됨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6DF11B-9EA4-498F-9A18-66727EC6D623}"/>
              </a:ext>
            </a:extLst>
          </p:cNvPr>
          <p:cNvSpPr/>
          <p:nvPr/>
        </p:nvSpPr>
        <p:spPr>
          <a:xfrm>
            <a:off x="4646692" y="2943325"/>
            <a:ext cx="172278" cy="247550"/>
          </a:xfrm>
          <a:prstGeom prst="ellipse">
            <a:avLst/>
          </a:prstGeom>
          <a:solidFill>
            <a:srgbClr val="835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4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C0D573-B236-4DFA-8C3E-D9B85473B1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491" y="757782"/>
            <a:ext cx="5609349" cy="5052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C0F792-197A-4A5D-A880-E86173E192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782"/>
            <a:ext cx="5609348" cy="5078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AA459-0005-479C-B71A-43BE567CDC77}"/>
              </a:ext>
            </a:extLst>
          </p:cNvPr>
          <p:cNvSpPr txBox="1"/>
          <p:nvPr/>
        </p:nvSpPr>
        <p:spPr>
          <a:xfrm>
            <a:off x="5772834" y="587348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소벨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426DC-6ABD-48A4-BBE0-893C8ABF1AE4}"/>
              </a:ext>
            </a:extLst>
          </p:cNvPr>
          <p:cNvSpPr txBox="1"/>
          <p:nvPr/>
        </p:nvSpPr>
        <p:spPr>
          <a:xfrm>
            <a:off x="3160741" y="6242820"/>
            <a:ext cx="587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종합적으로 가장 이상적인 결과가 출력됨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의미 있는 모서리를 가지고 있고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최대한 많은 잡음을 줄일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507E0-EB33-4C27-AF01-18A0B722CA8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 </a:t>
            </a:r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–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경계선 강조 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21E140-5BC8-42DE-B640-F6123FBEADDA}"/>
              </a:ext>
            </a:extLst>
          </p:cNvPr>
          <p:cNvSpPr/>
          <p:nvPr/>
        </p:nvSpPr>
        <p:spPr>
          <a:xfrm>
            <a:off x="4641136" y="2943325"/>
            <a:ext cx="173752" cy="247550"/>
          </a:xfrm>
          <a:prstGeom prst="ellipse">
            <a:avLst/>
          </a:prstGeom>
          <a:solidFill>
            <a:srgbClr val="835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-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결론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7443C-8A50-49BA-9450-4A95CBA6D1AB}"/>
              </a:ext>
            </a:extLst>
          </p:cNvPr>
          <p:cNvSpPr txBox="1"/>
          <p:nvPr/>
        </p:nvSpPr>
        <p:spPr>
          <a:xfrm>
            <a:off x="1399878" y="1235372"/>
            <a:ext cx="9392242" cy="1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모서리 검출 방법인 캐니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라플라시안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소벨을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비교한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소벨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사용하기로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외곽선 함수가 사람을 완벽하게 검출해내지 못함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해결방법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소벨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사용하지 않고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구현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A4FDD-B36D-4A55-864D-E463EA3D1EB3}"/>
              </a:ext>
            </a:extLst>
          </p:cNvPr>
          <p:cNvSpPr txBox="1"/>
          <p:nvPr/>
        </p:nvSpPr>
        <p:spPr>
          <a:xfrm>
            <a:off x="4465585" y="86604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환경</a:t>
            </a:r>
            <a:r>
              <a:rPr lang="en-US" altLang="ko-KR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흰 배경</a:t>
            </a:r>
            <a:r>
              <a:rPr lang="en-US" altLang="ko-KR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ko-KR" altLang="en-US" b="1" dirty="0"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어두운 의상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24D1D7-E2D7-490F-8334-05BD8ED976DC}"/>
              </a:ext>
            </a:extLst>
          </p:cNvPr>
          <p:cNvGrpSpPr/>
          <p:nvPr/>
        </p:nvGrpSpPr>
        <p:grpSpPr>
          <a:xfrm>
            <a:off x="1399879" y="2673863"/>
            <a:ext cx="9403850" cy="4184137"/>
            <a:chOff x="1313047" y="2673863"/>
            <a:chExt cx="9403850" cy="418413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F564080-F6C9-4096-827D-C7FE14E1505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13047" y="2673863"/>
              <a:ext cx="4620897" cy="418413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0F4E89C-189C-41D0-9D2B-B7B6C6BFA9A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673863"/>
              <a:ext cx="4620897" cy="4179517"/>
            </a:xfrm>
            <a:prstGeom prst="rect">
              <a:avLst/>
            </a:prstGeom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D23C1232-14E8-4A7A-9B4F-F07C1F9C79F5}"/>
              </a:ext>
            </a:extLst>
          </p:cNvPr>
          <p:cNvSpPr/>
          <p:nvPr/>
        </p:nvSpPr>
        <p:spPr>
          <a:xfrm>
            <a:off x="4802981" y="4391125"/>
            <a:ext cx="152400" cy="247550"/>
          </a:xfrm>
          <a:prstGeom prst="ellipse">
            <a:avLst/>
          </a:prstGeom>
          <a:solidFill>
            <a:srgbClr val="835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00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0FF28A-C747-401E-8637-8A04BA2EE1C3}"/>
              </a:ext>
            </a:extLst>
          </p:cNvPr>
          <p:cNvSpPr txBox="1"/>
          <p:nvPr/>
        </p:nvSpPr>
        <p:spPr>
          <a:xfrm>
            <a:off x="294000" y="203075"/>
            <a:ext cx="63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이미지 처리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-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/>
                <a:cs typeface="+mn-cs"/>
              </a:rPr>
              <a:t>결론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C5B99-5853-4A70-A1F3-AF8AC18425D2}"/>
              </a:ext>
            </a:extLst>
          </p:cNvPr>
          <p:cNvSpPr txBox="1"/>
          <p:nvPr/>
        </p:nvSpPr>
        <p:spPr>
          <a:xfrm>
            <a:off x="3622342" y="2441595"/>
            <a:ext cx="5425011" cy="220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잡음 제거 방법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양방향 필터링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모서리 강조 방법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소벨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구현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 검출 방법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findContours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3B80B0-ED5B-4F1B-9296-9DDA663713E4}"/>
              </a:ext>
            </a:extLst>
          </p:cNvPr>
          <p:cNvSpPr/>
          <p:nvPr/>
        </p:nvSpPr>
        <p:spPr>
          <a:xfrm>
            <a:off x="2400778" y="3358233"/>
            <a:ext cx="823777" cy="585316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2683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250</Words>
  <Application>Microsoft Office PowerPoint</Application>
  <PresentationFormat>와이드스크린</PresentationFormat>
  <Paragraphs>48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나눔스퀘어</vt:lpstr>
      <vt:lpstr>Arial</vt:lpstr>
      <vt:lpstr>맑은 고딕</vt:lpstr>
      <vt:lpstr>나눔스퀘어 Bold</vt:lpstr>
      <vt:lpstr>나눔스퀘어 ExtraBold</vt:lpstr>
      <vt:lpstr>메인 레이아웃_2</vt:lpstr>
      <vt:lpstr>목차 레이아웃</vt:lpstr>
      <vt:lpstr>메인 레이아웃_1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방</dc:creator>
  <cp:lastModifiedBy>이 기쁨</cp:lastModifiedBy>
  <cp:revision>119</cp:revision>
  <dcterms:created xsi:type="dcterms:W3CDTF">2019-11-17T06:31:23Z</dcterms:created>
  <dcterms:modified xsi:type="dcterms:W3CDTF">2020-03-23T13:35:51Z</dcterms:modified>
</cp:coreProperties>
</file>