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2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98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775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0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6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6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14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9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5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42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2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4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4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57B9-61C5-4415-BD25-B627D73C4C07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E1BE-D7B6-402F-8FB4-8CE5887FC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7916" y="2709644"/>
            <a:ext cx="6626540" cy="1262911"/>
          </a:xfrm>
        </p:spPr>
        <p:txBody>
          <a:bodyPr/>
          <a:lstStyle/>
          <a:p>
            <a:r>
              <a:rPr lang="uk-UA" sz="3600" dirty="0" smtClean="0"/>
              <a:t>КУРСОВА РОБОТА НА ТЕМУ «ФОРУМ ДЛЯ ПРОГРАМІСТІВ»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02884" y="4394039"/>
            <a:ext cx="4621572" cy="1117687"/>
          </a:xfrm>
        </p:spPr>
        <p:txBody>
          <a:bodyPr/>
          <a:lstStyle/>
          <a:p>
            <a:r>
              <a:rPr lang="uk-UA" dirty="0" smtClean="0"/>
              <a:t>ВИКОНАВ СТУДЕНТ ГРУПИ ІПЗ-20-4</a:t>
            </a:r>
          </a:p>
          <a:p>
            <a:r>
              <a:rPr lang="uk-UA" dirty="0" smtClean="0"/>
              <a:t>ГІССА Д.О.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РОБОТИ ПРОГРАМНОГО ДОДАТКУ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34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74999" y="2265681"/>
            <a:ext cx="80245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Після входу на сайт користувач бачить вітальну сторінку, на якій він може вибрати, що він хоче зробити.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85" y="3159123"/>
            <a:ext cx="6128131" cy="346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7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РОБОТИ ПРОГРАМНОГО ДОДАТКУ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34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74999" y="2296458"/>
            <a:ext cx="80245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Якщо обрати реєстрацію, то користувач перейде до сторінки форми </a:t>
            </a:r>
            <a:r>
              <a:rPr lang="uk-UA" dirty="0" smtClean="0"/>
              <a:t>реєстрації, </a:t>
            </a:r>
            <a:r>
              <a:rPr lang="uk-UA" dirty="0"/>
              <a:t>де він зможе ввести свої дані і створити акаунт.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084" y="3177775"/>
            <a:ext cx="5942330" cy="33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РОБОТИ ПРОГРАМНОГО ДОДАТКУ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34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74999" y="2296458"/>
            <a:ext cx="80245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Відправивши форму реєстрації користувача переміщує на форму </a:t>
            </a:r>
            <a:r>
              <a:rPr lang="uk-UA" dirty="0" smtClean="0"/>
              <a:t>авторизації, де </a:t>
            </a:r>
            <a:r>
              <a:rPr lang="uk-UA" dirty="0"/>
              <a:t>він може увійти до свого акаунту.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084" y="3192600"/>
            <a:ext cx="5942330" cy="33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2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РОБОТИ ПРОГРАМНОГО ДОДАТКУ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34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74999" y="2296458"/>
            <a:ext cx="80245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Після того, як користувач увійшов до свого акаунту, він може переглянути і відредагувати профіль </a:t>
            </a:r>
            <a:r>
              <a:rPr lang="uk-UA" dirty="0" smtClean="0"/>
              <a:t>за </a:t>
            </a:r>
            <a:r>
              <a:rPr lang="uk-UA" dirty="0"/>
              <a:t>необхідності.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084" y="3151691"/>
            <a:ext cx="5942330" cy="34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РОБОТИ ПРОГРАМНОГО ДОДАТКУ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34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75000" y="2218367"/>
            <a:ext cx="80245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Якщо перейти на вкладку запитань, користувач побачить перелік усіх питань, які створювали відвідувачі </a:t>
            </a:r>
            <a:r>
              <a:rPr lang="uk-UA" dirty="0" smtClean="0"/>
              <a:t>сайту.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086" y="3147479"/>
            <a:ext cx="594233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0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РОБОТИ ПРОГРАМНОГО ДОДАТКУ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34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15306" y="2452258"/>
            <a:ext cx="7943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У авторизованого користувача є можливість створювати запитання.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086" y="3057824"/>
            <a:ext cx="5942330" cy="34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7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РОБОТИ ПРОГРАМНОГО ДОДАТКУ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34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40" y="2106843"/>
            <a:ext cx="109560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Якщо натиснути на запитання, відкриється його сторінка, де можна переглянути вміст запитання, коментарі, дату створення і кількість переглядів. Також, користувач зможе створити коментар і він відобразиться у списку коментарів.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086" y="3201257"/>
            <a:ext cx="5942330" cy="34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0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РОБОТИ ПРОГРАМНОГО ДОДАТКУ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34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40" y="2245342"/>
            <a:ext cx="109560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При переході на сторінку новин, перед користувачем з’являється список всіх опублікованих новин.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044" y="3409480"/>
            <a:ext cx="5942330" cy="338645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417" y="3409480"/>
            <a:ext cx="5942330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0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РОБОТИ ПРОГРАМНОГО ДОДАТКУ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349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40" y="2245343"/>
            <a:ext cx="109560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/>
              <a:t>При переході на сторінку чату, користувач може спілкуватися з іншими відвідувачами сайту. Також, при приєднуванні і від’єднуванні користувачів відображається відповідне </a:t>
            </a:r>
            <a:r>
              <a:rPr lang="uk-UA" dirty="0" smtClean="0"/>
              <a:t>повідомлення.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086" y="3168626"/>
            <a:ext cx="5942330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7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Було розвинено і закріплено навички програмування на мовах </a:t>
            </a:r>
            <a:r>
              <a:rPr lang="en-US" dirty="0" smtClean="0"/>
              <a:t>Python </a:t>
            </a:r>
            <a:r>
              <a:rPr lang="uk-UA" dirty="0" smtClean="0"/>
              <a:t>та </a:t>
            </a:r>
            <a:r>
              <a:rPr lang="en-US" dirty="0" smtClean="0"/>
              <a:t>TypeScript</a:t>
            </a:r>
          </a:p>
          <a:p>
            <a:r>
              <a:rPr lang="uk-UA" dirty="0" smtClean="0"/>
              <a:t>Було здобуто і розвинено навички користування фреймворками </a:t>
            </a:r>
            <a:r>
              <a:rPr lang="en-US" dirty="0" smtClean="0"/>
              <a:t>FastAPI, React, Tailwind</a:t>
            </a:r>
          </a:p>
          <a:p>
            <a:r>
              <a:rPr lang="uk-UA" dirty="0" smtClean="0"/>
              <a:t>Було розвинено вміння створювати повноцінні сайти з бекендом і фронтендом</a:t>
            </a:r>
          </a:p>
          <a:p>
            <a:r>
              <a:rPr lang="uk-UA" dirty="0" smtClean="0"/>
              <a:t>В ході виконання курсової роботи було створено говотовий веб-сайт, яким можна користуватися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1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ДАНОЇ 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Форуми використовуються всіма програмістами для пошуку відповідей на їхні запитання</a:t>
            </a:r>
          </a:p>
          <a:p>
            <a:r>
              <a:rPr lang="uk-UA" sz="2800" dirty="0" smtClean="0"/>
              <a:t>Кількість програмістів зростає дуже швидко</a:t>
            </a:r>
          </a:p>
          <a:p>
            <a:r>
              <a:rPr lang="uk-UA" sz="2800" dirty="0" smtClean="0"/>
              <a:t>Можливість ділитися досвідом та здобувати його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95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254" y="2684477"/>
            <a:ext cx="6115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 smtClean="0"/>
              <a:t>Дякую за увагу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4675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Задача полягає в тому, що потрібно:</a:t>
            </a:r>
            <a:endParaRPr lang="ru-RU" dirty="0"/>
          </a:p>
          <a:p>
            <a:pPr lvl="0"/>
            <a:r>
              <a:rPr lang="uk-UA" dirty="0"/>
              <a:t>Визначити потреба адміністратора і звичайного користувача.</a:t>
            </a:r>
            <a:endParaRPr lang="ru-RU" dirty="0"/>
          </a:p>
          <a:p>
            <a:pPr lvl="0"/>
            <a:r>
              <a:rPr lang="uk-UA" dirty="0"/>
              <a:t>Спроектувати БД.</a:t>
            </a:r>
            <a:endParaRPr lang="ru-RU" dirty="0"/>
          </a:p>
          <a:p>
            <a:pPr lvl="0"/>
            <a:r>
              <a:rPr lang="uk-UA" dirty="0"/>
              <a:t>Написати серверну частину сайту.</a:t>
            </a:r>
            <a:endParaRPr lang="ru-RU" dirty="0"/>
          </a:p>
          <a:p>
            <a:pPr lvl="0"/>
            <a:r>
              <a:rPr lang="uk-UA" dirty="0"/>
              <a:t>Продумати дизайн сайту.</a:t>
            </a:r>
            <a:endParaRPr lang="ru-RU" dirty="0"/>
          </a:p>
          <a:p>
            <a:pPr lvl="0"/>
            <a:r>
              <a:rPr lang="uk-UA" dirty="0"/>
              <a:t>Написати клієнтську частину сайту.</a:t>
            </a:r>
            <a:endParaRPr lang="ru-RU" dirty="0"/>
          </a:p>
          <a:p>
            <a:pPr lvl="0"/>
            <a:r>
              <a:rPr lang="uk-UA" dirty="0"/>
              <a:t>Обмежити права звичайного користувача.</a:t>
            </a:r>
            <a:endParaRPr lang="ru-RU" dirty="0"/>
          </a:p>
          <a:p>
            <a:r>
              <a:rPr lang="uk-UA" dirty="0"/>
              <a:t>Продумати і реалізувати адаптивність сайту для зручності користування на телефоні.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ПОДІБНІ РЕАЛІЗАЦІЇ ФОРУМІВ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575" y="2811345"/>
            <a:ext cx="2701255" cy="292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 smtClean="0"/>
              <a:t>Переваги</a:t>
            </a:r>
            <a:r>
              <a:rPr lang="uk-UA" sz="2000" dirty="0"/>
              <a:t>:</a:t>
            </a:r>
            <a:endParaRPr lang="ru-RU" sz="2000" dirty="0"/>
          </a:p>
          <a:p>
            <a:pPr lvl="0"/>
            <a:r>
              <a:rPr lang="uk-UA" sz="2000" dirty="0"/>
              <a:t>Інтуїтивно-зрозумілий інтерфейс</a:t>
            </a:r>
            <a:endParaRPr lang="ru-RU" sz="2000" dirty="0"/>
          </a:p>
          <a:p>
            <a:pPr lvl="0"/>
            <a:r>
              <a:rPr lang="uk-UA" sz="2000" dirty="0"/>
              <a:t>Можливість вибору теми оформлення сайту</a:t>
            </a:r>
            <a:endParaRPr lang="ru-RU" sz="2000" dirty="0"/>
          </a:p>
          <a:p>
            <a:pPr lvl="0"/>
            <a:r>
              <a:rPr lang="uk-UA" sz="2000" dirty="0"/>
              <a:t>Присутній </a:t>
            </a:r>
            <a:r>
              <a:rPr lang="uk-UA" sz="2000" dirty="0" smtClean="0"/>
              <a:t>адаптив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2614260"/>
            <a:ext cx="5466600" cy="33219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8598" y="2091923"/>
            <a:ext cx="235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Stack </a:t>
            </a:r>
            <a:r>
              <a:rPr lang="en-US" sz="2400" b="1" dirty="0" smtClean="0"/>
              <a:t>Overflow</a:t>
            </a:r>
            <a:endParaRPr lang="ru-RU" sz="2400" b="1" dirty="0"/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8943554" y="2811345"/>
            <a:ext cx="2701255" cy="2927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Н</a:t>
            </a:r>
            <a:r>
              <a:rPr lang="uk-UA" dirty="0" smtClean="0"/>
              <a:t>едоліки</a:t>
            </a:r>
            <a:r>
              <a:rPr lang="uk-UA" dirty="0"/>
              <a:t>:</a:t>
            </a:r>
            <a:endParaRPr lang="ru-RU" dirty="0"/>
          </a:p>
          <a:p>
            <a:r>
              <a:rPr lang="uk-UA" dirty="0"/>
              <a:t>Через те, що запитання ставляться лише англійською мовою, матеріал недоступний для користувачів, які її не </a:t>
            </a:r>
            <a:r>
              <a:rPr lang="uk-UA" dirty="0" smtClean="0"/>
              <a:t>знають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995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ПОДІБНІ РЕАЛІЗАЦІЇ ФОРУМІВ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575" y="2811345"/>
            <a:ext cx="2701255" cy="2540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 smtClean="0"/>
              <a:t>Переваги</a:t>
            </a:r>
            <a:r>
              <a:rPr lang="uk-UA" sz="2000" dirty="0"/>
              <a:t>:</a:t>
            </a:r>
            <a:endParaRPr lang="ru-RU" sz="2000" dirty="0"/>
          </a:p>
          <a:p>
            <a:pPr lvl="0"/>
            <a:r>
              <a:rPr lang="uk-UA" dirty="0"/>
              <a:t>Інтуїтивно-зрозумілий інтерфейс</a:t>
            </a:r>
            <a:endParaRPr lang="ru-RU" dirty="0"/>
          </a:p>
          <a:p>
            <a:pPr lvl="0"/>
            <a:r>
              <a:rPr lang="uk-UA" dirty="0"/>
              <a:t>Присутній адаптив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48352" y="2091923"/>
            <a:ext cx="167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Habr Q&amp;A</a:t>
            </a:r>
            <a:endParaRPr lang="ru-RU" sz="2400" b="1" dirty="0"/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8925886" y="2811345"/>
            <a:ext cx="2718923" cy="3463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Н</a:t>
            </a:r>
            <a:r>
              <a:rPr lang="uk-UA" dirty="0" smtClean="0"/>
              <a:t>едоліки</a:t>
            </a:r>
            <a:r>
              <a:rPr lang="uk-UA" dirty="0"/>
              <a:t>:</a:t>
            </a:r>
            <a:endParaRPr lang="ru-RU" dirty="0"/>
          </a:p>
          <a:p>
            <a:pPr lvl="0"/>
            <a:r>
              <a:rPr lang="uk-UA" dirty="0"/>
              <a:t>Неможливість вибору іншої теми оформлення сайту</a:t>
            </a:r>
            <a:endParaRPr lang="ru-RU" dirty="0"/>
          </a:p>
          <a:p>
            <a:pPr lvl="0"/>
            <a:r>
              <a:rPr lang="uk-UA" dirty="0"/>
              <a:t>Запитання ставляться лише російської мовою, що робить інформацію недоступною для більшості країн світу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299080" y="2811345"/>
            <a:ext cx="5362344" cy="30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ПОДІБНІ РЕАЛІЗАЦІЇ ФОРУМІВ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575" y="2811345"/>
            <a:ext cx="2701255" cy="2540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 smtClean="0"/>
              <a:t>Переваги</a:t>
            </a:r>
            <a:r>
              <a:rPr lang="uk-UA" sz="2000" dirty="0"/>
              <a:t>:</a:t>
            </a:r>
            <a:endParaRPr lang="ru-RU" sz="2000" dirty="0"/>
          </a:p>
          <a:p>
            <a:pPr lvl="0"/>
            <a:r>
              <a:rPr lang="uk-UA" dirty="0"/>
              <a:t>Інтуїтивно-зрозумілий інтерфейс</a:t>
            </a:r>
            <a:endParaRPr lang="ru-RU" dirty="0"/>
          </a:p>
          <a:p>
            <a:pPr lvl="0"/>
            <a:r>
              <a:rPr lang="uk-UA" dirty="0"/>
              <a:t>Різнобічність сайту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51449" y="2091923"/>
            <a:ext cx="87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DOU</a:t>
            </a:r>
            <a:endParaRPr lang="ru-RU" sz="2400" b="1" dirty="0"/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8925886" y="2811344"/>
            <a:ext cx="2952925" cy="3841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Н</a:t>
            </a:r>
            <a:r>
              <a:rPr lang="uk-UA" dirty="0" smtClean="0"/>
              <a:t>едоліки</a:t>
            </a:r>
            <a:r>
              <a:rPr lang="uk-UA" dirty="0"/>
              <a:t>:</a:t>
            </a:r>
            <a:endParaRPr lang="ru-RU" dirty="0"/>
          </a:p>
          <a:p>
            <a:pPr lvl="0"/>
            <a:r>
              <a:rPr lang="uk-UA" dirty="0"/>
              <a:t>Відсутність адаптиву</a:t>
            </a:r>
            <a:endParaRPr lang="ru-RU" dirty="0"/>
          </a:p>
          <a:p>
            <a:pPr lvl="0"/>
            <a:r>
              <a:rPr lang="uk-UA" dirty="0"/>
              <a:t>Відсутність класичних запитань</a:t>
            </a:r>
            <a:endParaRPr lang="ru-RU" dirty="0"/>
          </a:p>
          <a:p>
            <a:pPr lvl="0"/>
            <a:r>
              <a:rPr lang="uk-UA" dirty="0"/>
              <a:t>Матеріал публікується українською або російською мовами, що обмежує доступ до інформації іноземних користувачам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407651" y="2811345"/>
            <a:ext cx="5216042" cy="31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ВИБІР ІНСТРУМЕНТІВ ТА СЕРЕДОВИЩЕ РОЗРОБКИ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6896" y="207208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МОВИ ПРОГРАМУВАННЯ</a:t>
            </a:r>
            <a:endParaRPr lang="ru-RU" dirty="0"/>
          </a:p>
        </p:txBody>
      </p:sp>
      <p:pic>
        <p:nvPicPr>
          <p:cNvPr id="1034" name="Picture 10" descr="Mood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01" y="2679328"/>
            <a:ext cx="1526056" cy="152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ypeScript - Видеоуроки, курсы, туториал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01" y="4608797"/>
            <a:ext cx="1523672" cy="152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52453" y="2075286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СЕРЕДОВИЩА РОЗРОБКИ</a:t>
            </a:r>
            <a:endParaRPr lang="ru-RU" dirty="0"/>
          </a:p>
        </p:txBody>
      </p:sp>
      <p:pic>
        <p:nvPicPr>
          <p:cNvPr id="1040" name="Picture 16" descr="PyCharm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01" y="2679328"/>
            <a:ext cx="1070551" cy="10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ebStorm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51" y="3987794"/>
            <a:ext cx="1073790" cy="10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sual Studio Code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01" y="5296260"/>
            <a:ext cx="1073790" cy="10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814123" y="2080578"/>
            <a:ext cx="29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ФРЕЙМВОРК І ТЕХНОЛОГІЇ</a:t>
            </a:r>
            <a:endParaRPr lang="ru-RU" dirty="0"/>
          </a:p>
        </p:txBody>
      </p:sp>
      <p:pic>
        <p:nvPicPr>
          <p:cNvPr id="1048" name="Picture 24" descr="Почему Вы должны попробовать FastAPI? / Хаб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196" y="2679328"/>
            <a:ext cx="3144547" cy="11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arsing and validating data in Python using Pydantic - Wisdom Geek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3" t="23482" r="17970" b="26072"/>
          <a:stretch/>
        </p:blipFill>
        <p:spPr bwMode="auto">
          <a:xfrm>
            <a:off x="8726205" y="3701680"/>
            <a:ext cx="1130528" cy="5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Файл:React-icon.svg — Википедия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8" t="9985" r="18749" b="10515"/>
          <a:stretch/>
        </p:blipFill>
        <p:spPr bwMode="auto">
          <a:xfrm>
            <a:off x="7510133" y="4441103"/>
            <a:ext cx="1702965" cy="15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ile:Tailwind CSS Logo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20" y="4448414"/>
            <a:ext cx="1706761" cy="170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ВІДНОШЕННЯ ТАБЛИЦЬ БАЗИ ДАНИХ</a:t>
            </a:r>
            <a:endParaRPr lang="ru-RU" dirty="0"/>
          </a:p>
        </p:txBody>
      </p:sp>
      <p:pic>
        <p:nvPicPr>
          <p:cNvPr id="2050" name="Picture 2" descr="Mode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58" y="2164360"/>
            <a:ext cx="5283786" cy="447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4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БЛОКСХЕМА РОБОТИ ВЕБ-САЙТУ</a:t>
            </a:r>
            <a:endParaRPr lang="ru-RU" dirty="0"/>
          </a:p>
        </p:txBody>
      </p:sp>
      <p:pic>
        <p:nvPicPr>
          <p:cNvPr id="4" name="Объект 3" descr="C:\PROJECTS\CourseProjects\ThirdSemester\observers\Website work algorithm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6" b="14271"/>
          <a:stretch/>
        </p:blipFill>
        <p:spPr bwMode="auto">
          <a:xfrm>
            <a:off x="1812835" y="2040403"/>
            <a:ext cx="7813547" cy="443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PROJECTS\CourseProjects\ThirdSemester\observers\Website work algorith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3" r="29654" b="70177"/>
          <a:stretch/>
        </p:blipFill>
        <p:spPr bwMode="auto">
          <a:xfrm>
            <a:off x="199532" y="3171038"/>
            <a:ext cx="1367487" cy="2172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PROJECTS\CourseProjects\ThirdSemester\observers\Website work algorith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7" t="83822" r="30812"/>
          <a:stretch/>
        </p:blipFill>
        <p:spPr bwMode="auto">
          <a:xfrm>
            <a:off x="10118013" y="3363986"/>
            <a:ext cx="1882713" cy="1786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4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83</TotalTime>
  <Words>474</Words>
  <Application>Microsoft Office PowerPoint</Application>
  <PresentationFormat>Широкоэкранный</PresentationFormat>
  <Paragraphs>71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Trebuchet MS</vt:lpstr>
      <vt:lpstr>Берлин</vt:lpstr>
      <vt:lpstr>КУРСОВА РОБОТА НА ТЕМУ «ФОРУМ ДЛЯ ПРОГРАМІСТІВ»</vt:lpstr>
      <vt:lpstr>АКТУАЛЬНІСТЬ ДАНОЇ ТЕМИ</vt:lpstr>
      <vt:lpstr>ПОСТАНОВКА ЗАДАЧІ</vt:lpstr>
      <vt:lpstr>ПОДІБНІ РЕАЛІЗАЦІЇ ФОРУМІВ</vt:lpstr>
      <vt:lpstr>ПОДІБНІ РЕАЛІЗАЦІЇ ФОРУМІВ</vt:lpstr>
      <vt:lpstr>ПОДІБНІ РЕАЛІЗАЦІЇ ФОРУМІВ</vt:lpstr>
      <vt:lpstr>ВИБІР ІНСТРУМЕНТІВ ТА СЕРЕДОВИЩЕ РОЗРОБКИ</vt:lpstr>
      <vt:lpstr>ВІДНОШЕННЯ ТАБЛИЦЬ БАЗИ ДАНИХ</vt:lpstr>
      <vt:lpstr>БЛОКСХЕМА РОБОТИ ВЕБ-САЙТУ</vt:lpstr>
      <vt:lpstr>ОПИС РОБОТИ ПРОГРАМНОГО ДОДАТКУ</vt:lpstr>
      <vt:lpstr>ОПИС РОБОТИ ПРОГРАМНОГО ДОДАТКУ</vt:lpstr>
      <vt:lpstr>ОПИС РОБОТИ ПРОГРАМНОГО ДОДАТКУ</vt:lpstr>
      <vt:lpstr>ОПИС РОБОТИ ПРОГРАМНОГО ДОДАТКУ</vt:lpstr>
      <vt:lpstr>ОПИС РОБОТИ ПРОГРАМНОГО ДОДАТКУ</vt:lpstr>
      <vt:lpstr>ОПИС РОБОТИ ПРОГРАМНОГО ДОДАТКУ</vt:lpstr>
      <vt:lpstr>ОПИС РОБОТИ ПРОГРАМНОГО ДОДАТКУ</vt:lpstr>
      <vt:lpstr>ОПИС РОБОТИ ПРОГРАМНОГО ДОДАТКУ</vt:lpstr>
      <vt:lpstr>ОПИС РОБОТИ ПРОГРАМНОГО ДОДАТКУ</vt:lpstr>
      <vt:lpstr>ВИСНОВКИ</vt:lpstr>
      <vt:lpstr>Презентация PowerPoint</vt:lpstr>
    </vt:vector>
  </TitlesOfParts>
  <Company>Gipss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 «ФОРУМ ДЛЯ ПРОГРАМІСТІВ»</dc:title>
  <dc:creator>Дмитро Гісса</dc:creator>
  <cp:lastModifiedBy>Дмитро Гісса</cp:lastModifiedBy>
  <cp:revision>10</cp:revision>
  <dcterms:created xsi:type="dcterms:W3CDTF">2022-01-13T14:59:20Z</dcterms:created>
  <dcterms:modified xsi:type="dcterms:W3CDTF">2022-01-13T16:22:44Z</dcterms:modified>
</cp:coreProperties>
</file>