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885" autoAdjust="0"/>
  </p:normalViewPr>
  <p:slideViewPr>
    <p:cSldViewPr snapToGrid="0" snapToObjects="1">
      <p:cViewPr varScale="1">
        <p:scale>
          <a:sx n="120" d="100"/>
          <a:sy n="120" d="100"/>
        </p:scale>
        <p:origin x="29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4F33AE-20AC-4B9C-9B49-0488F49416B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631CBAD-DDE0-4122-B0B8-E4F83A97C119}">
      <dgm:prSet/>
      <dgm:spPr/>
      <dgm:t>
        <a:bodyPr/>
        <a:lstStyle/>
        <a:p>
          <a:r>
            <a:rPr lang="en-US"/>
            <a:t>• Zet overtollige elektriciteit om in waterstof (H₂) of methaan (CH₄)</a:t>
          </a:r>
        </a:p>
      </dgm:t>
    </dgm:pt>
    <dgm:pt modelId="{E33615D7-BCFB-4F26-BBDB-3F70A16DBBFA}" type="parTrans" cxnId="{D037122B-EBA1-4AA3-A8C6-AB8166A1D2C6}">
      <dgm:prSet/>
      <dgm:spPr/>
      <dgm:t>
        <a:bodyPr/>
        <a:lstStyle/>
        <a:p>
          <a:endParaRPr lang="en-US"/>
        </a:p>
      </dgm:t>
    </dgm:pt>
    <dgm:pt modelId="{5E40FE22-B6B5-422A-ADFE-6D3EF8C2EE5B}" type="sibTrans" cxnId="{D037122B-EBA1-4AA3-A8C6-AB8166A1D2C6}">
      <dgm:prSet/>
      <dgm:spPr/>
      <dgm:t>
        <a:bodyPr/>
        <a:lstStyle/>
        <a:p>
          <a:endParaRPr lang="en-US"/>
        </a:p>
      </dgm:t>
    </dgm:pt>
    <dgm:pt modelId="{AB14C4DC-06D7-424B-A6CB-1E445C24B74A}">
      <dgm:prSet/>
      <dgm:spPr/>
      <dgm:t>
        <a:bodyPr/>
        <a:lstStyle/>
        <a:p>
          <a:r>
            <a:rPr lang="en-US"/>
            <a:t>• Verbindt elektriciteit-, gas- en transportsectoren</a:t>
          </a:r>
        </a:p>
      </dgm:t>
    </dgm:pt>
    <dgm:pt modelId="{67A027CA-DAA9-4AAB-9283-7BADABFCDC7D}" type="parTrans" cxnId="{F9BEACE1-5056-4C6D-9A00-1E3A69DA210E}">
      <dgm:prSet/>
      <dgm:spPr/>
      <dgm:t>
        <a:bodyPr/>
        <a:lstStyle/>
        <a:p>
          <a:endParaRPr lang="en-US"/>
        </a:p>
      </dgm:t>
    </dgm:pt>
    <dgm:pt modelId="{7C30E4AD-9FC3-40B2-92F4-18BDFD9D0F07}" type="sibTrans" cxnId="{F9BEACE1-5056-4C6D-9A00-1E3A69DA210E}">
      <dgm:prSet/>
      <dgm:spPr/>
      <dgm:t>
        <a:bodyPr/>
        <a:lstStyle/>
        <a:p>
          <a:endParaRPr lang="en-US"/>
        </a:p>
      </dgm:t>
    </dgm:pt>
    <dgm:pt modelId="{CC9C1CC5-5545-4157-BDD0-2D9D1023D716}">
      <dgm:prSet/>
      <dgm:spPr/>
      <dgm:t>
        <a:bodyPr/>
        <a:lstStyle/>
        <a:p>
          <a:r>
            <a:rPr lang="en-US"/>
            <a:t>• Helpt energie op te slaan en CO₂-uitstoot te verminderen</a:t>
          </a:r>
        </a:p>
      </dgm:t>
    </dgm:pt>
    <dgm:pt modelId="{0F568718-77FB-401F-B878-7CCA5296330C}" type="parTrans" cxnId="{6A57AC1C-6AC7-4516-B651-121110951DCB}">
      <dgm:prSet/>
      <dgm:spPr/>
      <dgm:t>
        <a:bodyPr/>
        <a:lstStyle/>
        <a:p>
          <a:endParaRPr lang="en-US"/>
        </a:p>
      </dgm:t>
    </dgm:pt>
    <dgm:pt modelId="{5F4E9E29-CC57-4898-B545-D39E5331FE10}" type="sibTrans" cxnId="{6A57AC1C-6AC7-4516-B651-121110951DCB}">
      <dgm:prSet/>
      <dgm:spPr/>
      <dgm:t>
        <a:bodyPr/>
        <a:lstStyle/>
        <a:p>
          <a:endParaRPr lang="en-US"/>
        </a:p>
      </dgm:t>
    </dgm:pt>
    <dgm:pt modelId="{3AA11F1B-AD9D-4E00-9BEC-BF305695AC4B}" type="pres">
      <dgm:prSet presAssocID="{064F33AE-20AC-4B9C-9B49-0488F49416B4}" presName="outerComposite" presStyleCnt="0">
        <dgm:presLayoutVars>
          <dgm:chMax val="5"/>
          <dgm:dir/>
          <dgm:resizeHandles val="exact"/>
        </dgm:presLayoutVars>
      </dgm:prSet>
      <dgm:spPr/>
    </dgm:pt>
    <dgm:pt modelId="{55BD95C7-0A75-434C-B3E7-F0ABFA08FB4C}" type="pres">
      <dgm:prSet presAssocID="{064F33AE-20AC-4B9C-9B49-0488F49416B4}" presName="dummyMaxCanvas" presStyleCnt="0">
        <dgm:presLayoutVars/>
      </dgm:prSet>
      <dgm:spPr/>
    </dgm:pt>
    <dgm:pt modelId="{5BFF0567-61EA-4EC1-B082-50B5F82B1E37}" type="pres">
      <dgm:prSet presAssocID="{064F33AE-20AC-4B9C-9B49-0488F49416B4}" presName="ThreeNodes_1" presStyleLbl="node1" presStyleIdx="0" presStyleCnt="3">
        <dgm:presLayoutVars>
          <dgm:bulletEnabled val="1"/>
        </dgm:presLayoutVars>
      </dgm:prSet>
      <dgm:spPr/>
    </dgm:pt>
    <dgm:pt modelId="{D6FD19FA-3845-4643-AE8B-9CDC10EAC2E9}" type="pres">
      <dgm:prSet presAssocID="{064F33AE-20AC-4B9C-9B49-0488F49416B4}" presName="ThreeNodes_2" presStyleLbl="node1" presStyleIdx="1" presStyleCnt="3">
        <dgm:presLayoutVars>
          <dgm:bulletEnabled val="1"/>
        </dgm:presLayoutVars>
      </dgm:prSet>
      <dgm:spPr/>
    </dgm:pt>
    <dgm:pt modelId="{18CBB1E8-4C75-445D-A734-12140D7384EF}" type="pres">
      <dgm:prSet presAssocID="{064F33AE-20AC-4B9C-9B49-0488F49416B4}" presName="ThreeNodes_3" presStyleLbl="node1" presStyleIdx="2" presStyleCnt="3">
        <dgm:presLayoutVars>
          <dgm:bulletEnabled val="1"/>
        </dgm:presLayoutVars>
      </dgm:prSet>
      <dgm:spPr/>
    </dgm:pt>
    <dgm:pt modelId="{169E2F58-098E-40BA-B934-294DF0C52FE9}" type="pres">
      <dgm:prSet presAssocID="{064F33AE-20AC-4B9C-9B49-0488F49416B4}" presName="ThreeConn_1-2" presStyleLbl="fgAccFollowNode1" presStyleIdx="0" presStyleCnt="2">
        <dgm:presLayoutVars>
          <dgm:bulletEnabled val="1"/>
        </dgm:presLayoutVars>
      </dgm:prSet>
      <dgm:spPr/>
    </dgm:pt>
    <dgm:pt modelId="{61351787-32FC-46A2-8C95-D2018B7FBFD2}" type="pres">
      <dgm:prSet presAssocID="{064F33AE-20AC-4B9C-9B49-0488F49416B4}" presName="ThreeConn_2-3" presStyleLbl="fgAccFollowNode1" presStyleIdx="1" presStyleCnt="2">
        <dgm:presLayoutVars>
          <dgm:bulletEnabled val="1"/>
        </dgm:presLayoutVars>
      </dgm:prSet>
      <dgm:spPr/>
    </dgm:pt>
    <dgm:pt modelId="{97F84888-8B59-4B80-A5BE-F4F511FEAB13}" type="pres">
      <dgm:prSet presAssocID="{064F33AE-20AC-4B9C-9B49-0488F49416B4}" presName="ThreeNodes_1_text" presStyleLbl="node1" presStyleIdx="2" presStyleCnt="3">
        <dgm:presLayoutVars>
          <dgm:bulletEnabled val="1"/>
        </dgm:presLayoutVars>
      </dgm:prSet>
      <dgm:spPr/>
    </dgm:pt>
    <dgm:pt modelId="{9CE0BCE8-3274-4EFB-8F90-9385D83337A2}" type="pres">
      <dgm:prSet presAssocID="{064F33AE-20AC-4B9C-9B49-0488F49416B4}" presName="ThreeNodes_2_text" presStyleLbl="node1" presStyleIdx="2" presStyleCnt="3">
        <dgm:presLayoutVars>
          <dgm:bulletEnabled val="1"/>
        </dgm:presLayoutVars>
      </dgm:prSet>
      <dgm:spPr/>
    </dgm:pt>
    <dgm:pt modelId="{8D0E5DF2-887F-4F49-A84B-75BE442193B3}" type="pres">
      <dgm:prSet presAssocID="{064F33AE-20AC-4B9C-9B49-0488F49416B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A57AC1C-6AC7-4516-B651-121110951DCB}" srcId="{064F33AE-20AC-4B9C-9B49-0488F49416B4}" destId="{CC9C1CC5-5545-4157-BDD0-2D9D1023D716}" srcOrd="2" destOrd="0" parTransId="{0F568718-77FB-401F-B878-7CCA5296330C}" sibTransId="{5F4E9E29-CC57-4898-B545-D39E5331FE10}"/>
    <dgm:cxn modelId="{D037122B-EBA1-4AA3-A8C6-AB8166A1D2C6}" srcId="{064F33AE-20AC-4B9C-9B49-0488F49416B4}" destId="{7631CBAD-DDE0-4122-B0B8-E4F83A97C119}" srcOrd="0" destOrd="0" parTransId="{E33615D7-BCFB-4F26-BBDB-3F70A16DBBFA}" sibTransId="{5E40FE22-B6B5-422A-ADFE-6D3EF8C2EE5B}"/>
    <dgm:cxn modelId="{C47C8D3A-588D-4F1B-A03E-833AE28DE588}" type="presOf" srcId="{7631CBAD-DDE0-4122-B0B8-E4F83A97C119}" destId="{5BFF0567-61EA-4EC1-B082-50B5F82B1E37}" srcOrd="0" destOrd="0" presId="urn:microsoft.com/office/officeart/2005/8/layout/vProcess5"/>
    <dgm:cxn modelId="{F14D6840-3F87-4823-A321-1C5F72C29152}" type="presOf" srcId="{7C30E4AD-9FC3-40B2-92F4-18BDFD9D0F07}" destId="{61351787-32FC-46A2-8C95-D2018B7FBFD2}" srcOrd="0" destOrd="0" presId="urn:microsoft.com/office/officeart/2005/8/layout/vProcess5"/>
    <dgm:cxn modelId="{22DF9841-DD17-400F-8311-AD418DBB9D2B}" type="presOf" srcId="{CC9C1CC5-5545-4157-BDD0-2D9D1023D716}" destId="{8D0E5DF2-887F-4F49-A84B-75BE442193B3}" srcOrd="1" destOrd="0" presId="urn:microsoft.com/office/officeart/2005/8/layout/vProcess5"/>
    <dgm:cxn modelId="{B5BCEE93-EFEA-4C3B-BD7C-FC8DD1631037}" type="presOf" srcId="{7631CBAD-DDE0-4122-B0B8-E4F83A97C119}" destId="{97F84888-8B59-4B80-A5BE-F4F511FEAB13}" srcOrd="1" destOrd="0" presId="urn:microsoft.com/office/officeart/2005/8/layout/vProcess5"/>
    <dgm:cxn modelId="{F1949999-92A8-4D27-9702-DE0EEDE52E83}" type="presOf" srcId="{5E40FE22-B6B5-422A-ADFE-6D3EF8C2EE5B}" destId="{169E2F58-098E-40BA-B934-294DF0C52FE9}" srcOrd="0" destOrd="0" presId="urn:microsoft.com/office/officeart/2005/8/layout/vProcess5"/>
    <dgm:cxn modelId="{0A4F719A-B8E9-4AB2-8C24-85A72D9F51F0}" type="presOf" srcId="{AB14C4DC-06D7-424B-A6CB-1E445C24B74A}" destId="{D6FD19FA-3845-4643-AE8B-9CDC10EAC2E9}" srcOrd="0" destOrd="0" presId="urn:microsoft.com/office/officeart/2005/8/layout/vProcess5"/>
    <dgm:cxn modelId="{6F6E1CC3-E561-45BF-87C7-C9DFAC83C655}" type="presOf" srcId="{CC9C1CC5-5545-4157-BDD0-2D9D1023D716}" destId="{18CBB1E8-4C75-445D-A734-12140D7384EF}" srcOrd="0" destOrd="0" presId="urn:microsoft.com/office/officeart/2005/8/layout/vProcess5"/>
    <dgm:cxn modelId="{F9BEACE1-5056-4C6D-9A00-1E3A69DA210E}" srcId="{064F33AE-20AC-4B9C-9B49-0488F49416B4}" destId="{AB14C4DC-06D7-424B-A6CB-1E445C24B74A}" srcOrd="1" destOrd="0" parTransId="{67A027CA-DAA9-4AAB-9283-7BADABFCDC7D}" sibTransId="{7C30E4AD-9FC3-40B2-92F4-18BDFD9D0F07}"/>
    <dgm:cxn modelId="{72EB7DE3-A26D-4659-A7AC-B4B7CBDDB911}" type="presOf" srcId="{064F33AE-20AC-4B9C-9B49-0488F49416B4}" destId="{3AA11F1B-AD9D-4E00-9BEC-BF305695AC4B}" srcOrd="0" destOrd="0" presId="urn:microsoft.com/office/officeart/2005/8/layout/vProcess5"/>
    <dgm:cxn modelId="{D39492F9-E10F-4AEF-9F24-528A21AE2977}" type="presOf" srcId="{AB14C4DC-06D7-424B-A6CB-1E445C24B74A}" destId="{9CE0BCE8-3274-4EFB-8F90-9385D83337A2}" srcOrd="1" destOrd="0" presId="urn:microsoft.com/office/officeart/2005/8/layout/vProcess5"/>
    <dgm:cxn modelId="{7707B4E8-6D21-4936-8CD1-890CF86397F8}" type="presParOf" srcId="{3AA11F1B-AD9D-4E00-9BEC-BF305695AC4B}" destId="{55BD95C7-0A75-434C-B3E7-F0ABFA08FB4C}" srcOrd="0" destOrd="0" presId="urn:microsoft.com/office/officeart/2005/8/layout/vProcess5"/>
    <dgm:cxn modelId="{63AEFDA7-F859-48B2-87F1-FB0C975847AB}" type="presParOf" srcId="{3AA11F1B-AD9D-4E00-9BEC-BF305695AC4B}" destId="{5BFF0567-61EA-4EC1-B082-50B5F82B1E37}" srcOrd="1" destOrd="0" presId="urn:microsoft.com/office/officeart/2005/8/layout/vProcess5"/>
    <dgm:cxn modelId="{CD09B862-DE9D-41DE-AC54-18D374F98650}" type="presParOf" srcId="{3AA11F1B-AD9D-4E00-9BEC-BF305695AC4B}" destId="{D6FD19FA-3845-4643-AE8B-9CDC10EAC2E9}" srcOrd="2" destOrd="0" presId="urn:microsoft.com/office/officeart/2005/8/layout/vProcess5"/>
    <dgm:cxn modelId="{2BEDC641-6E59-4544-88F5-8BB5B84E8304}" type="presParOf" srcId="{3AA11F1B-AD9D-4E00-9BEC-BF305695AC4B}" destId="{18CBB1E8-4C75-445D-A734-12140D7384EF}" srcOrd="3" destOrd="0" presId="urn:microsoft.com/office/officeart/2005/8/layout/vProcess5"/>
    <dgm:cxn modelId="{74613596-E7DC-4621-90A8-C6D2B20AA31C}" type="presParOf" srcId="{3AA11F1B-AD9D-4E00-9BEC-BF305695AC4B}" destId="{169E2F58-098E-40BA-B934-294DF0C52FE9}" srcOrd="4" destOrd="0" presId="urn:microsoft.com/office/officeart/2005/8/layout/vProcess5"/>
    <dgm:cxn modelId="{F2E36E45-5B39-417C-A132-69946B642F1D}" type="presParOf" srcId="{3AA11F1B-AD9D-4E00-9BEC-BF305695AC4B}" destId="{61351787-32FC-46A2-8C95-D2018B7FBFD2}" srcOrd="5" destOrd="0" presId="urn:microsoft.com/office/officeart/2005/8/layout/vProcess5"/>
    <dgm:cxn modelId="{C01D6FDB-A49C-451A-8386-63D0B87EB956}" type="presParOf" srcId="{3AA11F1B-AD9D-4E00-9BEC-BF305695AC4B}" destId="{97F84888-8B59-4B80-A5BE-F4F511FEAB13}" srcOrd="6" destOrd="0" presId="urn:microsoft.com/office/officeart/2005/8/layout/vProcess5"/>
    <dgm:cxn modelId="{5EC2B10B-AEEB-4DE1-A536-D6D9065863CD}" type="presParOf" srcId="{3AA11F1B-AD9D-4E00-9BEC-BF305695AC4B}" destId="{9CE0BCE8-3274-4EFB-8F90-9385D83337A2}" srcOrd="7" destOrd="0" presId="urn:microsoft.com/office/officeart/2005/8/layout/vProcess5"/>
    <dgm:cxn modelId="{6702FC4A-F091-48A3-B7D7-7640DCEBF0E3}" type="presParOf" srcId="{3AA11F1B-AD9D-4E00-9BEC-BF305695AC4B}" destId="{8D0E5DF2-887F-4F49-A84B-75BE442193B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6EB461-10B9-4C62-8C9F-883BAEF7E1E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C2B4303-E1F7-4192-88E8-68BE1F7F4305}">
      <dgm:prSet/>
      <dgm:spPr/>
      <dgm:t>
        <a:bodyPr/>
        <a:lstStyle/>
        <a:p>
          <a:r>
            <a:rPr lang="en-US"/>
            <a:t>• 1. Elektrolyse: elektriciteit splitst water in waterstof en zuurstof</a:t>
          </a:r>
        </a:p>
      </dgm:t>
    </dgm:pt>
    <dgm:pt modelId="{CFA67C92-F6B0-4F10-B0D8-2E3692B8462A}" type="parTrans" cxnId="{9019D725-FC5E-403B-B6E4-8AB32852B0B4}">
      <dgm:prSet/>
      <dgm:spPr/>
      <dgm:t>
        <a:bodyPr/>
        <a:lstStyle/>
        <a:p>
          <a:endParaRPr lang="en-US"/>
        </a:p>
      </dgm:t>
    </dgm:pt>
    <dgm:pt modelId="{211198D1-03D1-4D1E-8B09-E4B5774E8009}" type="sibTrans" cxnId="{9019D725-FC5E-403B-B6E4-8AB32852B0B4}">
      <dgm:prSet/>
      <dgm:spPr/>
      <dgm:t>
        <a:bodyPr/>
        <a:lstStyle/>
        <a:p>
          <a:endParaRPr lang="en-US"/>
        </a:p>
      </dgm:t>
    </dgm:pt>
    <dgm:pt modelId="{CC02DE88-93B4-40D9-BA5D-CA4444E6A2E3}">
      <dgm:prSet/>
      <dgm:spPr/>
      <dgm:t>
        <a:bodyPr/>
        <a:lstStyle/>
        <a:p>
          <a:r>
            <a:rPr lang="en-US"/>
            <a:t>• 2. Methanatie (optioneel): waterstof + CO₂ → CH₄ (synthetisch aardgas)</a:t>
          </a:r>
        </a:p>
      </dgm:t>
    </dgm:pt>
    <dgm:pt modelId="{2D7676A1-6D4E-4D49-9D93-0BD39F53B95D}" type="parTrans" cxnId="{E8831973-19E5-4D0A-9913-5D9A179C51DB}">
      <dgm:prSet/>
      <dgm:spPr/>
      <dgm:t>
        <a:bodyPr/>
        <a:lstStyle/>
        <a:p>
          <a:endParaRPr lang="en-US"/>
        </a:p>
      </dgm:t>
    </dgm:pt>
    <dgm:pt modelId="{4EA4CE59-A246-472D-A496-D67A77E42CAD}" type="sibTrans" cxnId="{E8831973-19E5-4D0A-9913-5D9A179C51DB}">
      <dgm:prSet/>
      <dgm:spPr/>
      <dgm:t>
        <a:bodyPr/>
        <a:lstStyle/>
        <a:p>
          <a:endParaRPr lang="en-US"/>
        </a:p>
      </dgm:t>
    </dgm:pt>
    <dgm:pt modelId="{95ED7169-461E-4748-A7A8-B08110F78FC3}">
      <dgm:prSet/>
      <dgm:spPr/>
      <dgm:t>
        <a:bodyPr/>
        <a:lstStyle/>
        <a:p>
          <a:r>
            <a:rPr lang="en-US"/>
            <a:t>• 3. Opslag of gebruik: in gasnet, voertuigen of industrie</a:t>
          </a:r>
        </a:p>
      </dgm:t>
    </dgm:pt>
    <dgm:pt modelId="{C5D52436-6276-4C9C-83B5-461AEE69CB32}" type="parTrans" cxnId="{90ED37B3-73FB-4C3C-8795-F6A77C35DD5C}">
      <dgm:prSet/>
      <dgm:spPr/>
      <dgm:t>
        <a:bodyPr/>
        <a:lstStyle/>
        <a:p>
          <a:endParaRPr lang="en-US"/>
        </a:p>
      </dgm:t>
    </dgm:pt>
    <dgm:pt modelId="{60DC05FE-F1D5-492A-B3A9-3D2694CFEC9B}" type="sibTrans" cxnId="{90ED37B3-73FB-4C3C-8795-F6A77C35DD5C}">
      <dgm:prSet/>
      <dgm:spPr/>
      <dgm:t>
        <a:bodyPr/>
        <a:lstStyle/>
        <a:p>
          <a:endParaRPr lang="en-US"/>
        </a:p>
      </dgm:t>
    </dgm:pt>
    <dgm:pt modelId="{32BD22C4-3625-4D42-AF62-49F3320599DD}" type="pres">
      <dgm:prSet presAssocID="{726EB461-10B9-4C62-8C9F-883BAEF7E1E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8BF64ED-FBEF-4D29-9573-237C72B0F47F}" type="pres">
      <dgm:prSet presAssocID="{3C2B4303-E1F7-4192-88E8-68BE1F7F4305}" presName="hierRoot1" presStyleCnt="0"/>
      <dgm:spPr/>
    </dgm:pt>
    <dgm:pt modelId="{91ED9F3F-85C6-4E41-B0F4-C1701AA6558D}" type="pres">
      <dgm:prSet presAssocID="{3C2B4303-E1F7-4192-88E8-68BE1F7F4305}" presName="composite" presStyleCnt="0"/>
      <dgm:spPr/>
    </dgm:pt>
    <dgm:pt modelId="{47B5F5AD-14A4-4A09-8A66-A4B31C157C28}" type="pres">
      <dgm:prSet presAssocID="{3C2B4303-E1F7-4192-88E8-68BE1F7F4305}" presName="background" presStyleLbl="node0" presStyleIdx="0" presStyleCnt="3"/>
      <dgm:spPr/>
    </dgm:pt>
    <dgm:pt modelId="{A8B14C44-3930-46A6-9AB6-CDCF94950116}" type="pres">
      <dgm:prSet presAssocID="{3C2B4303-E1F7-4192-88E8-68BE1F7F4305}" presName="text" presStyleLbl="fgAcc0" presStyleIdx="0" presStyleCnt="3">
        <dgm:presLayoutVars>
          <dgm:chPref val="3"/>
        </dgm:presLayoutVars>
      </dgm:prSet>
      <dgm:spPr/>
    </dgm:pt>
    <dgm:pt modelId="{DAF3DA23-D02B-4241-BAE8-7FA2946BFE49}" type="pres">
      <dgm:prSet presAssocID="{3C2B4303-E1F7-4192-88E8-68BE1F7F4305}" presName="hierChild2" presStyleCnt="0"/>
      <dgm:spPr/>
    </dgm:pt>
    <dgm:pt modelId="{42E1447D-0FDB-4075-B442-CAAB99EB2A14}" type="pres">
      <dgm:prSet presAssocID="{CC02DE88-93B4-40D9-BA5D-CA4444E6A2E3}" presName="hierRoot1" presStyleCnt="0"/>
      <dgm:spPr/>
    </dgm:pt>
    <dgm:pt modelId="{DA2A4609-10B2-42B4-AA75-71708FCE9470}" type="pres">
      <dgm:prSet presAssocID="{CC02DE88-93B4-40D9-BA5D-CA4444E6A2E3}" presName="composite" presStyleCnt="0"/>
      <dgm:spPr/>
    </dgm:pt>
    <dgm:pt modelId="{D99F9265-375A-48C3-8739-53DB4605ED58}" type="pres">
      <dgm:prSet presAssocID="{CC02DE88-93B4-40D9-BA5D-CA4444E6A2E3}" presName="background" presStyleLbl="node0" presStyleIdx="1" presStyleCnt="3"/>
      <dgm:spPr/>
    </dgm:pt>
    <dgm:pt modelId="{3C52A6BE-E420-40DE-A8CA-BBF3C91B5C39}" type="pres">
      <dgm:prSet presAssocID="{CC02DE88-93B4-40D9-BA5D-CA4444E6A2E3}" presName="text" presStyleLbl="fgAcc0" presStyleIdx="1" presStyleCnt="3">
        <dgm:presLayoutVars>
          <dgm:chPref val="3"/>
        </dgm:presLayoutVars>
      </dgm:prSet>
      <dgm:spPr/>
    </dgm:pt>
    <dgm:pt modelId="{07EAADC8-75B4-41BE-BD17-878DE44F8D35}" type="pres">
      <dgm:prSet presAssocID="{CC02DE88-93B4-40D9-BA5D-CA4444E6A2E3}" presName="hierChild2" presStyleCnt="0"/>
      <dgm:spPr/>
    </dgm:pt>
    <dgm:pt modelId="{AB2F8515-263C-4D34-A797-739D658FF02C}" type="pres">
      <dgm:prSet presAssocID="{95ED7169-461E-4748-A7A8-B08110F78FC3}" presName="hierRoot1" presStyleCnt="0"/>
      <dgm:spPr/>
    </dgm:pt>
    <dgm:pt modelId="{0DD9D3BE-E639-4C46-BE92-64C621611EBA}" type="pres">
      <dgm:prSet presAssocID="{95ED7169-461E-4748-A7A8-B08110F78FC3}" presName="composite" presStyleCnt="0"/>
      <dgm:spPr/>
    </dgm:pt>
    <dgm:pt modelId="{C7044340-8AE9-412E-9CD9-ED4E9ECA1DF6}" type="pres">
      <dgm:prSet presAssocID="{95ED7169-461E-4748-A7A8-B08110F78FC3}" presName="background" presStyleLbl="node0" presStyleIdx="2" presStyleCnt="3"/>
      <dgm:spPr/>
    </dgm:pt>
    <dgm:pt modelId="{C71B8B48-0792-4A1E-8FAC-EDE8762F32AE}" type="pres">
      <dgm:prSet presAssocID="{95ED7169-461E-4748-A7A8-B08110F78FC3}" presName="text" presStyleLbl="fgAcc0" presStyleIdx="2" presStyleCnt="3">
        <dgm:presLayoutVars>
          <dgm:chPref val="3"/>
        </dgm:presLayoutVars>
      </dgm:prSet>
      <dgm:spPr/>
    </dgm:pt>
    <dgm:pt modelId="{0E86F546-9C13-4BE3-808F-878FE8DA795C}" type="pres">
      <dgm:prSet presAssocID="{95ED7169-461E-4748-A7A8-B08110F78FC3}" presName="hierChild2" presStyleCnt="0"/>
      <dgm:spPr/>
    </dgm:pt>
  </dgm:ptLst>
  <dgm:cxnLst>
    <dgm:cxn modelId="{419BD313-0E9D-4CA2-AD11-6BD3D53D2E34}" type="presOf" srcId="{95ED7169-461E-4748-A7A8-B08110F78FC3}" destId="{C71B8B48-0792-4A1E-8FAC-EDE8762F32AE}" srcOrd="0" destOrd="0" presId="urn:microsoft.com/office/officeart/2005/8/layout/hierarchy1"/>
    <dgm:cxn modelId="{9019D725-FC5E-403B-B6E4-8AB32852B0B4}" srcId="{726EB461-10B9-4C62-8C9F-883BAEF7E1E6}" destId="{3C2B4303-E1F7-4192-88E8-68BE1F7F4305}" srcOrd="0" destOrd="0" parTransId="{CFA67C92-F6B0-4F10-B0D8-2E3692B8462A}" sibTransId="{211198D1-03D1-4D1E-8B09-E4B5774E8009}"/>
    <dgm:cxn modelId="{32228860-3648-4959-BC95-690320112879}" type="presOf" srcId="{CC02DE88-93B4-40D9-BA5D-CA4444E6A2E3}" destId="{3C52A6BE-E420-40DE-A8CA-BBF3C91B5C39}" srcOrd="0" destOrd="0" presId="urn:microsoft.com/office/officeart/2005/8/layout/hierarchy1"/>
    <dgm:cxn modelId="{05CB3B6F-EAB2-4243-A7BD-9B9283A2CC3B}" type="presOf" srcId="{3C2B4303-E1F7-4192-88E8-68BE1F7F4305}" destId="{A8B14C44-3930-46A6-9AB6-CDCF94950116}" srcOrd="0" destOrd="0" presId="urn:microsoft.com/office/officeart/2005/8/layout/hierarchy1"/>
    <dgm:cxn modelId="{E8831973-19E5-4D0A-9913-5D9A179C51DB}" srcId="{726EB461-10B9-4C62-8C9F-883BAEF7E1E6}" destId="{CC02DE88-93B4-40D9-BA5D-CA4444E6A2E3}" srcOrd="1" destOrd="0" parTransId="{2D7676A1-6D4E-4D49-9D93-0BD39F53B95D}" sibTransId="{4EA4CE59-A246-472D-A496-D67A77E42CAD}"/>
    <dgm:cxn modelId="{4EC86C7E-FBD0-47E9-8E57-AD78CA44348F}" type="presOf" srcId="{726EB461-10B9-4C62-8C9F-883BAEF7E1E6}" destId="{32BD22C4-3625-4D42-AF62-49F3320599DD}" srcOrd="0" destOrd="0" presId="urn:microsoft.com/office/officeart/2005/8/layout/hierarchy1"/>
    <dgm:cxn modelId="{90ED37B3-73FB-4C3C-8795-F6A77C35DD5C}" srcId="{726EB461-10B9-4C62-8C9F-883BAEF7E1E6}" destId="{95ED7169-461E-4748-A7A8-B08110F78FC3}" srcOrd="2" destOrd="0" parTransId="{C5D52436-6276-4C9C-83B5-461AEE69CB32}" sibTransId="{60DC05FE-F1D5-492A-B3A9-3D2694CFEC9B}"/>
    <dgm:cxn modelId="{FBA224ED-8DB6-43AD-96A6-8BEA87AF4DD4}" type="presParOf" srcId="{32BD22C4-3625-4D42-AF62-49F3320599DD}" destId="{98BF64ED-FBEF-4D29-9573-237C72B0F47F}" srcOrd="0" destOrd="0" presId="urn:microsoft.com/office/officeart/2005/8/layout/hierarchy1"/>
    <dgm:cxn modelId="{793C65AE-1919-41E0-9041-7D518C350820}" type="presParOf" srcId="{98BF64ED-FBEF-4D29-9573-237C72B0F47F}" destId="{91ED9F3F-85C6-4E41-B0F4-C1701AA6558D}" srcOrd="0" destOrd="0" presId="urn:microsoft.com/office/officeart/2005/8/layout/hierarchy1"/>
    <dgm:cxn modelId="{101D6F7F-5BBC-4AC2-857F-D094837B4D62}" type="presParOf" srcId="{91ED9F3F-85C6-4E41-B0F4-C1701AA6558D}" destId="{47B5F5AD-14A4-4A09-8A66-A4B31C157C28}" srcOrd="0" destOrd="0" presId="urn:microsoft.com/office/officeart/2005/8/layout/hierarchy1"/>
    <dgm:cxn modelId="{97EB5F82-9636-4756-8E1E-DF7B6783B310}" type="presParOf" srcId="{91ED9F3F-85C6-4E41-B0F4-C1701AA6558D}" destId="{A8B14C44-3930-46A6-9AB6-CDCF94950116}" srcOrd="1" destOrd="0" presId="urn:microsoft.com/office/officeart/2005/8/layout/hierarchy1"/>
    <dgm:cxn modelId="{A01FC840-0372-4B77-B2B5-09F295977270}" type="presParOf" srcId="{98BF64ED-FBEF-4D29-9573-237C72B0F47F}" destId="{DAF3DA23-D02B-4241-BAE8-7FA2946BFE49}" srcOrd="1" destOrd="0" presId="urn:microsoft.com/office/officeart/2005/8/layout/hierarchy1"/>
    <dgm:cxn modelId="{BC8B4397-E80B-4F16-BEF0-CDED04512769}" type="presParOf" srcId="{32BD22C4-3625-4D42-AF62-49F3320599DD}" destId="{42E1447D-0FDB-4075-B442-CAAB99EB2A14}" srcOrd="1" destOrd="0" presId="urn:microsoft.com/office/officeart/2005/8/layout/hierarchy1"/>
    <dgm:cxn modelId="{9BF0D9FE-FCD2-46DA-867B-02A63FE02B80}" type="presParOf" srcId="{42E1447D-0FDB-4075-B442-CAAB99EB2A14}" destId="{DA2A4609-10B2-42B4-AA75-71708FCE9470}" srcOrd="0" destOrd="0" presId="urn:microsoft.com/office/officeart/2005/8/layout/hierarchy1"/>
    <dgm:cxn modelId="{35F74C6B-AFA7-4FAE-BDF5-5207B10E9D4E}" type="presParOf" srcId="{DA2A4609-10B2-42B4-AA75-71708FCE9470}" destId="{D99F9265-375A-48C3-8739-53DB4605ED58}" srcOrd="0" destOrd="0" presId="urn:microsoft.com/office/officeart/2005/8/layout/hierarchy1"/>
    <dgm:cxn modelId="{5D9A3FE3-B803-4031-B635-8F4AD773B38C}" type="presParOf" srcId="{DA2A4609-10B2-42B4-AA75-71708FCE9470}" destId="{3C52A6BE-E420-40DE-A8CA-BBF3C91B5C39}" srcOrd="1" destOrd="0" presId="urn:microsoft.com/office/officeart/2005/8/layout/hierarchy1"/>
    <dgm:cxn modelId="{38161B35-ABC0-4E9E-9130-FE3F7372DDEB}" type="presParOf" srcId="{42E1447D-0FDB-4075-B442-CAAB99EB2A14}" destId="{07EAADC8-75B4-41BE-BD17-878DE44F8D35}" srcOrd="1" destOrd="0" presId="urn:microsoft.com/office/officeart/2005/8/layout/hierarchy1"/>
    <dgm:cxn modelId="{BAC4A606-A556-4164-B32B-A0CF46C9F830}" type="presParOf" srcId="{32BD22C4-3625-4D42-AF62-49F3320599DD}" destId="{AB2F8515-263C-4D34-A797-739D658FF02C}" srcOrd="2" destOrd="0" presId="urn:microsoft.com/office/officeart/2005/8/layout/hierarchy1"/>
    <dgm:cxn modelId="{D7E8A473-E2E7-4616-9555-AD9CE43B3BA6}" type="presParOf" srcId="{AB2F8515-263C-4D34-A797-739D658FF02C}" destId="{0DD9D3BE-E639-4C46-BE92-64C621611EBA}" srcOrd="0" destOrd="0" presId="urn:microsoft.com/office/officeart/2005/8/layout/hierarchy1"/>
    <dgm:cxn modelId="{D325CF96-646E-44D4-B0BF-D061FE022F6B}" type="presParOf" srcId="{0DD9D3BE-E639-4C46-BE92-64C621611EBA}" destId="{C7044340-8AE9-412E-9CD9-ED4E9ECA1DF6}" srcOrd="0" destOrd="0" presId="urn:microsoft.com/office/officeart/2005/8/layout/hierarchy1"/>
    <dgm:cxn modelId="{F7DCD17A-5A45-4CCA-96E3-150869ABD47F}" type="presParOf" srcId="{0DD9D3BE-E639-4C46-BE92-64C621611EBA}" destId="{C71B8B48-0792-4A1E-8FAC-EDE8762F32AE}" srcOrd="1" destOrd="0" presId="urn:microsoft.com/office/officeart/2005/8/layout/hierarchy1"/>
    <dgm:cxn modelId="{3C6B410B-8C34-4484-BC2E-3EFCC5A91BA3}" type="presParOf" srcId="{AB2F8515-263C-4D34-A797-739D658FF02C}" destId="{0E86F546-9C13-4BE3-808F-878FE8DA79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E7DF01-C752-44B2-BC66-E019BABF5E12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B970F92-4722-4B82-A9BE-BB2F3E297E59}">
      <dgm:prSet/>
      <dgm:spPr/>
      <dgm:t>
        <a:bodyPr/>
        <a:lstStyle/>
        <a:p>
          <a:r>
            <a:rPr lang="en-US"/>
            <a:t>• Energieopslag op lange termijn</a:t>
          </a:r>
        </a:p>
      </dgm:t>
    </dgm:pt>
    <dgm:pt modelId="{133B76FE-7E1F-431D-B78A-5F1BE150316D}" type="parTrans" cxnId="{9A331A08-95A4-453C-B0B9-7175AD9F65BB}">
      <dgm:prSet/>
      <dgm:spPr/>
      <dgm:t>
        <a:bodyPr/>
        <a:lstStyle/>
        <a:p>
          <a:endParaRPr lang="en-US"/>
        </a:p>
      </dgm:t>
    </dgm:pt>
    <dgm:pt modelId="{1A33EF23-6128-4B62-9FB8-2331DF4B51CE}" type="sibTrans" cxnId="{9A331A08-95A4-453C-B0B9-7175AD9F65BB}">
      <dgm:prSet/>
      <dgm:spPr/>
      <dgm:t>
        <a:bodyPr/>
        <a:lstStyle/>
        <a:p>
          <a:endParaRPr lang="en-US"/>
        </a:p>
      </dgm:t>
    </dgm:pt>
    <dgm:pt modelId="{2AF43A61-77CF-41D3-A380-8110FE8C4DD2}">
      <dgm:prSet/>
      <dgm:spPr/>
      <dgm:t>
        <a:bodyPr/>
        <a:lstStyle/>
        <a:p>
          <a:r>
            <a:rPr lang="en-US"/>
            <a:t>• Balancering tussen vraag en aanbod op het net</a:t>
          </a:r>
        </a:p>
      </dgm:t>
    </dgm:pt>
    <dgm:pt modelId="{0D40E887-AF54-4ACD-97CC-D7A2B82D9904}" type="parTrans" cxnId="{729F2C62-3D95-4C84-8A52-01FF4800B4A9}">
      <dgm:prSet/>
      <dgm:spPr/>
      <dgm:t>
        <a:bodyPr/>
        <a:lstStyle/>
        <a:p>
          <a:endParaRPr lang="en-US"/>
        </a:p>
      </dgm:t>
    </dgm:pt>
    <dgm:pt modelId="{1342E323-D8B4-46F6-9A9B-F33D4BD98A83}" type="sibTrans" cxnId="{729F2C62-3D95-4C84-8A52-01FF4800B4A9}">
      <dgm:prSet/>
      <dgm:spPr/>
      <dgm:t>
        <a:bodyPr/>
        <a:lstStyle/>
        <a:p>
          <a:endParaRPr lang="en-US"/>
        </a:p>
      </dgm:t>
    </dgm:pt>
    <dgm:pt modelId="{11572B57-F80C-4361-AE1A-FC75B12C326D}">
      <dgm:prSet/>
      <dgm:spPr/>
      <dgm:t>
        <a:bodyPr/>
        <a:lstStyle/>
        <a:p>
          <a:r>
            <a:rPr lang="en-US"/>
            <a:t>• CO₂-hergebruik bij methanatie</a:t>
          </a:r>
        </a:p>
      </dgm:t>
    </dgm:pt>
    <dgm:pt modelId="{19EC803F-F62A-457C-8851-B4CB7E28F312}" type="parTrans" cxnId="{CF1B0A0B-3235-49DB-81BF-D700ABF1DD71}">
      <dgm:prSet/>
      <dgm:spPr/>
      <dgm:t>
        <a:bodyPr/>
        <a:lstStyle/>
        <a:p>
          <a:endParaRPr lang="en-US"/>
        </a:p>
      </dgm:t>
    </dgm:pt>
    <dgm:pt modelId="{B5E6E3BF-6EDE-408B-8E4B-C294566E2A3E}" type="sibTrans" cxnId="{CF1B0A0B-3235-49DB-81BF-D700ABF1DD71}">
      <dgm:prSet/>
      <dgm:spPr/>
      <dgm:t>
        <a:bodyPr/>
        <a:lstStyle/>
        <a:p>
          <a:endParaRPr lang="en-US"/>
        </a:p>
      </dgm:t>
    </dgm:pt>
    <dgm:pt modelId="{437F092B-D527-4847-B9CD-2845F317EF0C}">
      <dgm:prSet/>
      <dgm:spPr/>
      <dgm:t>
        <a:bodyPr/>
        <a:lstStyle/>
        <a:p>
          <a:r>
            <a:rPr lang="en-US"/>
            <a:t>• Duurzame brandstof voor transport en industrie</a:t>
          </a:r>
        </a:p>
      </dgm:t>
    </dgm:pt>
    <dgm:pt modelId="{E5814429-FD95-4CB8-AC5D-03413F577946}" type="parTrans" cxnId="{88EEC499-18A3-4A33-ABF3-51AB74ECCB86}">
      <dgm:prSet/>
      <dgm:spPr/>
      <dgm:t>
        <a:bodyPr/>
        <a:lstStyle/>
        <a:p>
          <a:endParaRPr lang="en-US"/>
        </a:p>
      </dgm:t>
    </dgm:pt>
    <dgm:pt modelId="{FA5B9C06-3F4E-4521-9EF8-87AA673B68E1}" type="sibTrans" cxnId="{88EEC499-18A3-4A33-ABF3-51AB74ECCB86}">
      <dgm:prSet/>
      <dgm:spPr/>
      <dgm:t>
        <a:bodyPr/>
        <a:lstStyle/>
        <a:p>
          <a:endParaRPr lang="en-US"/>
        </a:p>
      </dgm:t>
    </dgm:pt>
    <dgm:pt modelId="{895B4967-6243-45BD-9000-E7273ADCDE53}" type="pres">
      <dgm:prSet presAssocID="{37E7DF01-C752-44B2-BC66-E019BABF5E12}" presName="linear" presStyleCnt="0">
        <dgm:presLayoutVars>
          <dgm:animLvl val="lvl"/>
          <dgm:resizeHandles val="exact"/>
        </dgm:presLayoutVars>
      </dgm:prSet>
      <dgm:spPr/>
    </dgm:pt>
    <dgm:pt modelId="{84BF4E06-0477-4942-8F14-9FABE2FAD918}" type="pres">
      <dgm:prSet presAssocID="{DB970F92-4722-4B82-A9BE-BB2F3E297E5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FA0002B-50FA-472E-A5C6-60FC6AAAE5A7}" type="pres">
      <dgm:prSet presAssocID="{1A33EF23-6128-4B62-9FB8-2331DF4B51CE}" presName="spacer" presStyleCnt="0"/>
      <dgm:spPr/>
    </dgm:pt>
    <dgm:pt modelId="{3779BCD6-CBFB-4C94-B9C1-3C5A30821799}" type="pres">
      <dgm:prSet presAssocID="{2AF43A61-77CF-41D3-A380-8110FE8C4DD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AE08C0D-89A1-44B7-9D1C-AB1ACF2D71DB}" type="pres">
      <dgm:prSet presAssocID="{1342E323-D8B4-46F6-9A9B-F33D4BD98A83}" presName="spacer" presStyleCnt="0"/>
      <dgm:spPr/>
    </dgm:pt>
    <dgm:pt modelId="{FA0CE22F-0C25-4414-926B-093EEA8A14A6}" type="pres">
      <dgm:prSet presAssocID="{11572B57-F80C-4361-AE1A-FC75B12C326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797BEB7-9964-40B7-8EAC-1BB8D47A7EEC}" type="pres">
      <dgm:prSet presAssocID="{B5E6E3BF-6EDE-408B-8E4B-C294566E2A3E}" presName="spacer" presStyleCnt="0"/>
      <dgm:spPr/>
    </dgm:pt>
    <dgm:pt modelId="{7BD82671-20B4-46A0-8C4E-490EA659A9D2}" type="pres">
      <dgm:prSet presAssocID="{437F092B-D527-4847-B9CD-2845F317EF0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A331A08-95A4-453C-B0B9-7175AD9F65BB}" srcId="{37E7DF01-C752-44B2-BC66-E019BABF5E12}" destId="{DB970F92-4722-4B82-A9BE-BB2F3E297E59}" srcOrd="0" destOrd="0" parTransId="{133B76FE-7E1F-431D-B78A-5F1BE150316D}" sibTransId="{1A33EF23-6128-4B62-9FB8-2331DF4B51CE}"/>
    <dgm:cxn modelId="{35DE1709-C6C4-42CD-83F8-40D8AC62E10C}" type="presOf" srcId="{2AF43A61-77CF-41D3-A380-8110FE8C4DD2}" destId="{3779BCD6-CBFB-4C94-B9C1-3C5A30821799}" srcOrd="0" destOrd="0" presId="urn:microsoft.com/office/officeart/2005/8/layout/vList2"/>
    <dgm:cxn modelId="{CF1B0A0B-3235-49DB-81BF-D700ABF1DD71}" srcId="{37E7DF01-C752-44B2-BC66-E019BABF5E12}" destId="{11572B57-F80C-4361-AE1A-FC75B12C326D}" srcOrd="2" destOrd="0" parTransId="{19EC803F-F62A-457C-8851-B4CB7E28F312}" sibTransId="{B5E6E3BF-6EDE-408B-8E4B-C294566E2A3E}"/>
    <dgm:cxn modelId="{7CB6B73B-3A50-4833-99B7-7D1A8C3A5BF7}" type="presOf" srcId="{437F092B-D527-4847-B9CD-2845F317EF0C}" destId="{7BD82671-20B4-46A0-8C4E-490EA659A9D2}" srcOrd="0" destOrd="0" presId="urn:microsoft.com/office/officeart/2005/8/layout/vList2"/>
    <dgm:cxn modelId="{82B2723F-1E78-432A-B6FC-FBFD5C0960B8}" type="presOf" srcId="{37E7DF01-C752-44B2-BC66-E019BABF5E12}" destId="{895B4967-6243-45BD-9000-E7273ADCDE53}" srcOrd="0" destOrd="0" presId="urn:microsoft.com/office/officeart/2005/8/layout/vList2"/>
    <dgm:cxn modelId="{729F2C62-3D95-4C84-8A52-01FF4800B4A9}" srcId="{37E7DF01-C752-44B2-BC66-E019BABF5E12}" destId="{2AF43A61-77CF-41D3-A380-8110FE8C4DD2}" srcOrd="1" destOrd="0" parTransId="{0D40E887-AF54-4ACD-97CC-D7A2B82D9904}" sibTransId="{1342E323-D8B4-46F6-9A9B-F33D4BD98A83}"/>
    <dgm:cxn modelId="{88EEC499-18A3-4A33-ABF3-51AB74ECCB86}" srcId="{37E7DF01-C752-44B2-BC66-E019BABF5E12}" destId="{437F092B-D527-4847-B9CD-2845F317EF0C}" srcOrd="3" destOrd="0" parTransId="{E5814429-FD95-4CB8-AC5D-03413F577946}" sibTransId="{FA5B9C06-3F4E-4521-9EF8-87AA673B68E1}"/>
    <dgm:cxn modelId="{520A45ED-FD8B-481A-9CFD-A58B1893F9DD}" type="presOf" srcId="{DB970F92-4722-4B82-A9BE-BB2F3E297E59}" destId="{84BF4E06-0477-4942-8F14-9FABE2FAD918}" srcOrd="0" destOrd="0" presId="urn:microsoft.com/office/officeart/2005/8/layout/vList2"/>
    <dgm:cxn modelId="{FB85B7F3-B094-49B5-82D3-0F401FC9E575}" type="presOf" srcId="{11572B57-F80C-4361-AE1A-FC75B12C326D}" destId="{FA0CE22F-0C25-4414-926B-093EEA8A14A6}" srcOrd="0" destOrd="0" presId="urn:microsoft.com/office/officeart/2005/8/layout/vList2"/>
    <dgm:cxn modelId="{9855B090-B14F-4DFA-B852-117BC6E58682}" type="presParOf" srcId="{895B4967-6243-45BD-9000-E7273ADCDE53}" destId="{84BF4E06-0477-4942-8F14-9FABE2FAD918}" srcOrd="0" destOrd="0" presId="urn:microsoft.com/office/officeart/2005/8/layout/vList2"/>
    <dgm:cxn modelId="{2B286865-62F3-4FD5-83E4-877E1D9E1EE5}" type="presParOf" srcId="{895B4967-6243-45BD-9000-E7273ADCDE53}" destId="{2FA0002B-50FA-472E-A5C6-60FC6AAAE5A7}" srcOrd="1" destOrd="0" presId="urn:microsoft.com/office/officeart/2005/8/layout/vList2"/>
    <dgm:cxn modelId="{6B080CDC-1F6E-4E1F-9739-B7DD7C61AEFF}" type="presParOf" srcId="{895B4967-6243-45BD-9000-E7273ADCDE53}" destId="{3779BCD6-CBFB-4C94-B9C1-3C5A30821799}" srcOrd="2" destOrd="0" presId="urn:microsoft.com/office/officeart/2005/8/layout/vList2"/>
    <dgm:cxn modelId="{D9F8583E-40D9-4C30-AE26-0C05E8C5CB52}" type="presParOf" srcId="{895B4967-6243-45BD-9000-E7273ADCDE53}" destId="{7AE08C0D-89A1-44B7-9D1C-AB1ACF2D71DB}" srcOrd="3" destOrd="0" presId="urn:microsoft.com/office/officeart/2005/8/layout/vList2"/>
    <dgm:cxn modelId="{C4C02F21-462F-4399-8256-25E5B71F16F1}" type="presParOf" srcId="{895B4967-6243-45BD-9000-E7273ADCDE53}" destId="{FA0CE22F-0C25-4414-926B-093EEA8A14A6}" srcOrd="4" destOrd="0" presId="urn:microsoft.com/office/officeart/2005/8/layout/vList2"/>
    <dgm:cxn modelId="{2B07D186-E5A2-46BC-81B0-C6E54E295000}" type="presParOf" srcId="{895B4967-6243-45BD-9000-E7273ADCDE53}" destId="{2797BEB7-9964-40B7-8EAC-1BB8D47A7EEC}" srcOrd="5" destOrd="0" presId="urn:microsoft.com/office/officeart/2005/8/layout/vList2"/>
    <dgm:cxn modelId="{4E22CCAE-763D-44B8-8534-005AFEDFC3C4}" type="presParOf" srcId="{895B4967-6243-45BD-9000-E7273ADCDE53}" destId="{7BD82671-20B4-46A0-8C4E-490EA659A9D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A275E9-3AAD-4A4A-97A5-56F41BAE9B1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6E690AD-8A28-4B79-A7BB-251F95E0F087}">
      <dgm:prSet/>
      <dgm:spPr/>
      <dgm:t>
        <a:bodyPr/>
        <a:lstStyle/>
        <a:p>
          <a:r>
            <a:rPr lang="en-US"/>
            <a:t>• Laag rendement (ongeveer 30–40%)</a:t>
          </a:r>
        </a:p>
      </dgm:t>
    </dgm:pt>
    <dgm:pt modelId="{4670AD69-61A9-4C74-9E48-9411650CBD30}" type="parTrans" cxnId="{108D4EF7-D244-4266-B439-EAD87DFF5136}">
      <dgm:prSet/>
      <dgm:spPr/>
      <dgm:t>
        <a:bodyPr/>
        <a:lstStyle/>
        <a:p>
          <a:endParaRPr lang="en-US"/>
        </a:p>
      </dgm:t>
    </dgm:pt>
    <dgm:pt modelId="{2B8BCA29-2A49-49E6-BCF6-660E562CB2BC}" type="sibTrans" cxnId="{108D4EF7-D244-4266-B439-EAD87DFF5136}">
      <dgm:prSet/>
      <dgm:spPr/>
      <dgm:t>
        <a:bodyPr/>
        <a:lstStyle/>
        <a:p>
          <a:endParaRPr lang="en-US"/>
        </a:p>
      </dgm:t>
    </dgm:pt>
    <dgm:pt modelId="{02330D6A-FD80-4C9C-9E6D-C9C65183A71F}">
      <dgm:prSet/>
      <dgm:spPr/>
      <dgm:t>
        <a:bodyPr/>
        <a:lstStyle/>
        <a:p>
          <a:r>
            <a:rPr lang="en-US"/>
            <a:t>• Hoge kosten voor installaties</a:t>
          </a:r>
        </a:p>
      </dgm:t>
    </dgm:pt>
    <dgm:pt modelId="{4EC4DFCD-43B0-4530-9823-D34BE4387C4E}" type="parTrans" cxnId="{E38C5CEC-0103-421D-B9D4-E940AF9E88F8}">
      <dgm:prSet/>
      <dgm:spPr/>
      <dgm:t>
        <a:bodyPr/>
        <a:lstStyle/>
        <a:p>
          <a:endParaRPr lang="en-US"/>
        </a:p>
      </dgm:t>
    </dgm:pt>
    <dgm:pt modelId="{6E7E7EBC-1373-400F-8E72-D4C32C048A31}" type="sibTrans" cxnId="{E38C5CEC-0103-421D-B9D4-E940AF9E88F8}">
      <dgm:prSet/>
      <dgm:spPr/>
      <dgm:t>
        <a:bodyPr/>
        <a:lstStyle/>
        <a:p>
          <a:endParaRPr lang="en-US"/>
        </a:p>
      </dgm:t>
    </dgm:pt>
    <dgm:pt modelId="{D48C2175-7010-43E9-B994-3DB8C85836F1}">
      <dgm:prSet/>
      <dgm:spPr/>
      <dgm:t>
        <a:bodyPr/>
        <a:lstStyle/>
        <a:p>
          <a:r>
            <a:rPr lang="en-US"/>
            <a:t>• Beperkte infrastructuur voor waterstof</a:t>
          </a:r>
        </a:p>
      </dgm:t>
    </dgm:pt>
    <dgm:pt modelId="{3EF62141-9EAC-4591-A361-BE4D2F17A4D9}" type="parTrans" cxnId="{21446E80-AD64-4687-B17B-527F056EA2BB}">
      <dgm:prSet/>
      <dgm:spPr/>
      <dgm:t>
        <a:bodyPr/>
        <a:lstStyle/>
        <a:p>
          <a:endParaRPr lang="en-US"/>
        </a:p>
      </dgm:t>
    </dgm:pt>
    <dgm:pt modelId="{E44335C4-9A95-4824-87E0-B2EC299EB417}" type="sibTrans" cxnId="{21446E80-AD64-4687-B17B-527F056EA2BB}">
      <dgm:prSet/>
      <dgm:spPr/>
      <dgm:t>
        <a:bodyPr/>
        <a:lstStyle/>
        <a:p>
          <a:endParaRPr lang="en-US"/>
        </a:p>
      </dgm:t>
    </dgm:pt>
    <dgm:pt modelId="{D2BB0FB7-0EB9-4DE1-B28F-CE2C0AADDEFD}" type="pres">
      <dgm:prSet presAssocID="{94A275E9-3AAD-4A4A-97A5-56F41BAE9B1E}" presName="linear" presStyleCnt="0">
        <dgm:presLayoutVars>
          <dgm:animLvl val="lvl"/>
          <dgm:resizeHandles val="exact"/>
        </dgm:presLayoutVars>
      </dgm:prSet>
      <dgm:spPr/>
    </dgm:pt>
    <dgm:pt modelId="{21556C23-D8E6-45F2-8732-A159C04BD719}" type="pres">
      <dgm:prSet presAssocID="{B6E690AD-8A28-4B79-A7BB-251F95E0F08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E42D063-5434-489E-9F72-E813D1008495}" type="pres">
      <dgm:prSet presAssocID="{2B8BCA29-2A49-49E6-BCF6-660E562CB2BC}" presName="spacer" presStyleCnt="0"/>
      <dgm:spPr/>
    </dgm:pt>
    <dgm:pt modelId="{2A1FF38C-D87A-4EF7-90CC-1A1D1D1433C8}" type="pres">
      <dgm:prSet presAssocID="{02330D6A-FD80-4C9C-9E6D-C9C65183A71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F98B527-3F57-4D72-937C-0818339530CF}" type="pres">
      <dgm:prSet presAssocID="{6E7E7EBC-1373-400F-8E72-D4C32C048A31}" presName="spacer" presStyleCnt="0"/>
      <dgm:spPr/>
    </dgm:pt>
    <dgm:pt modelId="{2DBF682C-C85A-4690-8454-EE22DD9EFC72}" type="pres">
      <dgm:prSet presAssocID="{D48C2175-7010-43E9-B994-3DB8C85836F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7FD4C7E-8727-4A9F-9D5B-FC2CA8612858}" type="presOf" srcId="{02330D6A-FD80-4C9C-9E6D-C9C65183A71F}" destId="{2A1FF38C-D87A-4EF7-90CC-1A1D1D1433C8}" srcOrd="0" destOrd="0" presId="urn:microsoft.com/office/officeart/2005/8/layout/vList2"/>
    <dgm:cxn modelId="{21446E80-AD64-4687-B17B-527F056EA2BB}" srcId="{94A275E9-3AAD-4A4A-97A5-56F41BAE9B1E}" destId="{D48C2175-7010-43E9-B994-3DB8C85836F1}" srcOrd="2" destOrd="0" parTransId="{3EF62141-9EAC-4591-A361-BE4D2F17A4D9}" sibTransId="{E44335C4-9A95-4824-87E0-B2EC299EB417}"/>
    <dgm:cxn modelId="{0FC948A5-5E1A-4117-834C-2DC6B4E11944}" type="presOf" srcId="{D48C2175-7010-43E9-B994-3DB8C85836F1}" destId="{2DBF682C-C85A-4690-8454-EE22DD9EFC72}" srcOrd="0" destOrd="0" presId="urn:microsoft.com/office/officeart/2005/8/layout/vList2"/>
    <dgm:cxn modelId="{8DDE1AC7-07BE-45BF-A4B6-BEA73643D939}" type="presOf" srcId="{B6E690AD-8A28-4B79-A7BB-251F95E0F087}" destId="{21556C23-D8E6-45F2-8732-A159C04BD719}" srcOrd="0" destOrd="0" presId="urn:microsoft.com/office/officeart/2005/8/layout/vList2"/>
    <dgm:cxn modelId="{E38C5CEC-0103-421D-B9D4-E940AF9E88F8}" srcId="{94A275E9-3AAD-4A4A-97A5-56F41BAE9B1E}" destId="{02330D6A-FD80-4C9C-9E6D-C9C65183A71F}" srcOrd="1" destOrd="0" parTransId="{4EC4DFCD-43B0-4530-9823-D34BE4387C4E}" sibTransId="{6E7E7EBC-1373-400F-8E72-D4C32C048A31}"/>
    <dgm:cxn modelId="{108D4EF7-D244-4266-B439-EAD87DFF5136}" srcId="{94A275E9-3AAD-4A4A-97A5-56F41BAE9B1E}" destId="{B6E690AD-8A28-4B79-A7BB-251F95E0F087}" srcOrd="0" destOrd="0" parTransId="{4670AD69-61A9-4C74-9E48-9411650CBD30}" sibTransId="{2B8BCA29-2A49-49E6-BCF6-660E562CB2BC}"/>
    <dgm:cxn modelId="{2B2054FD-6551-42E5-8E93-0683F5B98403}" type="presOf" srcId="{94A275E9-3AAD-4A4A-97A5-56F41BAE9B1E}" destId="{D2BB0FB7-0EB9-4DE1-B28F-CE2C0AADDEFD}" srcOrd="0" destOrd="0" presId="urn:microsoft.com/office/officeart/2005/8/layout/vList2"/>
    <dgm:cxn modelId="{B91C2CBC-025C-483F-8C18-6F4BBE558FEE}" type="presParOf" srcId="{D2BB0FB7-0EB9-4DE1-B28F-CE2C0AADDEFD}" destId="{21556C23-D8E6-45F2-8732-A159C04BD719}" srcOrd="0" destOrd="0" presId="urn:microsoft.com/office/officeart/2005/8/layout/vList2"/>
    <dgm:cxn modelId="{84D0303F-1D55-4912-B1F1-DCD6599C32D4}" type="presParOf" srcId="{D2BB0FB7-0EB9-4DE1-B28F-CE2C0AADDEFD}" destId="{AE42D063-5434-489E-9F72-E813D1008495}" srcOrd="1" destOrd="0" presId="urn:microsoft.com/office/officeart/2005/8/layout/vList2"/>
    <dgm:cxn modelId="{5FE6A505-7D57-4584-A563-2494DC529FF7}" type="presParOf" srcId="{D2BB0FB7-0EB9-4DE1-B28F-CE2C0AADDEFD}" destId="{2A1FF38C-D87A-4EF7-90CC-1A1D1D1433C8}" srcOrd="2" destOrd="0" presId="urn:microsoft.com/office/officeart/2005/8/layout/vList2"/>
    <dgm:cxn modelId="{2F0E47C7-9A92-4077-9089-91CA3B423E33}" type="presParOf" srcId="{D2BB0FB7-0EB9-4DE1-B28F-CE2C0AADDEFD}" destId="{5F98B527-3F57-4D72-937C-0818339530CF}" srcOrd="3" destOrd="0" presId="urn:microsoft.com/office/officeart/2005/8/layout/vList2"/>
    <dgm:cxn modelId="{799E141D-1576-43C8-9318-71F0487719C1}" type="presParOf" srcId="{D2BB0FB7-0EB9-4DE1-B28F-CE2C0AADDEFD}" destId="{2DBF682C-C85A-4690-8454-EE22DD9EFC7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DDF855-AA71-4257-B7ED-61D49D5F0FE4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BCFEEA4-2864-4EBC-97CE-59655A20202F}">
      <dgm:prSet/>
      <dgm:spPr/>
      <dgm:t>
        <a:bodyPr/>
        <a:lstStyle/>
        <a:p>
          <a:r>
            <a:rPr lang="en-US"/>
            <a:t>• Elektriciteit → waterstof: 54–72% rendement</a:t>
          </a:r>
        </a:p>
      </dgm:t>
    </dgm:pt>
    <dgm:pt modelId="{24D3612E-5A97-4437-B772-FD9307BDC061}" type="parTrans" cxnId="{5A129B9E-5B3B-47D1-BA36-BD65B71B17D6}">
      <dgm:prSet/>
      <dgm:spPr/>
      <dgm:t>
        <a:bodyPr/>
        <a:lstStyle/>
        <a:p>
          <a:endParaRPr lang="en-US"/>
        </a:p>
      </dgm:t>
    </dgm:pt>
    <dgm:pt modelId="{63F63DD9-F10F-4E0B-9B70-6DA9BA5421C0}" type="sibTrans" cxnId="{5A129B9E-5B3B-47D1-BA36-BD65B71B17D6}">
      <dgm:prSet/>
      <dgm:spPr/>
      <dgm:t>
        <a:bodyPr/>
        <a:lstStyle/>
        <a:p>
          <a:endParaRPr lang="en-US"/>
        </a:p>
      </dgm:t>
    </dgm:pt>
    <dgm:pt modelId="{F92A155E-F10C-400A-82A4-3A2305B5D6B8}">
      <dgm:prSet/>
      <dgm:spPr/>
      <dgm:t>
        <a:bodyPr/>
        <a:lstStyle/>
        <a:p>
          <a:r>
            <a:rPr lang="en-US"/>
            <a:t>• Elektriciteit → methaan: 49–64% rendement</a:t>
          </a:r>
        </a:p>
      </dgm:t>
    </dgm:pt>
    <dgm:pt modelId="{7818A292-59CF-4606-BA75-FA3F7C94EF9A}" type="parTrans" cxnId="{B85566B7-19F6-4604-B666-F7E05F0AAFC0}">
      <dgm:prSet/>
      <dgm:spPr/>
      <dgm:t>
        <a:bodyPr/>
        <a:lstStyle/>
        <a:p>
          <a:endParaRPr lang="en-US"/>
        </a:p>
      </dgm:t>
    </dgm:pt>
    <dgm:pt modelId="{602AB850-A33E-4222-AC62-23D649C789F8}" type="sibTrans" cxnId="{B85566B7-19F6-4604-B666-F7E05F0AAFC0}">
      <dgm:prSet/>
      <dgm:spPr/>
      <dgm:t>
        <a:bodyPr/>
        <a:lstStyle/>
        <a:p>
          <a:endParaRPr lang="en-US"/>
        </a:p>
      </dgm:t>
    </dgm:pt>
    <dgm:pt modelId="{946BBAFE-1C13-4AAC-B4BE-EADFF9873392}">
      <dgm:prSet/>
      <dgm:spPr/>
      <dgm:t>
        <a:bodyPr/>
        <a:lstStyle/>
        <a:p>
          <a:r>
            <a:rPr lang="en-US"/>
            <a:t>• Terug naar elektriciteit: slechts 30–40% over</a:t>
          </a:r>
        </a:p>
      </dgm:t>
    </dgm:pt>
    <dgm:pt modelId="{EF5B5EAC-ABBA-42B2-97B1-FA689003374E}" type="parTrans" cxnId="{370F144F-64D8-43EB-B3CA-5F698D5E3745}">
      <dgm:prSet/>
      <dgm:spPr/>
      <dgm:t>
        <a:bodyPr/>
        <a:lstStyle/>
        <a:p>
          <a:endParaRPr lang="en-US"/>
        </a:p>
      </dgm:t>
    </dgm:pt>
    <dgm:pt modelId="{6AB73E2F-5411-4060-8054-4CA5A81937BE}" type="sibTrans" cxnId="{370F144F-64D8-43EB-B3CA-5F698D5E3745}">
      <dgm:prSet/>
      <dgm:spPr/>
      <dgm:t>
        <a:bodyPr/>
        <a:lstStyle/>
        <a:p>
          <a:endParaRPr lang="en-US"/>
        </a:p>
      </dgm:t>
    </dgm:pt>
    <dgm:pt modelId="{7A76952B-6E0B-47A4-AF71-7F6785AFA598}">
      <dgm:prSet/>
      <dgm:spPr/>
      <dgm:t>
        <a:bodyPr/>
        <a:lstStyle/>
        <a:p>
          <a:r>
            <a:rPr lang="en-US"/>
            <a:t>• Gebruik vooral interessant voor opslag, niet directe stroomproductie</a:t>
          </a:r>
        </a:p>
      </dgm:t>
    </dgm:pt>
    <dgm:pt modelId="{78528D8C-7F65-4F12-AFCF-1809C5204A06}" type="parTrans" cxnId="{DAC17CDF-AA58-4547-BE34-6D1D2FFB7049}">
      <dgm:prSet/>
      <dgm:spPr/>
      <dgm:t>
        <a:bodyPr/>
        <a:lstStyle/>
        <a:p>
          <a:endParaRPr lang="en-US"/>
        </a:p>
      </dgm:t>
    </dgm:pt>
    <dgm:pt modelId="{47DF5012-78DF-4497-85B4-E2675E80E526}" type="sibTrans" cxnId="{DAC17CDF-AA58-4547-BE34-6D1D2FFB7049}">
      <dgm:prSet/>
      <dgm:spPr/>
      <dgm:t>
        <a:bodyPr/>
        <a:lstStyle/>
        <a:p>
          <a:endParaRPr lang="en-US"/>
        </a:p>
      </dgm:t>
    </dgm:pt>
    <dgm:pt modelId="{BFB07710-3D0A-4FE7-A6C3-2128280EBD7A}" type="pres">
      <dgm:prSet presAssocID="{CFDDF855-AA71-4257-B7ED-61D49D5F0FE4}" presName="vert0" presStyleCnt="0">
        <dgm:presLayoutVars>
          <dgm:dir/>
          <dgm:animOne val="branch"/>
          <dgm:animLvl val="lvl"/>
        </dgm:presLayoutVars>
      </dgm:prSet>
      <dgm:spPr/>
    </dgm:pt>
    <dgm:pt modelId="{C9E67DF3-ADA6-4436-8B73-3699263A0888}" type="pres">
      <dgm:prSet presAssocID="{2BCFEEA4-2864-4EBC-97CE-59655A20202F}" presName="thickLine" presStyleLbl="alignNode1" presStyleIdx="0" presStyleCnt="4"/>
      <dgm:spPr/>
    </dgm:pt>
    <dgm:pt modelId="{2F9DFAEF-05AB-4730-91B9-3777D8CCCDB2}" type="pres">
      <dgm:prSet presAssocID="{2BCFEEA4-2864-4EBC-97CE-59655A20202F}" presName="horz1" presStyleCnt="0"/>
      <dgm:spPr/>
    </dgm:pt>
    <dgm:pt modelId="{072821FD-BEF8-4822-A213-C2BC84612342}" type="pres">
      <dgm:prSet presAssocID="{2BCFEEA4-2864-4EBC-97CE-59655A20202F}" presName="tx1" presStyleLbl="revTx" presStyleIdx="0" presStyleCnt="4"/>
      <dgm:spPr/>
    </dgm:pt>
    <dgm:pt modelId="{C336275A-3F40-4BCC-9399-3BB02CA252C4}" type="pres">
      <dgm:prSet presAssocID="{2BCFEEA4-2864-4EBC-97CE-59655A20202F}" presName="vert1" presStyleCnt="0"/>
      <dgm:spPr/>
    </dgm:pt>
    <dgm:pt modelId="{74546E68-32D0-41B7-A1B2-ACABE4634D5F}" type="pres">
      <dgm:prSet presAssocID="{F92A155E-F10C-400A-82A4-3A2305B5D6B8}" presName="thickLine" presStyleLbl="alignNode1" presStyleIdx="1" presStyleCnt="4"/>
      <dgm:spPr/>
    </dgm:pt>
    <dgm:pt modelId="{233FEB67-DBEC-4684-A659-45EA2A59B931}" type="pres">
      <dgm:prSet presAssocID="{F92A155E-F10C-400A-82A4-3A2305B5D6B8}" presName="horz1" presStyleCnt="0"/>
      <dgm:spPr/>
    </dgm:pt>
    <dgm:pt modelId="{C9D84F66-35EC-4C38-B606-08F733961C9E}" type="pres">
      <dgm:prSet presAssocID="{F92A155E-F10C-400A-82A4-3A2305B5D6B8}" presName="tx1" presStyleLbl="revTx" presStyleIdx="1" presStyleCnt="4"/>
      <dgm:spPr/>
    </dgm:pt>
    <dgm:pt modelId="{FEDD5195-44A1-432A-BF07-FE0209B36E22}" type="pres">
      <dgm:prSet presAssocID="{F92A155E-F10C-400A-82A4-3A2305B5D6B8}" presName="vert1" presStyleCnt="0"/>
      <dgm:spPr/>
    </dgm:pt>
    <dgm:pt modelId="{FCE3E0D3-EA05-4DC2-AEA6-8085DDB5F205}" type="pres">
      <dgm:prSet presAssocID="{946BBAFE-1C13-4AAC-B4BE-EADFF9873392}" presName="thickLine" presStyleLbl="alignNode1" presStyleIdx="2" presStyleCnt="4"/>
      <dgm:spPr/>
    </dgm:pt>
    <dgm:pt modelId="{CEB8B77D-B746-4BDD-A307-E494DE36D4E4}" type="pres">
      <dgm:prSet presAssocID="{946BBAFE-1C13-4AAC-B4BE-EADFF9873392}" presName="horz1" presStyleCnt="0"/>
      <dgm:spPr/>
    </dgm:pt>
    <dgm:pt modelId="{ECD236E4-6D0F-4DA6-89F3-D60D9B726672}" type="pres">
      <dgm:prSet presAssocID="{946BBAFE-1C13-4AAC-B4BE-EADFF9873392}" presName="tx1" presStyleLbl="revTx" presStyleIdx="2" presStyleCnt="4"/>
      <dgm:spPr/>
    </dgm:pt>
    <dgm:pt modelId="{C9A586AC-DC42-4694-9C39-49EE2595AC02}" type="pres">
      <dgm:prSet presAssocID="{946BBAFE-1C13-4AAC-B4BE-EADFF9873392}" presName="vert1" presStyleCnt="0"/>
      <dgm:spPr/>
    </dgm:pt>
    <dgm:pt modelId="{FAFA0C93-6201-4E2D-AD92-7493D5AA41EF}" type="pres">
      <dgm:prSet presAssocID="{7A76952B-6E0B-47A4-AF71-7F6785AFA598}" presName="thickLine" presStyleLbl="alignNode1" presStyleIdx="3" presStyleCnt="4"/>
      <dgm:spPr/>
    </dgm:pt>
    <dgm:pt modelId="{5250A6F2-4C43-4195-9541-0192A903A6B6}" type="pres">
      <dgm:prSet presAssocID="{7A76952B-6E0B-47A4-AF71-7F6785AFA598}" presName="horz1" presStyleCnt="0"/>
      <dgm:spPr/>
    </dgm:pt>
    <dgm:pt modelId="{F2A8F835-8B90-4704-B2F9-D6A05A20578F}" type="pres">
      <dgm:prSet presAssocID="{7A76952B-6E0B-47A4-AF71-7F6785AFA598}" presName="tx1" presStyleLbl="revTx" presStyleIdx="3" presStyleCnt="4"/>
      <dgm:spPr/>
    </dgm:pt>
    <dgm:pt modelId="{0E453AFB-C872-475F-9267-B4FE741617DB}" type="pres">
      <dgm:prSet presAssocID="{7A76952B-6E0B-47A4-AF71-7F6785AFA598}" presName="vert1" presStyleCnt="0"/>
      <dgm:spPr/>
    </dgm:pt>
  </dgm:ptLst>
  <dgm:cxnLst>
    <dgm:cxn modelId="{8DF1EB65-EB0C-4595-9301-FDC0AF3D06DB}" type="presOf" srcId="{F92A155E-F10C-400A-82A4-3A2305B5D6B8}" destId="{C9D84F66-35EC-4C38-B606-08F733961C9E}" srcOrd="0" destOrd="0" presId="urn:microsoft.com/office/officeart/2008/layout/LinedList"/>
    <dgm:cxn modelId="{370F144F-64D8-43EB-B3CA-5F698D5E3745}" srcId="{CFDDF855-AA71-4257-B7ED-61D49D5F0FE4}" destId="{946BBAFE-1C13-4AAC-B4BE-EADFF9873392}" srcOrd="2" destOrd="0" parTransId="{EF5B5EAC-ABBA-42B2-97B1-FA689003374E}" sibTransId="{6AB73E2F-5411-4060-8054-4CA5A81937BE}"/>
    <dgm:cxn modelId="{99D7CF76-624B-4B42-8FCF-68C0699209E3}" type="presOf" srcId="{7A76952B-6E0B-47A4-AF71-7F6785AFA598}" destId="{F2A8F835-8B90-4704-B2F9-D6A05A20578F}" srcOrd="0" destOrd="0" presId="urn:microsoft.com/office/officeart/2008/layout/LinedList"/>
    <dgm:cxn modelId="{5A129B9E-5B3B-47D1-BA36-BD65B71B17D6}" srcId="{CFDDF855-AA71-4257-B7ED-61D49D5F0FE4}" destId="{2BCFEEA4-2864-4EBC-97CE-59655A20202F}" srcOrd="0" destOrd="0" parTransId="{24D3612E-5A97-4437-B772-FD9307BDC061}" sibTransId="{63F63DD9-F10F-4E0B-9B70-6DA9BA5421C0}"/>
    <dgm:cxn modelId="{B85566B7-19F6-4604-B666-F7E05F0AAFC0}" srcId="{CFDDF855-AA71-4257-B7ED-61D49D5F0FE4}" destId="{F92A155E-F10C-400A-82A4-3A2305B5D6B8}" srcOrd="1" destOrd="0" parTransId="{7818A292-59CF-4606-BA75-FA3F7C94EF9A}" sibTransId="{602AB850-A33E-4222-AC62-23D649C789F8}"/>
    <dgm:cxn modelId="{0FFDE3D9-505D-4A53-91C0-BC980987701F}" type="presOf" srcId="{CFDDF855-AA71-4257-B7ED-61D49D5F0FE4}" destId="{BFB07710-3D0A-4FE7-A6C3-2128280EBD7A}" srcOrd="0" destOrd="0" presId="urn:microsoft.com/office/officeart/2008/layout/LinedList"/>
    <dgm:cxn modelId="{DAC17CDF-AA58-4547-BE34-6D1D2FFB7049}" srcId="{CFDDF855-AA71-4257-B7ED-61D49D5F0FE4}" destId="{7A76952B-6E0B-47A4-AF71-7F6785AFA598}" srcOrd="3" destOrd="0" parTransId="{78528D8C-7F65-4F12-AFCF-1809C5204A06}" sibTransId="{47DF5012-78DF-4497-85B4-E2675E80E526}"/>
    <dgm:cxn modelId="{F9DC58E6-2255-4DB4-A6CD-77A8468B111F}" type="presOf" srcId="{2BCFEEA4-2864-4EBC-97CE-59655A20202F}" destId="{072821FD-BEF8-4822-A213-C2BC84612342}" srcOrd="0" destOrd="0" presId="urn:microsoft.com/office/officeart/2008/layout/LinedList"/>
    <dgm:cxn modelId="{FD3C97E7-1BE8-4299-9819-DEFBC70BFD1A}" type="presOf" srcId="{946BBAFE-1C13-4AAC-B4BE-EADFF9873392}" destId="{ECD236E4-6D0F-4DA6-89F3-D60D9B726672}" srcOrd="0" destOrd="0" presId="urn:microsoft.com/office/officeart/2008/layout/LinedList"/>
    <dgm:cxn modelId="{BBF2B5B4-74AB-4EC6-A90D-819B1FD66699}" type="presParOf" srcId="{BFB07710-3D0A-4FE7-A6C3-2128280EBD7A}" destId="{C9E67DF3-ADA6-4436-8B73-3699263A0888}" srcOrd="0" destOrd="0" presId="urn:microsoft.com/office/officeart/2008/layout/LinedList"/>
    <dgm:cxn modelId="{DDB5030A-B9FF-47DE-BBFC-837B39BBD781}" type="presParOf" srcId="{BFB07710-3D0A-4FE7-A6C3-2128280EBD7A}" destId="{2F9DFAEF-05AB-4730-91B9-3777D8CCCDB2}" srcOrd="1" destOrd="0" presId="urn:microsoft.com/office/officeart/2008/layout/LinedList"/>
    <dgm:cxn modelId="{4DE3CA31-3533-4BE7-8035-30BFEAA88A92}" type="presParOf" srcId="{2F9DFAEF-05AB-4730-91B9-3777D8CCCDB2}" destId="{072821FD-BEF8-4822-A213-C2BC84612342}" srcOrd="0" destOrd="0" presId="urn:microsoft.com/office/officeart/2008/layout/LinedList"/>
    <dgm:cxn modelId="{C71FAA66-2B05-425C-A7A3-9BB095494B70}" type="presParOf" srcId="{2F9DFAEF-05AB-4730-91B9-3777D8CCCDB2}" destId="{C336275A-3F40-4BCC-9399-3BB02CA252C4}" srcOrd="1" destOrd="0" presId="urn:microsoft.com/office/officeart/2008/layout/LinedList"/>
    <dgm:cxn modelId="{07AFC56B-3088-488F-A247-09B016A9C949}" type="presParOf" srcId="{BFB07710-3D0A-4FE7-A6C3-2128280EBD7A}" destId="{74546E68-32D0-41B7-A1B2-ACABE4634D5F}" srcOrd="2" destOrd="0" presId="urn:microsoft.com/office/officeart/2008/layout/LinedList"/>
    <dgm:cxn modelId="{B25BCDFF-0488-4D24-8007-CE0247AF17F5}" type="presParOf" srcId="{BFB07710-3D0A-4FE7-A6C3-2128280EBD7A}" destId="{233FEB67-DBEC-4684-A659-45EA2A59B931}" srcOrd="3" destOrd="0" presId="urn:microsoft.com/office/officeart/2008/layout/LinedList"/>
    <dgm:cxn modelId="{40FBD5CE-FAD0-4F02-8D63-0EA1D664BC6B}" type="presParOf" srcId="{233FEB67-DBEC-4684-A659-45EA2A59B931}" destId="{C9D84F66-35EC-4C38-B606-08F733961C9E}" srcOrd="0" destOrd="0" presId="urn:microsoft.com/office/officeart/2008/layout/LinedList"/>
    <dgm:cxn modelId="{D24DC5A0-250E-41ED-A362-0272DE21E6C8}" type="presParOf" srcId="{233FEB67-DBEC-4684-A659-45EA2A59B931}" destId="{FEDD5195-44A1-432A-BF07-FE0209B36E22}" srcOrd="1" destOrd="0" presId="urn:microsoft.com/office/officeart/2008/layout/LinedList"/>
    <dgm:cxn modelId="{4873E653-EB58-4C0E-B1C4-4D5434C13513}" type="presParOf" srcId="{BFB07710-3D0A-4FE7-A6C3-2128280EBD7A}" destId="{FCE3E0D3-EA05-4DC2-AEA6-8085DDB5F205}" srcOrd="4" destOrd="0" presId="urn:microsoft.com/office/officeart/2008/layout/LinedList"/>
    <dgm:cxn modelId="{3BEFD783-4A70-437E-99FE-4787C66CDE0B}" type="presParOf" srcId="{BFB07710-3D0A-4FE7-A6C3-2128280EBD7A}" destId="{CEB8B77D-B746-4BDD-A307-E494DE36D4E4}" srcOrd="5" destOrd="0" presId="urn:microsoft.com/office/officeart/2008/layout/LinedList"/>
    <dgm:cxn modelId="{4076E240-E68B-4AC2-9B79-EAD2C64ABAEF}" type="presParOf" srcId="{CEB8B77D-B746-4BDD-A307-E494DE36D4E4}" destId="{ECD236E4-6D0F-4DA6-89F3-D60D9B726672}" srcOrd="0" destOrd="0" presId="urn:microsoft.com/office/officeart/2008/layout/LinedList"/>
    <dgm:cxn modelId="{9A76DAF5-A6DE-4BAA-A678-4841C2866077}" type="presParOf" srcId="{CEB8B77D-B746-4BDD-A307-E494DE36D4E4}" destId="{C9A586AC-DC42-4694-9C39-49EE2595AC02}" srcOrd="1" destOrd="0" presId="urn:microsoft.com/office/officeart/2008/layout/LinedList"/>
    <dgm:cxn modelId="{37CA831F-A5D3-4EAF-884B-D22F9CDF4F67}" type="presParOf" srcId="{BFB07710-3D0A-4FE7-A6C3-2128280EBD7A}" destId="{FAFA0C93-6201-4E2D-AD92-7493D5AA41EF}" srcOrd="6" destOrd="0" presId="urn:microsoft.com/office/officeart/2008/layout/LinedList"/>
    <dgm:cxn modelId="{69F44FE1-0DFB-41A8-96AF-10B6B3CEBB5C}" type="presParOf" srcId="{BFB07710-3D0A-4FE7-A6C3-2128280EBD7A}" destId="{5250A6F2-4C43-4195-9541-0192A903A6B6}" srcOrd="7" destOrd="0" presId="urn:microsoft.com/office/officeart/2008/layout/LinedList"/>
    <dgm:cxn modelId="{35221CFF-D505-4194-B383-2A3FD2EBA32E}" type="presParOf" srcId="{5250A6F2-4C43-4195-9541-0192A903A6B6}" destId="{F2A8F835-8B90-4704-B2F9-D6A05A20578F}" srcOrd="0" destOrd="0" presId="urn:microsoft.com/office/officeart/2008/layout/LinedList"/>
    <dgm:cxn modelId="{79ADFA93-E480-4DF1-B1B1-1AD53F73A3E5}" type="presParOf" srcId="{5250A6F2-4C43-4195-9541-0192A903A6B6}" destId="{0E453AFB-C872-475F-9267-B4FE741617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F0567-61EA-4EC1-B082-50B5F82B1E37}">
      <dsp:nvSpPr>
        <dsp:cNvPr id="0" name=""/>
        <dsp:cNvSpPr/>
      </dsp:nvSpPr>
      <dsp:spPr>
        <a:xfrm>
          <a:off x="0" y="0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Zet overtollige elektriciteit om in waterstof (H₂) of methaan (CH₄)</a:t>
          </a:r>
        </a:p>
      </dsp:txBody>
      <dsp:txXfrm>
        <a:off x="32418" y="32418"/>
        <a:ext cx="5772143" cy="1041985"/>
      </dsp:txXfrm>
    </dsp:sp>
    <dsp:sp modelId="{D6FD19FA-3845-4643-AE8B-9CDC10EAC2E9}">
      <dsp:nvSpPr>
        <dsp:cNvPr id="0" name=""/>
        <dsp:cNvSpPr/>
      </dsp:nvSpPr>
      <dsp:spPr>
        <a:xfrm>
          <a:off x="614690" y="1291291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Verbindt elektriciteit-, gas- en transportsectoren</a:t>
          </a:r>
        </a:p>
      </dsp:txBody>
      <dsp:txXfrm>
        <a:off x="647108" y="1323709"/>
        <a:ext cx="5567530" cy="1041985"/>
      </dsp:txXfrm>
    </dsp:sp>
    <dsp:sp modelId="{18CBB1E8-4C75-445D-A734-12140D7384EF}">
      <dsp:nvSpPr>
        <dsp:cNvPr id="0" name=""/>
        <dsp:cNvSpPr/>
      </dsp:nvSpPr>
      <dsp:spPr>
        <a:xfrm>
          <a:off x="1229380" y="2582583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Helpt energie op te slaan en CO₂-uitstoot te verminderen</a:t>
          </a:r>
        </a:p>
      </dsp:txBody>
      <dsp:txXfrm>
        <a:off x="1261798" y="2615001"/>
        <a:ext cx="5567530" cy="1041985"/>
      </dsp:txXfrm>
    </dsp:sp>
    <dsp:sp modelId="{169E2F58-098E-40BA-B934-294DF0C52FE9}">
      <dsp:nvSpPr>
        <dsp:cNvPr id="0" name=""/>
        <dsp:cNvSpPr/>
      </dsp:nvSpPr>
      <dsp:spPr>
        <a:xfrm>
          <a:off x="6247056" y="839339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6408928" y="839339"/>
        <a:ext cx="395689" cy="541373"/>
      </dsp:txXfrm>
    </dsp:sp>
    <dsp:sp modelId="{61351787-32FC-46A2-8C95-D2018B7FBFD2}">
      <dsp:nvSpPr>
        <dsp:cNvPr id="0" name=""/>
        <dsp:cNvSpPr/>
      </dsp:nvSpPr>
      <dsp:spPr>
        <a:xfrm>
          <a:off x="6861746" y="2123252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7023618" y="2123252"/>
        <a:ext cx="395689" cy="5413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5F5AD-14A4-4A09-8A66-A4B31C157C28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14C44-3930-46A6-9AB6-CDCF94950116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1. Elektrolyse: elektriciteit splitst water in waterstof en zuurstof</a:t>
          </a:r>
        </a:p>
      </dsp:txBody>
      <dsp:txXfrm>
        <a:off x="298991" y="1277365"/>
        <a:ext cx="2219346" cy="1377989"/>
      </dsp:txXfrm>
    </dsp:sp>
    <dsp:sp modelId="{D99F9265-375A-48C3-8739-53DB4605ED58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2A6BE-E420-40DE-A8CA-BBF3C91B5C39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2. Methanatie (optioneel): waterstof + CO₂ → CH₄ (synthetisch aardgas)</a:t>
          </a:r>
        </a:p>
      </dsp:txBody>
      <dsp:txXfrm>
        <a:off x="3116322" y="1277365"/>
        <a:ext cx="2219346" cy="1377989"/>
      </dsp:txXfrm>
    </dsp:sp>
    <dsp:sp modelId="{C7044340-8AE9-412E-9CD9-ED4E9ECA1DF6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B8B48-0792-4A1E-8FAC-EDE8762F32AE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3. Opslag of gebruik: in gasnet, voertuigen of industrie</a:t>
          </a:r>
        </a:p>
      </dsp:txBody>
      <dsp:txXfrm>
        <a:off x="5933653" y="1277365"/>
        <a:ext cx="2219346" cy="13779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F4E06-0477-4942-8F14-9FABE2FAD918}">
      <dsp:nvSpPr>
        <dsp:cNvPr id="0" name=""/>
        <dsp:cNvSpPr/>
      </dsp:nvSpPr>
      <dsp:spPr>
        <a:xfrm>
          <a:off x="0" y="31064"/>
          <a:ext cx="3968747" cy="8751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Energieopslag op lange termijn</a:t>
          </a:r>
        </a:p>
      </dsp:txBody>
      <dsp:txXfrm>
        <a:off x="42722" y="73786"/>
        <a:ext cx="3883303" cy="789716"/>
      </dsp:txXfrm>
    </dsp:sp>
    <dsp:sp modelId="{3779BCD6-CBFB-4C94-B9C1-3C5A30821799}">
      <dsp:nvSpPr>
        <dsp:cNvPr id="0" name=""/>
        <dsp:cNvSpPr/>
      </dsp:nvSpPr>
      <dsp:spPr>
        <a:xfrm>
          <a:off x="0" y="969584"/>
          <a:ext cx="3968747" cy="875160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Balancering tussen vraag en aanbod op het net</a:t>
          </a:r>
        </a:p>
      </dsp:txBody>
      <dsp:txXfrm>
        <a:off x="42722" y="1012306"/>
        <a:ext cx="3883303" cy="789716"/>
      </dsp:txXfrm>
    </dsp:sp>
    <dsp:sp modelId="{FA0CE22F-0C25-4414-926B-093EEA8A14A6}">
      <dsp:nvSpPr>
        <dsp:cNvPr id="0" name=""/>
        <dsp:cNvSpPr/>
      </dsp:nvSpPr>
      <dsp:spPr>
        <a:xfrm>
          <a:off x="0" y="1908104"/>
          <a:ext cx="3968747" cy="875160"/>
        </a:xfrm>
        <a:prstGeom prst="roundRect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CO₂-hergebruik bij methanatie</a:t>
          </a:r>
        </a:p>
      </dsp:txBody>
      <dsp:txXfrm>
        <a:off x="42722" y="1950826"/>
        <a:ext cx="3883303" cy="789716"/>
      </dsp:txXfrm>
    </dsp:sp>
    <dsp:sp modelId="{7BD82671-20B4-46A0-8C4E-490EA659A9D2}">
      <dsp:nvSpPr>
        <dsp:cNvPr id="0" name=""/>
        <dsp:cNvSpPr/>
      </dsp:nvSpPr>
      <dsp:spPr>
        <a:xfrm>
          <a:off x="0" y="2846624"/>
          <a:ext cx="3968747" cy="87516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Duurzame brandstof voor transport en industrie</a:t>
          </a:r>
        </a:p>
      </dsp:txBody>
      <dsp:txXfrm>
        <a:off x="42722" y="2889346"/>
        <a:ext cx="3883303" cy="7897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56C23-D8E6-45F2-8732-A159C04BD719}">
      <dsp:nvSpPr>
        <dsp:cNvPr id="0" name=""/>
        <dsp:cNvSpPr/>
      </dsp:nvSpPr>
      <dsp:spPr>
        <a:xfrm>
          <a:off x="0" y="250124"/>
          <a:ext cx="3968747" cy="103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Laag rendement (ongeveer 30–40%)</a:t>
          </a:r>
        </a:p>
      </dsp:txBody>
      <dsp:txXfrm>
        <a:off x="50489" y="300613"/>
        <a:ext cx="3867769" cy="933302"/>
      </dsp:txXfrm>
    </dsp:sp>
    <dsp:sp modelId="{2A1FF38C-D87A-4EF7-90CC-1A1D1D1433C8}">
      <dsp:nvSpPr>
        <dsp:cNvPr id="0" name=""/>
        <dsp:cNvSpPr/>
      </dsp:nvSpPr>
      <dsp:spPr>
        <a:xfrm>
          <a:off x="0" y="1359284"/>
          <a:ext cx="3968747" cy="103428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Hoge kosten voor installaties</a:t>
          </a:r>
        </a:p>
      </dsp:txBody>
      <dsp:txXfrm>
        <a:off x="50489" y="1409773"/>
        <a:ext cx="3867769" cy="933302"/>
      </dsp:txXfrm>
    </dsp:sp>
    <dsp:sp modelId="{2DBF682C-C85A-4690-8454-EE22DD9EFC72}">
      <dsp:nvSpPr>
        <dsp:cNvPr id="0" name=""/>
        <dsp:cNvSpPr/>
      </dsp:nvSpPr>
      <dsp:spPr>
        <a:xfrm>
          <a:off x="0" y="2468444"/>
          <a:ext cx="3968747" cy="103428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Beperkte infrastructuur voor waterstof</a:t>
          </a:r>
        </a:p>
      </dsp:txBody>
      <dsp:txXfrm>
        <a:off x="50489" y="2518933"/>
        <a:ext cx="3867769" cy="9333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67DF3-ADA6-4436-8B73-3699263A0888}">
      <dsp:nvSpPr>
        <dsp:cNvPr id="0" name=""/>
        <dsp:cNvSpPr/>
      </dsp:nvSpPr>
      <dsp:spPr>
        <a:xfrm>
          <a:off x="0" y="0"/>
          <a:ext cx="399335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72821FD-BEF8-4822-A213-C2BC84612342}">
      <dsp:nvSpPr>
        <dsp:cNvPr id="0" name=""/>
        <dsp:cNvSpPr/>
      </dsp:nvSpPr>
      <dsp:spPr>
        <a:xfrm>
          <a:off x="0" y="0"/>
          <a:ext cx="3993357" cy="9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Elektriciteit → waterstof: 54–72% rendement</a:t>
          </a:r>
        </a:p>
      </dsp:txBody>
      <dsp:txXfrm>
        <a:off x="0" y="0"/>
        <a:ext cx="3993357" cy="979884"/>
      </dsp:txXfrm>
    </dsp:sp>
    <dsp:sp modelId="{74546E68-32D0-41B7-A1B2-ACABE4634D5F}">
      <dsp:nvSpPr>
        <dsp:cNvPr id="0" name=""/>
        <dsp:cNvSpPr/>
      </dsp:nvSpPr>
      <dsp:spPr>
        <a:xfrm>
          <a:off x="0" y="979884"/>
          <a:ext cx="3993357" cy="0"/>
        </a:xfrm>
        <a:prstGeom prst="line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9D84F66-35EC-4C38-B606-08F733961C9E}">
      <dsp:nvSpPr>
        <dsp:cNvPr id="0" name=""/>
        <dsp:cNvSpPr/>
      </dsp:nvSpPr>
      <dsp:spPr>
        <a:xfrm>
          <a:off x="0" y="979884"/>
          <a:ext cx="3993357" cy="9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Elektriciteit → methaan: 49–64% rendement</a:t>
          </a:r>
        </a:p>
      </dsp:txBody>
      <dsp:txXfrm>
        <a:off x="0" y="979884"/>
        <a:ext cx="3993357" cy="979884"/>
      </dsp:txXfrm>
    </dsp:sp>
    <dsp:sp modelId="{FCE3E0D3-EA05-4DC2-AEA6-8085DDB5F205}">
      <dsp:nvSpPr>
        <dsp:cNvPr id="0" name=""/>
        <dsp:cNvSpPr/>
      </dsp:nvSpPr>
      <dsp:spPr>
        <a:xfrm>
          <a:off x="0" y="1959768"/>
          <a:ext cx="3993357" cy="0"/>
        </a:xfrm>
        <a:prstGeom prst="lin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CD236E4-6D0F-4DA6-89F3-D60D9B726672}">
      <dsp:nvSpPr>
        <dsp:cNvPr id="0" name=""/>
        <dsp:cNvSpPr/>
      </dsp:nvSpPr>
      <dsp:spPr>
        <a:xfrm>
          <a:off x="0" y="1959768"/>
          <a:ext cx="3993357" cy="9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Terug naar elektriciteit: slechts 30–40% over</a:t>
          </a:r>
        </a:p>
      </dsp:txBody>
      <dsp:txXfrm>
        <a:off x="0" y="1959768"/>
        <a:ext cx="3993357" cy="979884"/>
      </dsp:txXfrm>
    </dsp:sp>
    <dsp:sp modelId="{FAFA0C93-6201-4E2D-AD92-7493D5AA41EF}">
      <dsp:nvSpPr>
        <dsp:cNvPr id="0" name=""/>
        <dsp:cNvSpPr/>
      </dsp:nvSpPr>
      <dsp:spPr>
        <a:xfrm>
          <a:off x="0" y="2939653"/>
          <a:ext cx="3993357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2A8F835-8B90-4704-B2F9-D6A05A20578F}">
      <dsp:nvSpPr>
        <dsp:cNvPr id="0" name=""/>
        <dsp:cNvSpPr/>
      </dsp:nvSpPr>
      <dsp:spPr>
        <a:xfrm>
          <a:off x="0" y="2939653"/>
          <a:ext cx="3993357" cy="9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Gebruik vooral interessant voor opslag, niet directe stroomproductie</a:t>
          </a:r>
        </a:p>
      </dsp:txBody>
      <dsp:txXfrm>
        <a:off x="0" y="2939653"/>
        <a:ext cx="3993357" cy="979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9F85F-CD41-4487-BEAF-9F530F53612E}" type="datetimeFigureOut">
              <a:rPr lang="nl-NL" smtClean="0"/>
              <a:t>9-10-2025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1BCAF-6F99-494A-B1E7-21938E4426B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1396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Vandaag geef ik een korte uitleg over </a:t>
            </a:r>
            <a:r>
              <a:rPr lang="nl-NL" i="1" dirty="0"/>
              <a:t>Power-</a:t>
            </a:r>
            <a:r>
              <a:rPr lang="nl-NL" i="1" dirty="0" err="1"/>
              <a:t>to</a:t>
            </a:r>
            <a:r>
              <a:rPr lang="nl-NL" i="1" dirty="0"/>
              <a:t>-Gas</a:t>
            </a:r>
            <a:r>
              <a:rPr lang="nl-NL" dirty="0"/>
              <a:t>, een technologie die hernieuwbare elektriciteit omzet in gas.</a:t>
            </a:r>
            <a:br>
              <a:rPr lang="nl-NL" dirty="0"/>
            </a:br>
            <a:r>
              <a:rPr lang="nl-NL" dirty="0"/>
              <a:t>Dit proces speelt een belangrijke rol in het opslaan van duurzame energie en het verminderen van CO₂-uitstoot.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1BCAF-6F99-494A-B1E7-21938E4426B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9787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Power-</a:t>
            </a:r>
            <a:r>
              <a:rPr lang="nl-NL" dirty="0" err="1"/>
              <a:t>to</a:t>
            </a:r>
            <a:r>
              <a:rPr lang="nl-NL" dirty="0"/>
              <a:t>-Gas, of P2G, zet overtollige elektriciteit uit wind of zon om in gas, zoals waterstof of methaan.</a:t>
            </a:r>
            <a:br>
              <a:rPr lang="nl-NL" dirty="0"/>
            </a:br>
            <a:r>
              <a:rPr lang="nl-NL" dirty="0"/>
              <a:t>Zo kunnen we energie opslaan en later opnieuw gebruiken via bestaande gasnetten.</a:t>
            </a:r>
            <a:br>
              <a:rPr lang="nl-NL" dirty="0"/>
            </a:br>
            <a:r>
              <a:rPr lang="nl-NL" dirty="0"/>
              <a:t>Dit verbindt de elektriciteitssector met de gas- en transportsector en helpt om vraag en aanbod in balans te houden.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1BCAF-6F99-494A-B1E7-21938E4426B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7620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Het proces bestaat uit drie stappen.</a:t>
            </a:r>
            <a:br>
              <a:rPr lang="nl-NL" dirty="0"/>
            </a:br>
            <a:r>
              <a:rPr lang="nl-NL" dirty="0"/>
              <a:t>Ten eerste </a:t>
            </a:r>
            <a:r>
              <a:rPr lang="nl-NL" b="1" dirty="0"/>
              <a:t>elektrolyse</a:t>
            </a:r>
            <a:r>
              <a:rPr lang="nl-NL" dirty="0"/>
              <a:t>: hierbij wordt water met elektriciteit gesplitst in waterstof en zuurstof.</a:t>
            </a:r>
            <a:br>
              <a:rPr lang="nl-NL" dirty="0"/>
            </a:br>
            <a:r>
              <a:rPr lang="nl-NL" dirty="0"/>
              <a:t>Vervolgens kan de waterstof gecombineerd worden met CO₂ om </a:t>
            </a:r>
            <a:r>
              <a:rPr lang="nl-NL" b="1" dirty="0"/>
              <a:t>synthetisch methaan</a:t>
            </a:r>
            <a:r>
              <a:rPr lang="nl-NL" dirty="0"/>
              <a:t> te vormen.</a:t>
            </a:r>
            <a:br>
              <a:rPr lang="nl-NL" dirty="0"/>
            </a:br>
            <a:r>
              <a:rPr lang="nl-NL" dirty="0"/>
              <a:t>Tot slot wordt het gas opgeslagen of gebruikt in het gasnet, transport of de industrie.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1BCAF-6F99-494A-B1E7-21938E4426B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0123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Power-</a:t>
            </a:r>
            <a:r>
              <a:rPr lang="nl-NL" dirty="0" err="1"/>
              <a:t>to</a:t>
            </a:r>
            <a:r>
              <a:rPr lang="nl-NL" dirty="0"/>
              <a:t>-Gas heeft meerdere voordelen.</a:t>
            </a:r>
            <a:br>
              <a:rPr lang="nl-NL" dirty="0"/>
            </a:br>
            <a:r>
              <a:rPr lang="nl-NL" dirty="0"/>
              <a:t>Het laat toe om duurzame energie langdurig op te slaan, waardoor het elektriciteitsnet stabieler blijft.</a:t>
            </a:r>
            <a:br>
              <a:rPr lang="nl-NL" dirty="0"/>
            </a:br>
            <a:r>
              <a:rPr lang="nl-NL" dirty="0"/>
              <a:t>Het helpt bij de </a:t>
            </a:r>
            <a:r>
              <a:rPr lang="nl-NL" b="1" dirty="0" err="1"/>
              <a:t>balancering</a:t>
            </a:r>
            <a:r>
              <a:rPr lang="nl-NL" dirty="0"/>
              <a:t> van productie en verbruik en hergebruikt </a:t>
            </a:r>
            <a:r>
              <a:rPr lang="nl-NL" b="1" dirty="0"/>
              <a:t>CO₂</a:t>
            </a:r>
            <a:r>
              <a:rPr lang="nl-NL" dirty="0"/>
              <a:t> tijdens het proces.</a:t>
            </a:r>
            <a:br>
              <a:rPr lang="nl-NL" dirty="0"/>
            </a:br>
            <a:r>
              <a:rPr lang="nl-NL" dirty="0"/>
              <a:t>Daarnaast levert het </a:t>
            </a:r>
            <a:r>
              <a:rPr lang="nl-NL" b="1" dirty="0"/>
              <a:t>duurzame brandstof</a:t>
            </a:r>
            <a:r>
              <a:rPr lang="nl-NL" dirty="0"/>
              <a:t> voor transport en industrie.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1BCAF-6F99-494A-B1E7-21938E4426B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2644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Er zijn ook uitdagingen.</a:t>
            </a:r>
            <a:br>
              <a:rPr lang="nl-NL" dirty="0"/>
            </a:br>
            <a:r>
              <a:rPr lang="nl-NL" dirty="0"/>
              <a:t>Het proces heeft een </a:t>
            </a:r>
            <a:r>
              <a:rPr lang="nl-NL" b="1" dirty="0"/>
              <a:t>laag rendement</a:t>
            </a:r>
            <a:r>
              <a:rPr lang="nl-NL" dirty="0"/>
              <a:t>: veel energie gaat verloren bij omzetting.</a:t>
            </a:r>
            <a:br>
              <a:rPr lang="nl-NL" dirty="0"/>
            </a:br>
            <a:r>
              <a:rPr lang="nl-NL" dirty="0"/>
              <a:t>De installaties zijn bovendien duur, en de infrastructuur voor waterstof is nog beperkt.</a:t>
            </a:r>
            <a:br>
              <a:rPr lang="nl-NL" dirty="0"/>
            </a:br>
            <a:r>
              <a:rPr lang="nl-NL" dirty="0"/>
              <a:t>Daarom wordt Power-</a:t>
            </a:r>
            <a:r>
              <a:rPr lang="nl-NL" dirty="0" err="1"/>
              <a:t>to</a:t>
            </a:r>
            <a:r>
              <a:rPr lang="nl-NL" dirty="0"/>
              <a:t>-Gas nu vooral gebruikt als </a:t>
            </a:r>
            <a:r>
              <a:rPr lang="nl-NL" b="1" dirty="0"/>
              <a:t>energieopslag</a:t>
            </a:r>
            <a:r>
              <a:rPr lang="nl-NL" dirty="0"/>
              <a:t>, niet als primaire energiebron.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1BCAF-6F99-494A-B1E7-21938E4426B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975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 efficiëntie hangt af van de toepassing.</a:t>
            </a:r>
            <a:br>
              <a:rPr lang="nl-NL" dirty="0"/>
            </a:br>
            <a:r>
              <a:rPr lang="nl-NL" dirty="0"/>
              <a:t>Bij omzetting van elektriciteit naar waterstof ligt het rendement tussen </a:t>
            </a:r>
            <a:r>
              <a:rPr lang="nl-NL" b="1" dirty="0"/>
              <a:t>54 en 72%</a:t>
            </a:r>
            <a:r>
              <a:rPr lang="nl-NL" dirty="0"/>
              <a:t>.</a:t>
            </a:r>
            <a:br>
              <a:rPr lang="nl-NL" dirty="0"/>
            </a:br>
            <a:r>
              <a:rPr lang="nl-NL" dirty="0"/>
              <a:t>Voor methaan is dat </a:t>
            </a:r>
            <a:r>
              <a:rPr lang="nl-NL" b="1" dirty="0"/>
              <a:t>49 tot 64%</a:t>
            </a:r>
            <a:r>
              <a:rPr lang="nl-NL" dirty="0"/>
              <a:t>.</a:t>
            </a:r>
            <a:br>
              <a:rPr lang="nl-NL" dirty="0"/>
            </a:br>
            <a:r>
              <a:rPr lang="nl-NL" dirty="0"/>
              <a:t>Als we het gas later opnieuw omzetten naar elektriciteit, blijft er nog maar </a:t>
            </a:r>
            <a:r>
              <a:rPr lang="nl-NL" b="1" dirty="0"/>
              <a:t>30 tot 40%</a:t>
            </a:r>
            <a:r>
              <a:rPr lang="nl-NL" dirty="0"/>
              <a:t> over.</a:t>
            </a:r>
            <a:br>
              <a:rPr lang="nl-NL" dirty="0"/>
            </a:br>
            <a:r>
              <a:rPr lang="nl-NL" dirty="0"/>
              <a:t>Dat betekent dat Power-</a:t>
            </a:r>
            <a:r>
              <a:rPr lang="nl-NL" dirty="0" err="1"/>
              <a:t>to</a:t>
            </a:r>
            <a:r>
              <a:rPr lang="nl-NL"/>
              <a:t>-Gas vooral nuttig is als </a:t>
            </a:r>
            <a:r>
              <a:rPr lang="nl-NL" b="1"/>
              <a:t>energieopslag</a:t>
            </a:r>
            <a:r>
              <a:rPr lang="nl-NL"/>
              <a:t>, niet om stroom direct terug te winnen.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1BCAF-6F99-494A-B1E7-21938E4426B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738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3E05-44E4-E0AC-CB58-485C37669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8EA99-F3A5-AE56-0AD0-9470BEB83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FAE80-E1A2-8E3C-D9FA-DBD85E5CB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AEFDF-0463-A97A-4158-58E830DA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D67F2-CA68-F57C-5E2F-64EDCCA7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6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2CCA-76B4-C888-4EC0-0C2B6633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B1B90-7EDD-3485-A97B-47D453328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B89B3-943C-4647-3198-71EAE14F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42E04-A563-0FC4-33FE-0E41CA81E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86E5B-4A3E-7216-6DE3-6463679D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D390C7-657C-8529-F245-1E34BC0F9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ED2CD-493D-8349-0975-5A075E78F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1DA0E-9D65-9CC1-BB04-7973DF7CD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C1285-EB78-12B6-38BA-A0ED9FED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A859F-6CE5-E749-9863-B871D39C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1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59DD-70DD-A9AE-E6C9-9F219CC81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A32AF-E141-490C-9718-C26788BEF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1D713-1FA1-7DCD-2594-96E95804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2B758-5901-464D-ECBC-730A6B1C1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2FFED-3578-C3E5-7BEB-546ABA45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0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E0BF-92FC-2BC3-0924-9A9184AC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5016C-4424-7CC4-3366-33F73479A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F921E-61CF-9173-27C0-821DF58E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9A7EF-9BD5-5C54-3FF5-FF1D30D3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22F74-DB89-D47D-680C-DB78414F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1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D193-757C-8155-FD79-49211C46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57E80-D296-23C0-BD91-961530C5E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57FD9-926B-53E9-A740-F3450DB5B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72D16-8B76-126B-8D67-80F76DD8B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B4C4F-78EF-AC5E-3D62-F5BFCE97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2B1BC-62AC-4539-A750-55206C10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6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44C2-900B-5B78-E2C6-3824615E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BFB3E-53AE-389B-9240-86B11D2F6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4FA2C-C56F-F819-BA40-E5F336CD0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BB701-B282-DF16-06C6-5C6F11787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6D99F-89B2-3D54-8E9A-3CC8C9EC4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34E1BC-1408-6369-9E79-0B51C6B9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D8F2F-DF09-2E5B-36BC-1D699B73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AE620-4CE0-F615-6CDC-2A547D12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4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4AAF-A6E7-13AF-7052-D9D7FD89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9B656-3623-BCF3-82D4-464C611B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6BA67-D8AE-6128-A505-A1764240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2D48A-DE7B-7555-CB86-3225F55E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4D12EA-F81F-5D69-3997-DA3EE1149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365F3-765D-CF8D-542B-6181F57D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DD6E7-85B3-9111-96D4-AFE6AABE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2C41-87F4-46D6-3CC7-BA8A55F55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F0DE5-EEE6-3B40-A15B-A91941919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31E1E-44CB-4B41-F15F-161FBDF24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B07C3-99B3-D8CF-AB68-75A01987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98C4D-79CB-85A6-5903-AADDD472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8439B-A180-EA26-E852-09C9CDD6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1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45E9-3259-D3EC-946F-1E654B837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FB2E9-D1E8-297E-3568-03C89551D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CC0D7-6634-5C60-C11A-6DCD958C3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B688A-6176-0ECD-AD8D-B018A249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7D16A-74EB-57CD-821B-68448F3ED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48247-A760-E25A-9BE4-BB736BDC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6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08CC-2109-AFB2-77EC-E14C8054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ADD37-D7CB-367F-536C-F7CAA6287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9AB26-30B1-9757-5552-A5701CC24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CC9B9-1573-55E0-BB7F-CB4AB7CC0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EE0E1-A168-1C0C-5C79-332B11EC1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8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defRPr sz="4400" b="1">
                <a:solidFill>
                  <a:srgbClr val="00783C"/>
                </a:solidFill>
              </a:defRPr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Power-to-Gas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35481" y="591344"/>
            <a:ext cx="5179868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pPr>
            <a:r>
              <a:rPr lang="en-US"/>
              <a:t>• De omzetting van elektriciteit naar gas voor duurzame energieopslag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defRPr sz="4400" b="1">
                <a:solidFill>
                  <a:srgbClr val="00783C"/>
                </a:solidFill>
              </a:defRPr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Wat is Power-to-Gas?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CD29E598-34E7-E1DD-63ED-26EA158565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3301161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defRPr sz="4400" b="1">
                <a:solidFill>
                  <a:srgbClr val="00783C"/>
                </a:solidFill>
              </a:defRPr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Hoe werkt het?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5B1BBEF5-9989-23A9-89F3-027BD01813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361017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299" y="490537"/>
            <a:ext cx="3968748" cy="16287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defRPr sz="4400" b="1">
                <a:solidFill>
                  <a:srgbClr val="00783C"/>
                </a:solidFill>
              </a:defRPr>
            </a:pPr>
            <a:r>
              <a:rPr lang="en-US" sz="3500"/>
              <a:t>Voordelen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E7A73C-46D0-7664-913A-2623F4EA9B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393" r="13096" b="-2"/>
          <a:stretch>
            <a:fillRect/>
          </a:stretch>
        </p:blipFill>
        <p:spPr>
          <a:xfrm>
            <a:off x="1" y="1587"/>
            <a:ext cx="4571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graphicFrame>
        <p:nvGraphicFramePr>
          <p:cNvPr id="13" name="TextBox 2">
            <a:extLst>
              <a:ext uri="{FF2B5EF4-FFF2-40B4-BE49-F238E27FC236}">
                <a16:creationId xmlns:a16="http://schemas.microsoft.com/office/drawing/2014/main" id="{FEB2EABB-35A4-9E99-3980-50A4247D49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0733644"/>
              </p:ext>
            </p:extLst>
          </p:nvPr>
        </p:nvGraphicFramePr>
        <p:xfrm>
          <a:off x="4813300" y="2614612"/>
          <a:ext cx="3968747" cy="37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299" y="490537"/>
            <a:ext cx="3968748" cy="16287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defRPr sz="4400" b="1">
                <a:solidFill>
                  <a:srgbClr val="00783C"/>
                </a:solidFill>
              </a:defRPr>
            </a:pPr>
            <a:r>
              <a:rPr lang="en-US" sz="3500"/>
              <a:t>Nadelen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6D62D0-15B4-837B-A7C1-6E6B34CFC0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953" r="34536" b="-2"/>
          <a:stretch>
            <a:fillRect/>
          </a:stretch>
        </p:blipFill>
        <p:spPr>
          <a:xfrm>
            <a:off x="1" y="1587"/>
            <a:ext cx="4571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57C76B96-7E0E-FECB-49FA-7000958E3E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1744059"/>
              </p:ext>
            </p:extLst>
          </p:nvPr>
        </p:nvGraphicFramePr>
        <p:xfrm>
          <a:off x="4813300" y="2614612"/>
          <a:ext cx="3968747" cy="37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8" y="327025"/>
            <a:ext cx="3993358" cy="16303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defRPr sz="4400" b="1">
                <a:solidFill>
                  <a:srgbClr val="00783C"/>
                </a:solidFill>
              </a:defRPr>
            </a:pPr>
            <a:r>
              <a:rPr lang="en-US" sz="3100"/>
              <a:t>Efficiëntie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8C19E9-E8A2-11FE-EB46-02E881FF0F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958" r="28736"/>
          <a:stretch>
            <a:fillRect/>
          </a:stretch>
        </p:blipFill>
        <p:spPr>
          <a:xfrm>
            <a:off x="4474766" y="1"/>
            <a:ext cx="4669234" cy="6856412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</p:spPr>
      </p:pic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1908087B-96EC-7618-70D3-F309E8AA5F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140318"/>
              </p:ext>
            </p:extLst>
          </p:nvPr>
        </p:nvGraphicFramePr>
        <p:xfrm>
          <a:off x="360759" y="2286001"/>
          <a:ext cx="3993357" cy="3919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516</Words>
  <Application>Microsoft Office PowerPoint</Application>
  <PresentationFormat>On-screen Show (4:3)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Power-to-Gas</vt:lpstr>
      <vt:lpstr>Wat is Power-to-Gas?</vt:lpstr>
      <vt:lpstr>Hoe werkt het?</vt:lpstr>
      <vt:lpstr>Voordelen</vt:lpstr>
      <vt:lpstr>Nadelen</vt:lpstr>
      <vt:lpstr>Efficiëntie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giquardo</dc:creator>
  <cp:keywords/>
  <dc:description>generated using python-pptx</dc:description>
  <cp:lastModifiedBy>Giquardo Vandaele</cp:lastModifiedBy>
  <cp:revision>3</cp:revision>
  <dcterms:created xsi:type="dcterms:W3CDTF">2013-01-27T09:14:16Z</dcterms:created>
  <dcterms:modified xsi:type="dcterms:W3CDTF">2025-10-09T21:06:27Z</dcterms:modified>
  <cp:category/>
</cp:coreProperties>
</file>