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1" r:id="rId4"/>
    <p:sldId id="270" r:id="rId5"/>
  </p:sldIdLst>
  <p:sldSz cx="18288000" cy="10287000"/>
  <p:notesSz cx="6858000" cy="9144000"/>
  <p:embeddedFontLst>
    <p:embeddedFont>
      <p:font typeface="Pretendard Medium" panose="020B0600000101010101" charset="-127"/>
      <p:bold r:id="rId6"/>
    </p:embeddedFont>
    <p:embeddedFont>
      <p:font typeface="Pretendard Regular" panose="020B0600000101010101" charset="-127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B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2725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118600"/>
            <a:ext cx="167894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664700"/>
            <a:ext cx="167894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0" y="0"/>
            <a:ext cx="673100" cy="965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17600" y="9220200"/>
            <a:ext cx="4076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900" b="0" i="0" u="none" strike="noStrike">
                <a:solidFill>
                  <a:srgbClr val="229BEE"/>
                </a:solidFill>
                <a:ea typeface="Pretendard Regular"/>
              </a:rPr>
              <a:t>게임공학과</a:t>
            </a:r>
            <a:r>
              <a:rPr lang="en-US" sz="1900" b="0" i="0" u="none" strike="noStrike">
                <a:solidFill>
                  <a:srgbClr val="229BEE"/>
                </a:solidFill>
                <a:latin typeface="Pretendard Regular"/>
              </a:rPr>
              <a:t> l 2021184002 </a:t>
            </a:r>
            <a:r>
              <a:rPr lang="ko-KR" sz="1900" b="0" i="0" u="none" strike="noStrike">
                <a:solidFill>
                  <a:srgbClr val="229BEE"/>
                </a:solidFill>
                <a:ea typeface="Pretendard Regular"/>
              </a:rPr>
              <a:t>길준형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7600" y="5727700"/>
            <a:ext cx="15786100" cy="204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500" b="0" i="0" u="none" strike="noStrike" dirty="0">
                <a:solidFill>
                  <a:srgbClr val="229BEE"/>
                </a:solidFill>
                <a:latin typeface="Pretendard Medium"/>
              </a:rPr>
              <a:t>2DGP | 2</a:t>
            </a:r>
            <a:r>
              <a:rPr lang="ko-KR" sz="11500" b="0" i="0" u="none" strike="noStrike" dirty="0">
                <a:solidFill>
                  <a:srgbClr val="229BEE"/>
                </a:solidFill>
                <a:ea typeface="Pretendard Medium"/>
              </a:rPr>
              <a:t>차</a:t>
            </a:r>
            <a:r>
              <a:rPr lang="en-US" sz="11500" b="0" i="0" u="none" strike="noStrike" dirty="0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11500" b="0" i="0" u="none" strike="noStrike" dirty="0">
                <a:solidFill>
                  <a:srgbClr val="229BEE"/>
                </a:solidFill>
                <a:ea typeface="Pretendard Medium"/>
              </a:rPr>
              <a:t>프로젝트</a:t>
            </a:r>
            <a:r>
              <a:rPr lang="en-US" sz="11500" b="0" i="0" u="none" strike="noStrike" dirty="0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11500" b="0" i="0" u="none" strike="noStrike" dirty="0">
                <a:solidFill>
                  <a:srgbClr val="229BEE"/>
                </a:solidFill>
                <a:ea typeface="Pretendard Medium"/>
              </a:rPr>
              <a:t>발표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EAE4-0323-3A53-F978-012803B1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FD7455-F04E-B7C7-0CA1-6F85B6BC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684646-1F12-0045-D96B-6537E08F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641600"/>
            <a:ext cx="16281400" cy="254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4E52179-DACE-F092-A466-478DDED5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0" y="0"/>
            <a:ext cx="673100" cy="965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C80E29EC-8045-7A11-1BB5-2945C2904BB9}"/>
              </a:ext>
            </a:extLst>
          </p:cNvPr>
          <p:cNvSpPr txBox="1"/>
          <p:nvPr/>
        </p:nvSpPr>
        <p:spPr>
          <a:xfrm>
            <a:off x="2476500" y="1066800"/>
            <a:ext cx="1333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7900" dirty="0">
                <a:solidFill>
                  <a:srgbClr val="4D4D4D"/>
                </a:solidFill>
                <a:ea typeface="Pretendard Medium"/>
              </a:rPr>
              <a:t>개발 일정</a:t>
            </a:r>
            <a:endParaRPr lang="ko-KR" sz="7900" b="0" i="0" u="none" strike="noStrike" dirty="0">
              <a:solidFill>
                <a:srgbClr val="4D4D4D"/>
              </a:solidFill>
              <a:ea typeface="Pretendard Medium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50CD2C0-288B-2F9D-49A6-ED262C738729}"/>
              </a:ext>
            </a:extLst>
          </p:cNvPr>
          <p:cNvSpPr txBox="1"/>
          <p:nvPr/>
        </p:nvSpPr>
        <p:spPr>
          <a:xfrm>
            <a:off x="7391400" y="660400"/>
            <a:ext cx="35052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500" b="0" i="0" u="none" strike="noStrike" dirty="0">
                <a:solidFill>
                  <a:srgbClr val="229BEE"/>
                </a:solidFill>
                <a:latin typeface="Pretendard Regular"/>
              </a:rPr>
              <a:t>CHAPTER 01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F9DD5B-BA57-2817-BC63-466BF7F9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6230"/>
              </p:ext>
            </p:extLst>
          </p:nvPr>
        </p:nvGraphicFramePr>
        <p:xfrm>
          <a:off x="1003300" y="2957584"/>
          <a:ext cx="16281400" cy="709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902735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01902105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856107022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960825780"/>
                    </a:ext>
                  </a:extLst>
                </a:gridCol>
              </a:tblGrid>
              <a:tr h="750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일정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개발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1823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  <a:endParaRPr lang="en-US" altLang="ko-KR" sz="28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캐릭터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움직임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562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점프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일부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),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공격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제외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80 %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91734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2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일반 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27516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스테이지와 캐릭터 상호 작용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40 %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69411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반사된 스테이지 구현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추가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1228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스테이지와 캐릭터 상호 작용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40 %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95286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4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몬스터 움직임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67748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X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99631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5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캐릭터 능력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03933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X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29422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6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캐릭터 능력 구현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 게임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UI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6305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X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93711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7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사운드 및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7717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X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8285"/>
                  </a:ext>
                </a:extLst>
              </a:tr>
              <a:tr h="375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8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최적화 및 발표자료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37486"/>
                  </a:ext>
                </a:extLst>
              </a:tr>
              <a:tr h="37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X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Pretendard Medium" panose="020B0600000101010101" charset="-127"/>
                          <a:ea typeface="Pretendard Medium" panose="020B0600000101010101" charset="-127"/>
                        </a:rPr>
                        <a:t>0 %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  <a:latin typeface="Pretendard Medium" panose="020B0600000101010101" charset="-127"/>
                        <a:ea typeface="Pretendard Medium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2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1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7161-1482-B964-8A56-737710EB6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E7DA2D-CD03-D097-364F-8A2D6C66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7A00748-9908-B4B3-7D44-90572263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641600"/>
            <a:ext cx="16281400" cy="254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74D0F25-0EA4-93B9-6D29-3D6B47AEB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0" y="0"/>
            <a:ext cx="673100" cy="965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DBEC8C5-68A7-FDF2-5012-88F892DA78F5}"/>
              </a:ext>
            </a:extLst>
          </p:cNvPr>
          <p:cNvSpPr txBox="1"/>
          <p:nvPr/>
        </p:nvSpPr>
        <p:spPr>
          <a:xfrm>
            <a:off x="2476500" y="1066800"/>
            <a:ext cx="1333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7900" b="0" i="0" u="none" strike="noStrike" dirty="0">
                <a:solidFill>
                  <a:srgbClr val="4D4D4D"/>
                </a:solidFill>
                <a:ea typeface="Pretendard Medium"/>
              </a:rPr>
              <a:t>프로젝트 계획 수정 내용</a:t>
            </a:r>
            <a:endParaRPr lang="ko-KR" sz="7900" b="0" i="0" u="none" strike="noStrike" dirty="0">
              <a:solidFill>
                <a:srgbClr val="4D4D4D"/>
              </a:solidFill>
              <a:ea typeface="Pretendard Medium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9793AB5-17B7-7739-CC3A-1C12B1A5C6BC}"/>
              </a:ext>
            </a:extLst>
          </p:cNvPr>
          <p:cNvSpPr txBox="1"/>
          <p:nvPr/>
        </p:nvSpPr>
        <p:spPr>
          <a:xfrm>
            <a:off x="7391400" y="660400"/>
            <a:ext cx="35052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500" b="0" i="0" u="none" strike="noStrike" dirty="0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sz="2500" dirty="0">
                <a:solidFill>
                  <a:srgbClr val="229BEE"/>
                </a:solidFill>
                <a:latin typeface="Pretendard Regular"/>
              </a:rPr>
              <a:t>2</a:t>
            </a:r>
            <a:endParaRPr lang="en-US" sz="2500" b="0" i="0" u="none" strike="noStrike" dirty="0">
              <a:solidFill>
                <a:srgbClr val="229BEE"/>
              </a:solidFill>
              <a:latin typeface="Pretendard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FAABF-F964-18E7-AB2A-10A29F3C7DF7}"/>
              </a:ext>
            </a:extLst>
          </p:cNvPr>
          <p:cNvSpPr txBox="1"/>
          <p:nvPr/>
        </p:nvSpPr>
        <p:spPr>
          <a:xfrm>
            <a:off x="2057400" y="5149850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반사된 스테이지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4B513-9E46-D233-01F3-E11508B60449}"/>
              </a:ext>
            </a:extLst>
          </p:cNvPr>
          <p:cNvSpPr txBox="1"/>
          <p:nvPr/>
        </p:nvSpPr>
        <p:spPr>
          <a:xfrm>
            <a:off x="11263460" y="5140324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다양한 플랫폼 구현</a:t>
            </a:r>
            <a:endParaRPr lang="en-US" altLang="ko-KR" sz="3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ABD15B6-7DF5-25B8-6F35-99DB850AF0EB}"/>
              </a:ext>
            </a:extLst>
          </p:cNvPr>
          <p:cNvSpPr/>
          <p:nvPr/>
        </p:nvSpPr>
        <p:spPr>
          <a:xfrm>
            <a:off x="7600950" y="5143499"/>
            <a:ext cx="2667000" cy="646331"/>
          </a:xfrm>
          <a:prstGeom prst="rightArrow">
            <a:avLst/>
          </a:prstGeom>
          <a:solidFill>
            <a:srgbClr val="229BEE"/>
          </a:solidFill>
          <a:ln>
            <a:solidFill>
              <a:srgbClr val="229B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3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9707-AB08-1F1E-52D2-10E04931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B09541-5071-6AC1-3005-58696E17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23ABD02-4A17-1CF1-137B-15AAB1C7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641600"/>
            <a:ext cx="16281400" cy="254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351C99-6C33-9A7D-FFAA-CDEB2D521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0" y="0"/>
            <a:ext cx="673100" cy="965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E864BF9-F3B4-2133-92A6-B51EEA22C675}"/>
              </a:ext>
            </a:extLst>
          </p:cNvPr>
          <p:cNvSpPr txBox="1"/>
          <p:nvPr/>
        </p:nvSpPr>
        <p:spPr>
          <a:xfrm>
            <a:off x="2476500" y="1066800"/>
            <a:ext cx="1333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altLang="ko-KR" sz="7900" b="0" i="0" u="none" strike="noStrike" dirty="0" err="1">
                <a:solidFill>
                  <a:srgbClr val="4D4D4D"/>
                </a:solidFill>
                <a:ea typeface="Pretendard Medium"/>
              </a:rPr>
              <a:t>Github</a:t>
            </a:r>
            <a:r>
              <a:rPr lang="en-US" altLang="ko-KR" sz="7900" b="0" i="0" u="none" strike="noStrike" dirty="0">
                <a:solidFill>
                  <a:srgbClr val="4D4D4D"/>
                </a:solidFill>
                <a:ea typeface="Pretendard Medium"/>
              </a:rPr>
              <a:t> </a:t>
            </a:r>
            <a:r>
              <a:rPr lang="ko-KR" altLang="en-US" sz="7900" b="0" i="0" u="none" strike="noStrike" dirty="0" err="1">
                <a:solidFill>
                  <a:srgbClr val="4D4D4D"/>
                </a:solidFill>
                <a:ea typeface="Pretendard Medium"/>
              </a:rPr>
              <a:t>커밋</a:t>
            </a:r>
            <a:r>
              <a:rPr lang="ko-KR" altLang="en-US" sz="7900" b="0" i="0" u="none" strike="noStrike" dirty="0">
                <a:solidFill>
                  <a:srgbClr val="4D4D4D"/>
                </a:solidFill>
                <a:ea typeface="Pretendard Medium"/>
              </a:rPr>
              <a:t> 통계</a:t>
            </a:r>
            <a:endParaRPr lang="ko-KR" sz="7900" b="0" i="0" u="none" strike="noStrike" dirty="0">
              <a:solidFill>
                <a:srgbClr val="4D4D4D"/>
              </a:solidFill>
              <a:ea typeface="Pretendard Medium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A39CC1-FCCE-7D9E-C8D7-6265EE9ED330}"/>
              </a:ext>
            </a:extLst>
          </p:cNvPr>
          <p:cNvSpPr txBox="1"/>
          <p:nvPr/>
        </p:nvSpPr>
        <p:spPr>
          <a:xfrm>
            <a:off x="7391400" y="660400"/>
            <a:ext cx="35052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500" b="0" i="0" u="none" strike="noStrike" dirty="0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sz="2500" dirty="0">
                <a:solidFill>
                  <a:srgbClr val="229BEE"/>
                </a:solidFill>
                <a:latin typeface="Pretendard Regular"/>
              </a:rPr>
              <a:t>3</a:t>
            </a:r>
            <a:endParaRPr lang="en-US" sz="2500" b="0" i="0" u="none" strike="noStrike" dirty="0">
              <a:solidFill>
                <a:srgbClr val="229BEE"/>
              </a:solidFill>
              <a:latin typeface="Pretendard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75594B-9C52-3DAE-A9D2-68B3B6E76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212" y="3619500"/>
            <a:ext cx="860227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138</Words>
  <Application>Microsoft Office PowerPoint</Application>
  <PresentationFormat>사용자 지정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 Medium</vt:lpstr>
      <vt:lpstr>Arial</vt:lpstr>
      <vt:lpstr>Calibri</vt:lpstr>
      <vt:lpstr>Pretendard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 HYEONG GIL</dc:creator>
  <cp:lastModifiedBy>길준형(2021184002)</cp:lastModifiedBy>
  <cp:revision>5</cp:revision>
  <dcterms:created xsi:type="dcterms:W3CDTF">2006-08-16T00:00:00Z</dcterms:created>
  <dcterms:modified xsi:type="dcterms:W3CDTF">2024-11-18T12:57:06Z</dcterms:modified>
</cp:coreProperties>
</file>