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8FFB09-715D-4863-ADA4-75033A559428}">
          <p14:sldIdLst>
            <p14:sldId id="256"/>
            <p14:sldId id="258"/>
            <p14:sldId id="262"/>
            <p14:sldId id="259"/>
            <p14:sldId id="260"/>
            <p14:sldId id="261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0843-BCA5-0E32-E72F-99E639BB3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D52E2-BDD9-E60C-8135-3515B1339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973E9-9BDE-43AA-937C-370A4624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85FC-7297-4015-90A9-3A61E3541B2B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A7237-C4EF-EF12-194A-C417869D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37635-7A84-0963-DCFF-1E9742F2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D8E8-F714-459D-BA2C-2EAB2B46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27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2470-63DE-3FFD-6526-57E040EF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EF522-5294-243E-DB53-D01B929FD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F4196-308A-4CD6-5A96-C77F5969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85FC-7297-4015-90A9-3A61E3541B2B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F5BA3-C9DF-5F76-4D3C-BE92875A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4060-6057-9EE7-9BEB-15943A68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D8E8-F714-459D-BA2C-2EAB2B46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3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908E4F-21F5-E415-0A29-681CCD888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30CEB-2BBE-6D72-7475-B4F85B5EE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FE8BB-6684-62D1-223B-D08883AF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85FC-7297-4015-90A9-3A61E3541B2B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2F3D8-BB20-A1A6-9199-805606D2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FE524-848A-525E-812C-204A71EC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D8E8-F714-459D-BA2C-2EAB2B46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05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17A6-44B5-4495-ED4E-426C99F5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FF8C8-E2E8-01EF-8321-91D7828FF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87DF-4330-8198-B52D-C9C1F011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85FC-7297-4015-90A9-3A61E3541B2B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50D9-E7BC-5C6C-0198-AB0B423A5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29551-75FA-DBCC-5E55-A5218C62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D8E8-F714-459D-BA2C-2EAB2B46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84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5F09C-831D-BA15-104A-70AB72CD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FBB28-F009-68F5-38DE-F02996E46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0E65B-3895-911E-86BD-28DD9005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85FC-7297-4015-90A9-3A61E3541B2B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DCC2A-F6AD-AD30-710E-87D1F579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C047-AA90-C21A-1C3A-CA7FB42E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D8E8-F714-459D-BA2C-2EAB2B46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45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66FB-3453-D0D4-23E7-2BE83013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B3F7-D10E-9FE7-D8C2-B2FF32DA5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36EC8-081F-1F3A-CF03-6F2B0BA9A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79CF5-5CA5-77C5-970A-32D68422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85FC-7297-4015-90A9-3A61E3541B2B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23A10-9736-FE2E-BC43-D061368F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206D6-3634-720B-36D5-0B8BC3FC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D8E8-F714-459D-BA2C-2EAB2B46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32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4EB3-AEFF-0F69-871C-43FA00DD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90A8A-A934-A0F2-77A5-076B84A21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EE8B8-30F1-5A7C-213B-BE7626344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AC614-81F4-9F06-6D82-EF212EE5F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3743F-A09C-CC60-086A-B0FFCFFBC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472B6B-FE77-437C-856F-288543003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85FC-7297-4015-90A9-3A61E3541B2B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273D3-BCB2-457B-03DE-56E0535B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84569-0767-2044-5464-066CA9A2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D8E8-F714-459D-BA2C-2EAB2B46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70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9F5B-A4A4-9AC1-194C-4207A986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70C43-18A9-09AB-6732-FE0D4E85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85FC-7297-4015-90A9-3A61E3541B2B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6AF92-ED04-6844-328A-9D154FB0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FB760-C467-A9EB-27AD-A02CAFA4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D8E8-F714-459D-BA2C-2EAB2B46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02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80AED-3118-BBC4-C4C9-CF1AC104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85FC-7297-4015-90A9-3A61E3541B2B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1BC020-F6F2-875E-2C67-CA983143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2788A-841E-A34D-374A-3C09F0ED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D8E8-F714-459D-BA2C-2EAB2B46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18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E6FC-9D15-36F3-44DA-F39B969E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915FA-CD1C-0983-A649-6D86F9919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1503A-C2F0-ECFC-A8F7-406171C3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B153C-1621-32C1-C6BB-F5B0D5E3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85FC-7297-4015-90A9-3A61E3541B2B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4A9BD-0BEE-23FE-1CD3-EE4DB6B8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A32C0-002C-7D4D-DDC5-5398C5EE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D8E8-F714-459D-BA2C-2EAB2B46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90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78A6-CEC5-AFB1-A1E2-B976E820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94C77-F3B0-C3AC-7C85-9629322D0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22329-9C9B-8EE9-5BA9-59F08BB72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3E666-7A63-89FD-1612-B9722CF9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85FC-7297-4015-90A9-3A61E3541B2B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9DD9A-C410-12A8-2C50-EC794C40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833C9-E044-F110-78E2-99142B9D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D8E8-F714-459D-BA2C-2EAB2B46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45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D8093F-C6AB-3525-BED9-A25EA28E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FB808-2D8A-6934-FD62-4B70C317E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68804-DBB5-31A3-CE2E-87D62B71E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085FC-7297-4015-90A9-3A61E3541B2B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A7F2E-0A35-E8A9-2E34-DD7F8AF38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0F44F-23CA-8665-8B3D-77484DDDD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1D8E8-F714-459D-BA2C-2EAB2B46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68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C81B-05D1-1A4A-B1D5-ADE1A22E2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Introduction to Git, Node and React</a:t>
            </a:r>
            <a:endParaRPr lang="en-IN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AC7EB-D43F-BDB8-AF53-4D76F9FC1C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:</a:t>
            </a:r>
          </a:p>
          <a:p>
            <a:pPr algn="r"/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Patel</a:t>
            </a:r>
          </a:p>
          <a:p>
            <a:pPr algn="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Lecturer,Bhagwan Polytechnic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94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3AF0-F559-41E2-56D6-9ECFDC32F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Version Control System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429B5E-52B5-53CC-D239-D9859EF90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80" y="2702084"/>
            <a:ext cx="5349240" cy="2598420"/>
          </a:xfrm>
        </p:spPr>
      </p:pic>
    </p:spTree>
    <p:extLst>
      <p:ext uri="{BB962C8B-B14F-4D97-AF65-F5344CB8AC3E}">
        <p14:creationId xmlns:p14="http://schemas.microsoft.com/office/powerpoint/2010/main" val="131718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24C6-DFDD-F7C4-82AC-E1246AC1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Git?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BC92-C93C-74E6-6F83-0368FCBA7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version control system: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IN" sz="3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Centralized Version Control System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IN" sz="3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Distributed Version Control System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13923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6ED1-F4FD-F143-B4CB-FBEEB474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46C3D-CABC-AB91-A17E-0520A0945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not locally available; meaning you always need to be connected to a network to perform any action.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 everything is centralized, in any case of the central server getting crashed or corrupted will result in losing the entire data of the project.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5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777DB-8326-8CD3-8E1B-B28DD56F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5B2381-5620-7B52-6D27-CC6F0656B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80" y="2317274"/>
            <a:ext cx="5349240" cy="33680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D1D5CC-ECE7-08BB-266C-0E6AB2644BA3}"/>
              </a:ext>
            </a:extLst>
          </p:cNvPr>
          <p:cNvSpPr txBox="1"/>
          <p:nvPr/>
        </p:nvSpPr>
        <p:spPr>
          <a:xfrm>
            <a:off x="3944470" y="5939865"/>
            <a:ext cx="71000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Pull - &gt; update their local repository with new data from central repository</a:t>
            </a:r>
          </a:p>
          <a:p>
            <a:r>
              <a:rPr lang="en-US" dirty="0"/>
              <a:t>Push - &gt; change / update main repository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61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606A-69ED-7C19-7856-4479328C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B217E-6355-354B-5D12-3726C23E3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operations (except push &amp; pull) are very fast because the tool only needs to access the hard drive, not a remote server. Hence, you do not always need an internet connection.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Committing new change-sets can be done locally without manipulating the data on the main repository. Once you have a group of change-sets ready, you can push them all at once.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 every contributor has a full copy of the project repository, they can share changes with one another if they want to get some feedback before affecting changes in the main repository.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central server gets crashed at any point of time, the lost data can be easily recovered from any one of the contributor’s local repositories.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16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494C-F244-DAF7-D67D-788326D3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IN" sz="3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0A2A-5DE9-4CAE-F48D-6051FABE7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is an open-source distributed version control system.</a:t>
            </a:r>
          </a:p>
          <a:p>
            <a:pPr algn="just"/>
            <a:r>
              <a:rPr lang="en-US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was developed in 2005 by Linus Torvalds, the creator of the Linux operating system kernel.</a:t>
            </a:r>
          </a:p>
          <a:p>
            <a:pPr algn="just"/>
            <a:r>
              <a:rPr lang="en-US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is used for tracking changes in the source code during software development. 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956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485</TotalTime>
  <Words>291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Introduction to Git, Node and React</vt:lpstr>
      <vt:lpstr>Centralized Version Control System</vt:lpstr>
      <vt:lpstr>What is Git?</vt:lpstr>
      <vt:lpstr>Drawback</vt:lpstr>
      <vt:lpstr>Distributed Version Control System</vt:lpstr>
      <vt:lpstr>Advantages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 ES6</dc:title>
  <dc:creator>dpatelacs@outlook.com</dc:creator>
  <cp:lastModifiedBy>dpatelacs@outlook.com</cp:lastModifiedBy>
  <cp:revision>247</cp:revision>
  <dcterms:created xsi:type="dcterms:W3CDTF">2022-07-21T04:35:30Z</dcterms:created>
  <dcterms:modified xsi:type="dcterms:W3CDTF">2022-08-01T09:52:33Z</dcterms:modified>
</cp:coreProperties>
</file>