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5" r:id="rId1"/>
  </p:sldMasterIdLst>
  <p:notesMasterIdLst>
    <p:notesMasterId r:id="rId11"/>
  </p:notesMasterIdLst>
  <p:sldIdLst>
    <p:sldId id="258" r:id="rId2"/>
    <p:sldId id="259" r:id="rId3"/>
    <p:sldId id="260" r:id="rId4"/>
    <p:sldId id="267" r:id="rId5"/>
    <p:sldId id="262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0723"/>
  </p:normalViewPr>
  <p:slideViewPr>
    <p:cSldViewPr snapToGrid="0" snapToObjects="1">
      <p:cViewPr varScale="1">
        <p:scale>
          <a:sx n="76" d="100"/>
          <a:sy n="76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1349E-4159-F447-B764-0AC94FCA1E63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4C041-AE56-264C-8076-6A62A03DC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23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onfidentialit%C3%A9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conçut pour remplacer les protocoles non chiffrés (</a:t>
            </a:r>
            <a:r>
              <a:rPr lang="fr-FR" dirty="0" err="1"/>
              <a:t>telnet</a:t>
            </a:r>
            <a:r>
              <a:rPr lang="fr-FR" dirty="0"/>
              <a:t>,</a:t>
            </a:r>
            <a:r>
              <a:rPr lang="fr-FR" baseline="0" dirty="0"/>
              <a:t> </a:t>
            </a:r>
            <a:r>
              <a:rPr lang="fr-FR" baseline="0" dirty="0" err="1"/>
              <a:t>rcp</a:t>
            </a:r>
            <a:r>
              <a:rPr lang="fr-FR" baseline="0" dirty="0"/>
              <a:t>, </a:t>
            </a:r>
            <a:r>
              <a:rPr lang="fr-FR" baseline="0" dirty="0" err="1"/>
              <a:t>rsh</a:t>
            </a:r>
            <a:r>
              <a:rPr lang="fr-FR" baseline="0" dirty="0"/>
              <a:t>)</a:t>
            </a:r>
          </a:p>
          <a:p>
            <a:r>
              <a:rPr lang="fr-FR" baseline="0" dirty="0"/>
              <a:t>Créé en 1995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mpossible</a:t>
            </a:r>
            <a:r>
              <a:rPr lang="fr-FR" dirty="0"/>
              <a:t> d'utiliser un sniffer pour voir ce que fait l'utilisateur.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Sniffer = analyseur de paquets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4C041-AE56-264C-8076-6A62A03DCA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6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avantages 1 :</a:t>
            </a:r>
          </a:p>
          <a:p>
            <a:r>
              <a:rPr lang="fr-FR" dirty="0"/>
              <a:t>l'expéditeur utilise la clef publique du destinataire pour coder son message. Le destinataire utilise sa clef privée pour décoder le message de l'expéditeur, garantissant la </a:t>
            </a:r>
            <a:r>
              <a:rPr lang="fr-FR" dirty="0">
                <a:hlinkClick r:id="rId3" tooltip="Confidentialité"/>
              </a:rPr>
              <a:t>confidentialité</a:t>
            </a:r>
            <a:r>
              <a:rPr lang="fr-FR" dirty="0"/>
              <a:t> du contenu</a:t>
            </a:r>
          </a:p>
          <a:p>
            <a:endParaRPr lang="fr-FR" dirty="0"/>
          </a:p>
          <a:p>
            <a:r>
              <a:rPr lang="fr-FR" dirty="0"/>
              <a:t>avantages 2 :</a:t>
            </a:r>
          </a:p>
          <a:p>
            <a:r>
              <a:rPr lang="fr-FR" dirty="0"/>
              <a:t>L'expéditeur utilise sa clef privée pour coder un message que le destinataire peut décoder avec la clef publique de l'expéditeur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4C041-AE56-264C-8076-6A62A03DCAA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62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36494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6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0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7166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0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8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2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401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526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778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x15O0sKXS0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A5911-B42C-194F-BC3E-57B9A9420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212" y="2019300"/>
            <a:ext cx="8791575" cy="1970881"/>
          </a:xfrm>
        </p:spPr>
        <p:txBody>
          <a:bodyPr>
            <a:normAutofit/>
          </a:bodyPr>
          <a:lstStyle/>
          <a:p>
            <a:r>
              <a:rPr lang="fr-FR" dirty="0"/>
              <a:t>Git : </a:t>
            </a:r>
            <a:r>
              <a:rPr lang="fr-FR" sz="6700" dirty="0"/>
              <a:t>Connection </a:t>
            </a:r>
            <a:r>
              <a:rPr lang="fr-FR" sz="6700" dirty="0" err="1"/>
              <a:t>ssh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21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065D2-C40C-084E-ADC8-DCDC8FB1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Mais dis moi </a:t>
            </a:r>
            <a:r>
              <a:rPr lang="fr-FR" dirty="0" err="1"/>
              <a:t>Jamy</a:t>
            </a:r>
            <a:r>
              <a:rPr lang="fr-FR" dirty="0"/>
              <a:t>, qu’est-ce que le SSH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6B14E5-E58E-BA4C-8BAB-8F435699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333750"/>
            <a:ext cx="3136900" cy="876300"/>
          </a:xfrm>
        </p:spPr>
        <p:txBody>
          <a:bodyPr>
            <a:normAutofit fontScale="92500"/>
          </a:bodyPr>
          <a:lstStyle/>
          <a:p>
            <a:r>
              <a:rPr lang="fr-FR" sz="3200" dirty="0"/>
              <a:t>Secure Shell --&gt;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89BF49-1289-E342-9E82-B84960FB322C}"/>
              </a:ext>
            </a:extLst>
          </p:cNvPr>
          <p:cNvSpPr txBox="1"/>
          <p:nvPr/>
        </p:nvSpPr>
        <p:spPr>
          <a:xfrm>
            <a:off x="4749800" y="333375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 Programme informatique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F5CE05-B086-5542-8662-E2D48B4D4986}"/>
              </a:ext>
            </a:extLst>
          </p:cNvPr>
          <p:cNvSpPr txBox="1"/>
          <p:nvPr/>
        </p:nvSpPr>
        <p:spPr>
          <a:xfrm>
            <a:off x="4749800" y="3858915"/>
            <a:ext cx="5706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 Protocole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836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6CA69-AC54-8C42-ADC8-0E0C95A6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Authentification SSH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078390-AF3C-CE4E-A411-8AB770050474}"/>
              </a:ext>
            </a:extLst>
          </p:cNvPr>
          <p:cNvSpPr txBox="1"/>
          <p:nvPr/>
        </p:nvSpPr>
        <p:spPr>
          <a:xfrm>
            <a:off x="1371600" y="2380129"/>
            <a:ext cx="311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Mot de passe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D88603-B10D-2941-94CD-39D0A9D89970}"/>
              </a:ext>
            </a:extLst>
          </p:cNvPr>
          <p:cNvSpPr txBox="1"/>
          <p:nvPr/>
        </p:nvSpPr>
        <p:spPr>
          <a:xfrm>
            <a:off x="1371599" y="3259695"/>
            <a:ext cx="311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Phrase secrète</a:t>
            </a:r>
          </a:p>
        </p:txBody>
      </p:sp>
      <p:sp>
        <p:nvSpPr>
          <p:cNvPr id="5" name="Multiplication 4">
            <a:extLst>
              <a:ext uri="{FF2B5EF4-FFF2-40B4-BE49-F238E27FC236}">
                <a16:creationId xmlns:a16="http://schemas.microsoft.com/office/drawing/2014/main" id="{C054CBD9-31CD-3B43-B9F5-4C6801FE7DE1}"/>
              </a:ext>
            </a:extLst>
          </p:cNvPr>
          <p:cNvSpPr/>
          <p:nvPr/>
        </p:nvSpPr>
        <p:spPr>
          <a:xfrm>
            <a:off x="2628898" y="2120666"/>
            <a:ext cx="605118" cy="104214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Multiplication 5">
            <a:extLst>
              <a:ext uri="{FF2B5EF4-FFF2-40B4-BE49-F238E27FC236}">
                <a16:creationId xmlns:a16="http://schemas.microsoft.com/office/drawing/2014/main" id="{7AF365F1-FFBC-334E-935C-E7E23B0F21F8}"/>
              </a:ext>
            </a:extLst>
          </p:cNvPr>
          <p:cNvSpPr/>
          <p:nvPr/>
        </p:nvSpPr>
        <p:spPr>
          <a:xfrm>
            <a:off x="2628898" y="3025749"/>
            <a:ext cx="605118" cy="104214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hlinkClick r:id="rId2" action="ppaction://hlinksldjump"/>
            <a:extLst>
              <a:ext uri="{FF2B5EF4-FFF2-40B4-BE49-F238E27FC236}">
                <a16:creationId xmlns:a16="http://schemas.microsoft.com/office/drawing/2014/main" id="{3538E349-A787-5D4A-BFD5-8224946C2C12}"/>
              </a:ext>
            </a:extLst>
          </p:cNvPr>
          <p:cNvSpPr txBox="1"/>
          <p:nvPr/>
        </p:nvSpPr>
        <p:spPr>
          <a:xfrm>
            <a:off x="3969120" y="2405646"/>
            <a:ext cx="559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Cryptographie </a:t>
            </a:r>
            <a:r>
              <a:rPr lang="fr-FR" sz="3600" dirty="0"/>
              <a:t>asymétrique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86325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 animBg="1"/>
      <p:bldP spid="5" grpId="1" animBg="1"/>
      <p:bldP spid="6" grpId="0" animBg="1"/>
      <p:bldP spid="6" grpId="1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6CA69-AC54-8C42-ADC8-0E0C95A6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Authentification SSH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0062C6-00DF-594E-B010-175275E3972D}"/>
              </a:ext>
            </a:extLst>
          </p:cNvPr>
          <p:cNvSpPr txBox="1"/>
          <p:nvPr/>
        </p:nvSpPr>
        <p:spPr>
          <a:xfrm>
            <a:off x="3113242" y="2171700"/>
            <a:ext cx="6642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Distribution de la </a:t>
            </a:r>
            <a:r>
              <a:rPr lang="fr-FR" sz="2400" b="1" i="1" dirty="0"/>
              <a:t>clef publique </a:t>
            </a:r>
            <a:r>
              <a:rPr lang="fr-FR" sz="2400" dirty="0"/>
              <a:t>sur les systèmes auxquels on souhaite se connecter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32DD42-061B-9645-8001-5AD03D1156D5}"/>
              </a:ext>
            </a:extLst>
          </p:cNvPr>
          <p:cNvSpPr txBox="1"/>
          <p:nvPr/>
        </p:nvSpPr>
        <p:spPr>
          <a:xfrm>
            <a:off x="3113242" y="3855304"/>
            <a:ext cx="641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</a:t>
            </a:r>
            <a:r>
              <a:rPr lang="fr-FR" sz="2400" b="1" i="1" dirty="0"/>
              <a:t>clef privée </a:t>
            </a:r>
            <a:r>
              <a:rPr lang="fr-FR" sz="2400" dirty="0"/>
              <a:t>quant à elle reste uniquement sur le poste à partir duquel on se connecte</a:t>
            </a:r>
          </a:p>
        </p:txBody>
      </p:sp>
    </p:spTree>
    <p:extLst>
      <p:ext uri="{BB962C8B-B14F-4D97-AF65-F5344CB8AC3E}">
        <p14:creationId xmlns:p14="http://schemas.microsoft.com/office/powerpoint/2010/main" val="53123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D66C5-84B0-8245-BE1F-86B44916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0988"/>
            <a:ext cx="9601200" cy="98163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900" dirty="0"/>
              <a:t>Génération</a:t>
            </a:r>
            <a:r>
              <a:rPr lang="fr-FR" dirty="0"/>
              <a:t> des clefs SSH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A96FD65-701E-104E-B1DC-4308CCC6767C}"/>
              </a:ext>
            </a:extLst>
          </p:cNvPr>
          <p:cNvSpPr txBox="1"/>
          <p:nvPr/>
        </p:nvSpPr>
        <p:spPr>
          <a:xfrm>
            <a:off x="1295400" y="1909482"/>
            <a:ext cx="3827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 processus est le même sur tous les systèmes d’exploitations.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33E781-A40E-8F45-ADA7-236DE3A2826A}"/>
              </a:ext>
            </a:extLst>
          </p:cNvPr>
          <p:cNvSpPr txBox="1"/>
          <p:nvPr/>
        </p:nvSpPr>
        <p:spPr>
          <a:xfrm>
            <a:off x="1295400" y="3059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terminal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B4B596-1D89-2A4C-9E38-53FA453B0132}"/>
              </a:ext>
            </a:extLst>
          </p:cNvPr>
          <p:cNvSpPr txBox="1"/>
          <p:nvPr/>
        </p:nvSpPr>
        <p:spPr>
          <a:xfrm>
            <a:off x="3576917" y="2951946"/>
            <a:ext cx="767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ssh</a:t>
            </a:r>
            <a:r>
              <a:rPr lang="fr-FR" sz="3600" dirty="0"/>
              <a:t>–</a:t>
            </a:r>
            <a:r>
              <a:rPr lang="fr-FR" sz="3600" dirty="0" err="1"/>
              <a:t>keygen</a:t>
            </a:r>
            <a:r>
              <a:rPr lang="fr-FR" sz="3600" dirty="0"/>
              <a:t> –</a:t>
            </a:r>
            <a:r>
              <a:rPr lang="fr-FR" sz="3600" dirty="0" err="1"/>
              <a:t>t</a:t>
            </a:r>
            <a:r>
              <a:rPr lang="fr-FR" sz="3600" dirty="0"/>
              <a:t> </a:t>
            </a:r>
            <a:r>
              <a:rPr lang="fr-FR" sz="3600" dirty="0" err="1"/>
              <a:t>rsa</a:t>
            </a:r>
            <a:r>
              <a:rPr lang="fr-FR" sz="3600" dirty="0"/>
              <a:t> –b 4096 –C «email»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4F01C90-847C-C947-B929-D7F942631AB2}"/>
              </a:ext>
            </a:extLst>
          </p:cNvPr>
          <p:cNvCxnSpPr/>
          <p:nvPr/>
        </p:nvCxnSpPr>
        <p:spPr>
          <a:xfrm>
            <a:off x="4522124" y="3773978"/>
            <a:ext cx="0" cy="9809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6DC67C5-B918-604E-AA08-037635AC718B}"/>
              </a:ext>
            </a:extLst>
          </p:cNvPr>
          <p:cNvCxnSpPr/>
          <p:nvPr/>
        </p:nvCxnSpPr>
        <p:spPr>
          <a:xfrm>
            <a:off x="6470074" y="3773978"/>
            <a:ext cx="0" cy="9809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339A92C-BB33-6045-9E1D-9F2AD1333E32}"/>
              </a:ext>
            </a:extLst>
          </p:cNvPr>
          <p:cNvCxnSpPr/>
          <p:nvPr/>
        </p:nvCxnSpPr>
        <p:spPr>
          <a:xfrm>
            <a:off x="7952509" y="3773978"/>
            <a:ext cx="0" cy="9809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166CAD4-100E-B842-B618-F144FD22960B}"/>
              </a:ext>
            </a:extLst>
          </p:cNvPr>
          <p:cNvCxnSpPr/>
          <p:nvPr/>
        </p:nvCxnSpPr>
        <p:spPr>
          <a:xfrm>
            <a:off x="9767454" y="3773978"/>
            <a:ext cx="0" cy="9809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C05FEE4-0F26-5947-8FC5-4E2A121B232C}"/>
              </a:ext>
            </a:extLst>
          </p:cNvPr>
          <p:cNvSpPr txBox="1"/>
          <p:nvPr/>
        </p:nvSpPr>
        <p:spPr>
          <a:xfrm>
            <a:off x="3816766" y="5000027"/>
            <a:ext cx="141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Pour générer une clef SSH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F5D45A-AA3F-D749-8215-22FB7E6F931A}"/>
              </a:ext>
            </a:extLst>
          </p:cNvPr>
          <p:cNvSpPr txBox="1"/>
          <p:nvPr/>
        </p:nvSpPr>
        <p:spPr>
          <a:xfrm>
            <a:off x="5631711" y="5082767"/>
            <a:ext cx="141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Type d’algorithme à utiliser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763E4A-0B3E-2B43-900A-A2D0E04A737A}"/>
              </a:ext>
            </a:extLst>
          </p:cNvPr>
          <p:cNvSpPr txBox="1"/>
          <p:nvPr/>
        </p:nvSpPr>
        <p:spPr>
          <a:xfrm>
            <a:off x="7247151" y="5152427"/>
            <a:ext cx="141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 de bits à utiliser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1F8692D-F354-B245-8000-E1CBCF0A3EE0}"/>
              </a:ext>
            </a:extLst>
          </p:cNvPr>
          <p:cNvSpPr txBox="1"/>
          <p:nvPr/>
        </p:nvSpPr>
        <p:spPr>
          <a:xfrm>
            <a:off x="9062096" y="5082767"/>
            <a:ext cx="141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Renseigner l’email à utiliser</a:t>
            </a:r>
          </a:p>
        </p:txBody>
      </p:sp>
    </p:spTree>
    <p:extLst>
      <p:ext uri="{BB962C8B-B14F-4D97-AF65-F5344CB8AC3E}">
        <p14:creationId xmlns:p14="http://schemas.microsoft.com/office/powerpoint/2010/main" val="77758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4D5893B-F052-3243-84B1-C47E5D56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0988"/>
            <a:ext cx="9601200" cy="98163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900" dirty="0"/>
              <a:t>Génération</a:t>
            </a:r>
            <a:r>
              <a:rPr lang="fr-FR" dirty="0"/>
              <a:t> des clefs SSH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96C59D-C06B-E841-838A-228B1D57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97" y="1492624"/>
            <a:ext cx="8287042" cy="45985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F442F0E-B263-144D-BCAF-1C554124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1559733"/>
            <a:ext cx="8851900" cy="4292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33E0A0-6F44-134C-B7C1-FBA65A993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2758496"/>
            <a:ext cx="10147300" cy="134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2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99C62-4E83-CD4B-9552-272E409C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733" y="516465"/>
            <a:ext cx="8229600" cy="889000"/>
          </a:xfrm>
        </p:spPr>
        <p:txBody>
          <a:bodyPr/>
          <a:lstStyle/>
          <a:p>
            <a:pPr algn="ctr"/>
            <a:r>
              <a:rPr lang="fr-FR" dirty="0"/>
              <a:t>Utilisation de la clef SSH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2A4575-6683-4C4D-AB86-365C4243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01" y="1405465"/>
            <a:ext cx="2902799" cy="52008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1CFAAF-7406-3244-9C8F-BDDF858C9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148" y="1405465"/>
            <a:ext cx="2227152" cy="53958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F532BD6-B243-6542-AC7D-B9A7994DB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903" y="2628726"/>
            <a:ext cx="9562781" cy="18492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18A11A5-F646-6B41-8626-F4A4CDB17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341" y="1670793"/>
            <a:ext cx="7324792" cy="440631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0A947F-04C2-B94B-869B-2D8B47C3F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0281" y="1658664"/>
            <a:ext cx="6826024" cy="44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9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62B1D-BC0A-4C4F-9E81-47A60D3B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9667"/>
          </a:xfrm>
        </p:spPr>
        <p:txBody>
          <a:bodyPr/>
          <a:lstStyle/>
          <a:p>
            <a:pPr algn="ctr"/>
            <a:r>
              <a:rPr lang="fr-FR" dirty="0"/>
              <a:t>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30B4DF-78DD-7A41-9A4D-897FB219D4F1}"/>
              </a:ext>
            </a:extLst>
          </p:cNvPr>
          <p:cNvSpPr txBox="1"/>
          <p:nvPr/>
        </p:nvSpPr>
        <p:spPr>
          <a:xfrm>
            <a:off x="1693333" y="2116667"/>
            <a:ext cx="9601200" cy="340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b="1" dirty="0" err="1"/>
              <a:t>Help.github.com</a:t>
            </a:r>
            <a:endParaRPr lang="fr-FR" sz="2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b="1" dirty="0"/>
              <a:t>Git-</a:t>
            </a:r>
            <a:r>
              <a:rPr lang="fr-FR" sz="2800" b="1" dirty="0" err="1"/>
              <a:t>scm.com</a:t>
            </a:r>
            <a:r>
              <a:rPr lang="fr-FR" sz="2800" b="1" dirty="0"/>
              <a:t>/book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https://www.youtube.com/watch?v=Px15O0sKXS0</a:t>
            </a:r>
            <a:endParaRPr lang="fr-FR" sz="2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b="1" dirty="0"/>
              <a:t>https://</a:t>
            </a:r>
            <a:r>
              <a:rPr lang="fr-FR" sz="2800" b="1" dirty="0" err="1"/>
              <a:t>fr.wikipedia.org</a:t>
            </a:r>
            <a:r>
              <a:rPr lang="fr-FR" sz="2800" b="1" dirty="0"/>
              <a:t>/wiki/</a:t>
            </a:r>
            <a:r>
              <a:rPr lang="fr-FR" sz="2800" b="1" dirty="0" err="1"/>
              <a:t>Secure_Shell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31373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A7DFC-7B7C-E241-ADFE-085A455D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988" y="551329"/>
            <a:ext cx="9318812" cy="86274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Cryptographie </a:t>
            </a:r>
            <a:r>
              <a:rPr lang="fr-FR" sz="4800" dirty="0">
                <a:solidFill>
                  <a:schemeClr val="tx1"/>
                </a:solidFill>
              </a:rPr>
              <a:t>asymétrique</a:t>
            </a:r>
            <a:br>
              <a:rPr lang="fr-FR" u="sng" dirty="0">
                <a:solidFill>
                  <a:schemeClr val="tx1"/>
                </a:solidFill>
              </a:rPr>
            </a:br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159C2B-A4FF-D74A-ADA3-0CC8B935F6F3}"/>
              </a:ext>
            </a:extLst>
          </p:cNvPr>
          <p:cNvSpPr txBox="1"/>
          <p:nvPr/>
        </p:nvSpPr>
        <p:spPr>
          <a:xfrm>
            <a:off x="2458573" y="2047243"/>
            <a:ext cx="7185212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/>
              <a:t>Distinction entre les données </a:t>
            </a:r>
            <a:r>
              <a:rPr lang="fr-FR" sz="2000" b="1" i="1" dirty="0"/>
              <a:t>publiques</a:t>
            </a:r>
            <a:r>
              <a:rPr lang="fr-FR" sz="2000" dirty="0"/>
              <a:t> et les données </a:t>
            </a:r>
            <a:r>
              <a:rPr lang="fr-FR" sz="2000" b="1" i="1" dirty="0"/>
              <a:t>privées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9C6A2A-1427-F548-98E1-DC75FFC7A570}"/>
              </a:ext>
            </a:extLst>
          </p:cNvPr>
          <p:cNvSpPr txBox="1"/>
          <p:nvPr/>
        </p:nvSpPr>
        <p:spPr>
          <a:xfrm>
            <a:off x="1178858" y="3043511"/>
            <a:ext cx="4182035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Utilisation du chiffrement à </a:t>
            </a:r>
            <a:r>
              <a:rPr lang="fr-FR" sz="2000" b="1" i="1" dirty="0"/>
              <a:t>clef</a:t>
            </a:r>
            <a:r>
              <a:rPr lang="fr-FR" sz="2000" dirty="0"/>
              <a:t> publique et privée</a:t>
            </a:r>
          </a:p>
        </p:txBody>
      </p:sp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3A425B2C-A5F8-6247-B985-5DCA55D37071}"/>
              </a:ext>
            </a:extLst>
          </p:cNvPr>
          <p:cNvSpPr/>
          <p:nvPr/>
        </p:nvSpPr>
        <p:spPr>
          <a:xfrm>
            <a:off x="5325038" y="3236255"/>
            <a:ext cx="1532965" cy="5737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35F4CD-EF5D-9F44-9F3B-EC51F6449C94}"/>
              </a:ext>
            </a:extLst>
          </p:cNvPr>
          <p:cNvSpPr txBox="1"/>
          <p:nvPr/>
        </p:nvSpPr>
        <p:spPr>
          <a:xfrm>
            <a:off x="7422779" y="3086855"/>
            <a:ext cx="4316504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Clef de </a:t>
            </a:r>
            <a:r>
              <a:rPr lang="fr-FR" sz="2000" b="1" dirty="0"/>
              <a:t>chiffrement</a:t>
            </a:r>
            <a:r>
              <a:rPr lang="fr-FR" sz="2000" dirty="0"/>
              <a:t> : clef </a:t>
            </a:r>
            <a:r>
              <a:rPr lang="fr-FR" sz="2000" b="1" dirty="0"/>
              <a:t>publique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Clef de </a:t>
            </a:r>
            <a:r>
              <a:rPr lang="fr-FR" sz="2000" b="1" dirty="0"/>
              <a:t>déchiffrement</a:t>
            </a:r>
            <a:r>
              <a:rPr lang="fr-FR" sz="2000" dirty="0"/>
              <a:t> : clef </a:t>
            </a:r>
            <a:r>
              <a:rPr lang="fr-FR" sz="2000" b="1" dirty="0"/>
              <a:t>privée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91198E-F59B-1E45-8136-49D97910AA3F}"/>
              </a:ext>
            </a:extLst>
          </p:cNvPr>
          <p:cNvSpPr txBox="1"/>
          <p:nvPr/>
        </p:nvSpPr>
        <p:spPr>
          <a:xfrm>
            <a:off x="1178858" y="5204011"/>
            <a:ext cx="276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Avantages majeurs</a:t>
            </a: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A7379119-4D1D-5147-8793-DFFF86A5F16B}"/>
              </a:ext>
            </a:extLst>
          </p:cNvPr>
          <p:cNvSpPr/>
          <p:nvPr/>
        </p:nvSpPr>
        <p:spPr>
          <a:xfrm>
            <a:off x="5284696" y="5115541"/>
            <a:ext cx="1532965" cy="5737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5BF59C-7095-3E44-ACEE-502D04325526}"/>
              </a:ext>
            </a:extLst>
          </p:cNvPr>
          <p:cNvSpPr txBox="1"/>
          <p:nvPr/>
        </p:nvSpPr>
        <p:spPr>
          <a:xfrm>
            <a:off x="7319684" y="4730052"/>
            <a:ext cx="4634752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/>
              <a:t>Chiffrer</a:t>
            </a:r>
            <a:r>
              <a:rPr lang="fr-FR" sz="2000" dirty="0"/>
              <a:t> le message à envoyer</a:t>
            </a:r>
            <a:endParaRPr lang="fr-F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S’assurer de </a:t>
            </a:r>
            <a:r>
              <a:rPr lang="fr-FR" sz="2000" b="1" dirty="0"/>
              <a:t>l’authenticité</a:t>
            </a:r>
            <a:r>
              <a:rPr lang="fr-FR" sz="2000" dirty="0"/>
              <a:t> </a:t>
            </a:r>
            <a:r>
              <a:rPr lang="fr-FR" sz="2000" b="1" dirty="0"/>
              <a:t>de</a:t>
            </a:r>
            <a:r>
              <a:rPr lang="fr-FR" sz="2000" dirty="0"/>
              <a:t> </a:t>
            </a:r>
            <a:r>
              <a:rPr lang="fr-FR" sz="2000" b="1" dirty="0"/>
              <a:t>l’expéditeur</a:t>
            </a:r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1241D91B-E8AA-0141-B4BE-301720A95FFB}"/>
              </a:ext>
            </a:extLst>
          </p:cNvPr>
          <p:cNvSpPr/>
          <p:nvPr/>
        </p:nvSpPr>
        <p:spPr>
          <a:xfrm>
            <a:off x="2931459" y="551329"/>
            <a:ext cx="7100047" cy="726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01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{3BE6376D-9845-E145-A3C7-3B45BE08BBC1}tf10001072</Template>
  <TotalTime>404</TotalTime>
  <Words>299</Words>
  <Application>Microsoft Macintosh PowerPoint</Application>
  <PresentationFormat>Grand écran</PresentationFormat>
  <Paragraphs>46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Cadrage</vt:lpstr>
      <vt:lpstr>Git : Connection ssh</vt:lpstr>
      <vt:lpstr>Mais dis moi Jamy, qu’est-ce que le SSH ?</vt:lpstr>
      <vt:lpstr>Authentification SSH</vt:lpstr>
      <vt:lpstr>Authentification SSH</vt:lpstr>
      <vt:lpstr>Génération des clefs SSH </vt:lpstr>
      <vt:lpstr>Génération des clefs SSH </vt:lpstr>
      <vt:lpstr>Utilisation de la clef SSH</vt:lpstr>
      <vt:lpstr>Sources</vt:lpstr>
      <vt:lpstr>Cryptographie asymétrique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: Connection ssh</dc:title>
  <dc:creator>Hugo D.</dc:creator>
  <cp:lastModifiedBy>Hugo D.</cp:lastModifiedBy>
  <cp:revision>19</cp:revision>
  <dcterms:created xsi:type="dcterms:W3CDTF">2019-12-18T16:46:38Z</dcterms:created>
  <dcterms:modified xsi:type="dcterms:W3CDTF">2019-12-19T19:41:20Z</dcterms:modified>
</cp:coreProperties>
</file>