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iaLeclercq/ComputationalIntelligence_S291871" TargetMode="External"/><Relationship Id="rId2" Type="http://schemas.openxmlformats.org/officeDocument/2006/relationships/hyperlink" Target="https://github.com/Girasolo/computational_intellig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onardoTredese/s302294-computational-intelligence-2022-20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Ga</a:t>
            </a:r>
            <a:r>
              <a:rPr lang="it-IT" dirty="0" smtClean="0"/>
              <a:t> for set </a:t>
            </a:r>
            <a:r>
              <a:rPr lang="it-IT" dirty="0" err="1" smtClean="0"/>
              <a:t>covering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00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offspring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834" y="254422"/>
            <a:ext cx="2792720" cy="137365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109" y="1821412"/>
            <a:ext cx="2788446" cy="12674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685801"/>
            <a:ext cx="5880545" cy="38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1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mutation</a:t>
            </a:r>
            <a:r>
              <a:rPr lang="it-IT" dirty="0" smtClean="0"/>
              <a:t> rate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734" y="128509"/>
            <a:ext cx="3173018" cy="13211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64" y="1568642"/>
            <a:ext cx="3162088" cy="147564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69" y="685800"/>
            <a:ext cx="5632307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cleaner</a:t>
            </a:r>
            <a:r>
              <a:rPr lang="it-IT" dirty="0" smtClean="0"/>
              <a:t> rate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17" y="114220"/>
            <a:ext cx="3062992" cy="14246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418" y="1821827"/>
            <a:ext cx="3062992" cy="16359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685801"/>
            <a:ext cx="5490045" cy="35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final</a:t>
            </a:r>
            <a:r>
              <a:rPr lang="it-IT" dirty="0" smtClean="0"/>
              <a:t> trial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4133520" cy="16681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27" y="685800"/>
            <a:ext cx="5314665" cy="43835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073582"/>
            <a:ext cx="5140464" cy="13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optimizations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Use of </a:t>
            </a:r>
            <a:r>
              <a:rPr lang="it-IT" dirty="0" err="1" smtClean="0"/>
              <a:t>binary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an array of </a:t>
            </a:r>
            <a:r>
              <a:rPr lang="it-IT" dirty="0" err="1" smtClean="0"/>
              <a:t>ones</a:t>
            </a:r>
            <a:r>
              <a:rPr lang="it-IT" dirty="0" smtClean="0"/>
              <a:t> and </a:t>
            </a:r>
            <a:r>
              <a:rPr lang="it-IT" dirty="0" err="1" smtClean="0"/>
              <a:t>zeros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02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Alternative </a:t>
            </a:r>
            <a:r>
              <a:rPr lang="it-IT" dirty="0" err="1" smtClean="0"/>
              <a:t>strategy</a:t>
            </a:r>
            <a:r>
              <a:rPr lang="it-IT" dirty="0" smtClean="0"/>
              <a:t>: </a:t>
            </a:r>
            <a:r>
              <a:rPr lang="it-IT" dirty="0" err="1" smtClean="0"/>
              <a:t>strategy</a:t>
            </a:r>
            <a:r>
              <a:rPr lang="it-IT" dirty="0" smtClean="0"/>
              <a:t> 2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7200"/>
            <a:ext cx="7123267" cy="449246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53" y="347886"/>
            <a:ext cx="4039164" cy="1790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16" y="2244326"/>
            <a:ext cx="4041901" cy="16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</a:t>
            </a:r>
            <a:r>
              <a:rPr lang="it-IT" dirty="0" err="1" smtClean="0"/>
              <a:t>group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280117 </a:t>
            </a:r>
            <a:r>
              <a:rPr lang="it-IT" dirty="0"/>
              <a:t>Giuseppe Piombino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github.com/Girasolo/computational_intelligence</a:t>
            </a:r>
            <a:endParaRPr lang="it-IT" dirty="0" smtClean="0"/>
          </a:p>
          <a:p>
            <a:r>
              <a:rPr lang="en-GB" dirty="0" smtClean="0"/>
              <a:t>291871 </a:t>
            </a:r>
            <a:r>
              <a:rPr lang="en-GB" dirty="0" err="1" smtClean="0"/>
              <a:t>Alessia</a:t>
            </a:r>
            <a:r>
              <a:rPr lang="en-GB" dirty="0" smtClean="0"/>
              <a:t> </a:t>
            </a:r>
            <a:r>
              <a:rPr lang="en-GB" dirty="0" err="1" smtClean="0"/>
              <a:t>Leclercq</a:t>
            </a: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github.com/AlessiaLeclercq/ComputationalIntelligence_S291871</a:t>
            </a:r>
            <a:endParaRPr lang="en-GB" dirty="0" smtClean="0"/>
          </a:p>
          <a:p>
            <a:r>
              <a:rPr lang="en-GB" dirty="0" smtClean="0"/>
              <a:t>302294 Leonardo </a:t>
            </a:r>
            <a:r>
              <a:rPr lang="en-GB" dirty="0" err="1" smtClean="0"/>
              <a:t>Tredese</a:t>
            </a:r>
            <a:r>
              <a:rPr lang="en-GB" dirty="0" smtClean="0"/>
              <a:t> </a:t>
            </a: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github.com/LeonardoTredese/s302294-computational-intelligence-2022-2023</a:t>
            </a:r>
            <a:endParaRPr lang="en-GB" dirty="0" smtClean="0"/>
          </a:p>
          <a:p>
            <a:r>
              <a:rPr lang="en-GB" dirty="0" smtClean="0"/>
              <a:t>292113 </a:t>
            </a:r>
            <a:r>
              <a:rPr lang="en-GB" dirty="0" err="1" smtClean="0"/>
              <a:t>Filippo</a:t>
            </a:r>
            <a:r>
              <a:rPr lang="en-GB" dirty="0" smtClean="0"/>
              <a:t> </a:t>
            </a:r>
            <a:r>
              <a:rPr lang="en-GB" dirty="0" err="1" smtClean="0"/>
              <a:t>Cardano</a:t>
            </a:r>
            <a:r>
              <a:rPr lang="en-GB" dirty="0" smtClean="0"/>
              <a:t> https</a:t>
            </a:r>
            <a:r>
              <a:rPr lang="en-GB" dirty="0"/>
              <a:t>://github.com/Frititati/CI_2022_292113</a:t>
            </a:r>
          </a:p>
        </p:txBody>
      </p:sp>
    </p:spTree>
    <p:extLst>
      <p:ext uri="{BB962C8B-B14F-4D97-AF65-F5344CB8AC3E}">
        <p14:creationId xmlns:p14="http://schemas.microsoft.com/office/powerpoint/2010/main" val="25568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Representation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 from the </a:t>
            </a:r>
            <a:r>
              <a:rPr lang="en-GB" dirty="0" err="1" smtClean="0"/>
              <a:t>onemax</a:t>
            </a:r>
            <a:r>
              <a:rPr lang="en-GB" dirty="0" smtClean="0"/>
              <a:t> problem:</a:t>
            </a:r>
          </a:p>
          <a:p>
            <a:pPr marL="0" indent="0">
              <a:buNone/>
            </a:pPr>
            <a:r>
              <a:rPr lang="en-GB" dirty="0" smtClean="0"/>
              <a:t>	each flag correspond to one of the lists generated by the well 	known function problem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Genome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09" y="3122309"/>
            <a:ext cx="814501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1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Representation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976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As in the </a:t>
            </a:r>
            <a:r>
              <a:rPr lang="en-GB" dirty="0" err="1" smtClean="0"/>
              <a:t>onemax</a:t>
            </a:r>
            <a:r>
              <a:rPr lang="en-GB" dirty="0" smtClean="0"/>
              <a:t> we have used a </a:t>
            </a:r>
            <a:r>
              <a:rPr lang="en-GB" dirty="0" err="1" smtClean="0"/>
              <a:t>namedtuple</a:t>
            </a:r>
            <a:endParaRPr lang="en-GB" dirty="0" smtClean="0"/>
          </a:p>
          <a:p>
            <a:pPr marL="0" indent="0">
              <a:buNone/>
            </a:pPr>
            <a:r>
              <a:rPr lang="it-IT" dirty="0" smtClean="0"/>
              <a:t>The fitness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a </a:t>
            </a:r>
            <a:r>
              <a:rPr lang="it-IT" dirty="0" err="1" smtClean="0"/>
              <a:t>tuple</a:t>
            </a:r>
            <a:r>
              <a:rPr lang="it-IT" dirty="0" smtClean="0"/>
              <a:t> (#</a:t>
            </a:r>
            <a:r>
              <a:rPr lang="it-IT" dirty="0" err="1" smtClean="0"/>
              <a:t>coveredEl</a:t>
            </a:r>
            <a:r>
              <a:rPr lang="it-IT" dirty="0" smtClean="0"/>
              <a:t>,-</a:t>
            </a:r>
            <a:r>
              <a:rPr lang="it-IT" dirty="0" err="1" smtClean="0"/>
              <a:t>weight</a:t>
            </a:r>
            <a:r>
              <a:rPr lang="it-IT" dirty="0" smtClean="0"/>
              <a:t>)</a:t>
            </a:r>
            <a:r>
              <a:rPr lang="en-GB" dirty="0" smtClean="0"/>
              <a:t>, which is assigned to the </a:t>
            </a:r>
            <a:r>
              <a:rPr lang="en-GB" dirty="0" err="1" smtClean="0"/>
              <a:t>fitTuple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83473"/>
            <a:ext cx="804022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improvements</a:t>
            </a: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0886"/>
            <a:ext cx="8392150" cy="4710255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73044" y="1650380"/>
            <a:ext cx="2497873" cy="35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/>
          <p:cNvSpPr/>
          <p:nvPr/>
        </p:nvSpPr>
        <p:spPr>
          <a:xfrm>
            <a:off x="1773044" y="3166947"/>
            <a:ext cx="2497872" cy="238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1200614" y="4059043"/>
            <a:ext cx="4887951" cy="212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38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Cross_over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73766"/>
            <a:ext cx="5298734" cy="21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1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Vacuum</a:t>
            </a:r>
            <a:r>
              <a:rPr lang="it-IT" dirty="0" smtClean="0"/>
              <a:t> </a:t>
            </a:r>
            <a:r>
              <a:rPr lang="it-IT" dirty="0" err="1" smtClean="0"/>
              <a:t>cleaner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96323"/>
            <a:ext cx="7270250" cy="239421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795025" y="2910468"/>
            <a:ext cx="579864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1066801" y="2110573"/>
            <a:ext cx="5635082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reate meme &quot;Al Pacino , Tony Montana , al Pacino Scarface cocaine&quot; -  Pictures - Meme-arsenal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9" r="22433" b="20487"/>
          <a:stretch/>
        </p:blipFill>
        <p:spPr bwMode="auto">
          <a:xfrm>
            <a:off x="9218612" y="4487332"/>
            <a:ext cx="2757715" cy="20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1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Vacuum</a:t>
            </a:r>
            <a:r>
              <a:rPr lang="it-IT" dirty="0" smtClean="0"/>
              <a:t> </a:t>
            </a:r>
            <a:r>
              <a:rPr lang="it-IT" dirty="0" err="1" smtClean="0"/>
              <a:t>Cleaner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64223"/>
            <a:ext cx="5366606" cy="337993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085172"/>
            <a:ext cx="9184617" cy="718016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627970" y="4085172"/>
            <a:ext cx="6404517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25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study:population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93" y="220539"/>
            <a:ext cx="3521786" cy="138523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94" y="1836644"/>
            <a:ext cx="3521786" cy="222500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976060"/>
            <a:ext cx="6073427" cy="39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09146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113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Sezione</vt:lpstr>
      <vt:lpstr>Ga for set covering problem</vt:lpstr>
      <vt:lpstr>Work group</vt:lpstr>
      <vt:lpstr>Representation </vt:lpstr>
      <vt:lpstr>Representation</vt:lpstr>
      <vt:lpstr>improvements</vt:lpstr>
      <vt:lpstr>Cross_over</vt:lpstr>
      <vt:lpstr>Vacuum cleaner</vt:lpstr>
      <vt:lpstr>Vacuum Cleaner</vt:lpstr>
      <vt:lpstr>Parameter study:population size</vt:lpstr>
      <vt:lpstr>Parameter study: offspring size</vt:lpstr>
      <vt:lpstr>Parameter study: mutation rate</vt:lpstr>
      <vt:lpstr>Parameter study: cleaner rate</vt:lpstr>
      <vt:lpstr>final trial</vt:lpstr>
      <vt:lpstr>Further possible optimizations</vt:lpstr>
      <vt:lpstr>Alternative strategy: strategy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for set covering problem</dc:title>
  <dc:creator>Giuseppe Piombino</dc:creator>
  <cp:lastModifiedBy>Giuseppe Piombino</cp:lastModifiedBy>
  <cp:revision>9</cp:revision>
  <dcterms:created xsi:type="dcterms:W3CDTF">2022-11-05T16:35:18Z</dcterms:created>
  <dcterms:modified xsi:type="dcterms:W3CDTF">2022-11-05T18:32:16Z</dcterms:modified>
</cp:coreProperties>
</file>