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9" r:id="rId2"/>
    <p:sldId id="257" r:id="rId3"/>
    <p:sldId id="258" r:id="rId4"/>
    <p:sldId id="261" r:id="rId5"/>
    <p:sldId id="264" r:id="rId6"/>
    <p:sldId id="265" r:id="rId7"/>
    <p:sldId id="268" r:id="rId8"/>
    <p:sldId id="270" r:id="rId9"/>
    <p:sldId id="269" r:id="rId10"/>
    <p:sldId id="262" r:id="rId11"/>
    <p:sldId id="271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5B8"/>
    <a:srgbClr val="2F2519"/>
    <a:srgbClr val="4A3F35"/>
    <a:srgbClr val="FD6005"/>
    <a:srgbClr val="300C1E"/>
    <a:srgbClr val="6F4B37"/>
    <a:srgbClr val="A67B5B"/>
    <a:srgbClr val="301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8B78C-20A6-4C5B-8583-BAFCB812FB28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02A08-68BB-4ED5-AF74-6C788986FD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03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02A08-68BB-4ED5-AF74-6C788986FD5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135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6000" y="888644"/>
            <a:ext cx="9540000" cy="3631842"/>
          </a:xfrm>
        </p:spPr>
        <p:txBody>
          <a:bodyPr anchor="b"/>
          <a:lstStyle>
            <a:lvl1pPr algn="ctr">
              <a:defRPr sz="6000" b="0" cap="small" baseline="0"/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42770"/>
            <a:ext cx="9144000" cy="5956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9E16-ED08-464C-991D-B380A5D8AFCC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49A2-D4C6-46EB-9E10-13284379D9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77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9E16-ED08-464C-991D-B380A5D8AFCC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49A2-D4C6-46EB-9E10-13284379D9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77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9E16-ED08-464C-991D-B380A5D8AFCC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49A2-D4C6-46EB-9E10-13284379D9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661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9E16-ED08-464C-991D-B380A5D8AFCC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49A2-D4C6-46EB-9E10-13284379D9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56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1470026"/>
            <a:ext cx="10980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9E16-ED08-464C-991D-B380A5D8AFCC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49A2-D4C6-46EB-9E10-13284379D9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61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effectLst>
            <a:softEdge rad="0"/>
          </a:effectLst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9E16-ED08-464C-991D-B380A5D8AFCC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49A2-D4C6-46EB-9E10-13284379D9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55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365125"/>
            <a:ext cx="10980000" cy="1325563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57375"/>
            <a:ext cx="5157787" cy="6477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71761"/>
            <a:ext cx="5157787" cy="35179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6477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5183188" cy="35179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/>
          <a:p>
            <a:fld id="{DACA9E16-ED08-464C-991D-B380A5D8AFCC}" type="datetimeFigureOut">
              <a:rPr lang="hu-HU" smtClean="0"/>
              <a:t>2022. 05. 25.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0F0249A2-D4C6-46EB-9E10-13284379D9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76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9E16-ED08-464C-991D-B380A5D8AFCC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49A2-D4C6-46EB-9E10-13284379D9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5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9E16-ED08-464C-991D-B380A5D8AFCC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49A2-D4C6-46EB-9E10-13284379D9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00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9E16-ED08-464C-991D-B380A5D8AFCC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49A2-D4C6-46EB-9E10-13284379D9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248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9E16-ED08-464C-991D-B380A5D8AFCC}" type="datetimeFigureOut">
              <a:rPr lang="hu-HU" smtClean="0"/>
              <a:t>2022. 05. 25.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49A2-D4C6-46EB-9E10-13284379D9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982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000" y="365125"/>
            <a:ext cx="10980000" cy="1325563"/>
          </a:xfrm>
          <a:prstGeom prst="roundRect">
            <a:avLst>
              <a:gd name="adj" fmla="val 4125"/>
            </a:avLst>
          </a:prstGeom>
          <a:solidFill>
            <a:srgbClr val="FD6005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oundRect">
            <a:avLst>
              <a:gd name="adj" fmla="val 3266"/>
            </a:avLst>
          </a:prstGeom>
          <a:solidFill>
            <a:srgbClr val="4A3F35"/>
          </a:solidFill>
          <a:effectLst>
            <a:softEdge rad="0"/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oundRect">
            <a:avLst/>
          </a:prstGeom>
          <a:solidFill>
            <a:srgbClr val="6F4B37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ACA9E16-ED08-464C-991D-B380A5D8AFCC}" type="datetimeFigureOut">
              <a:rPr lang="hu-HU" smtClean="0"/>
              <a:pPr/>
              <a:t>2022. 05. 25.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oundRect">
            <a:avLst/>
          </a:prstGeom>
          <a:solidFill>
            <a:srgbClr val="6F4B37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oundRect">
            <a:avLst/>
          </a:prstGeom>
          <a:solidFill>
            <a:srgbClr val="6F4B37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0249A2-D4C6-46EB-9E10-13284379D9DA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54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180000" algn="l" defTabSz="914400" rtl="0" eaLnBrk="1" latinLnBrk="0" hangingPunct="1">
        <a:lnSpc>
          <a:spcPct val="90000"/>
        </a:lnSpc>
        <a:spcBef>
          <a:spcPts val="0"/>
        </a:spcBef>
        <a:buNone/>
        <a:defRPr sz="4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6D5B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6D5B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6D5B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6D5B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6D5B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microsoft.com/office/2007/relationships/hdphoto" Target="../media/hdphoto2.wdp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com/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sequelize.org/" TargetMode="External"/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laurentiudobrescu.ro/ce-sa-aleg-dintre-frontend-si-backen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marL="0"/>
            <a:r>
              <a:rPr lang="hu-HU" sz="23900" dirty="0"/>
              <a:t>Codey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hu-HU" dirty="0"/>
              <a:t>Készítette: Gilián Erik / Pető Bálint László</a:t>
            </a:r>
          </a:p>
        </p:txBody>
      </p:sp>
    </p:spTree>
    <p:extLst>
      <p:ext uri="{BB962C8B-B14F-4D97-AF65-F5344CB8AC3E}">
        <p14:creationId xmlns:p14="http://schemas.microsoft.com/office/powerpoint/2010/main" val="328583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346272"/>
            <a:ext cx="10980000" cy="1325563"/>
          </a:xfrm>
        </p:spPr>
        <p:txBody>
          <a:bodyPr/>
          <a:lstStyle/>
          <a:p>
            <a:r>
              <a:rPr lang="hu-HU" dirty="0"/>
              <a:t>Feladatok eloszlása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Gilián Erik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Layout / Design terv</a:t>
            </a:r>
          </a:p>
          <a:p>
            <a:r>
              <a:rPr lang="hu-HU" dirty="0"/>
              <a:t>Frontend / Frontend tesztelés</a:t>
            </a:r>
          </a:p>
          <a:p>
            <a:r>
              <a:rPr lang="hu-HU" dirty="0"/>
              <a:t>Felhasználói dokumentáció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Pető Bálint László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Termék backlog</a:t>
            </a:r>
          </a:p>
          <a:p>
            <a:r>
              <a:rPr lang="hu-HU" dirty="0"/>
              <a:t>Backend / API tesztelés</a:t>
            </a:r>
          </a:p>
          <a:p>
            <a:r>
              <a:rPr lang="hu-HU" dirty="0"/>
              <a:t>Fejlesztői dokumentáció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77" y="1868301"/>
            <a:ext cx="451687" cy="625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985" y="1868024"/>
            <a:ext cx="451903" cy="626400"/>
          </a:xfrm>
          <a:prstGeom prst="rect">
            <a:avLst/>
          </a:prstGeom>
        </p:spPr>
      </p:pic>
      <p:pic>
        <p:nvPicPr>
          <p:cNvPr id="1030" name="Picture 6" descr="How do back-end developers tie their work in with front-end developers? -  Quor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63802">
                        <a14:foregroundMark x1="27865" y1="13981" x2="18802" y2="63241"/>
                        <a14:foregroundMark x1="34375" y1="74815" x2="9271" y2="48611"/>
                        <a14:foregroundMark x1="42188" y1="31667" x2="20521" y2="65556"/>
                        <a14:foregroundMark x1="36510" y1="71667" x2="14010" y2="10093"/>
                        <a14:foregroundMark x1="34792" y1="19352" x2="14896" y2="32407"/>
                        <a14:foregroundMark x1="8385" y1="18611" x2="31354" y2="70185"/>
                        <a14:foregroundMark x1="39583" y1="33981" x2="39583" y2="33981"/>
                        <a14:foregroundMark x1="42604" y1="45556" x2="17917" y2="17037"/>
                        <a14:foregroundMark x1="37396" y1="20926" x2="27448" y2="54815"/>
                        <a14:foregroundMark x1="33958" y1="20926" x2="33490" y2="50185"/>
                        <a14:foregroundMark x1="32900" y1="16628" x2="28479" y2="33487"/>
                        <a14:foregroundMark x1="35111" y1="36259" x2="35111" y2="635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9526"/>
          <a:stretch/>
        </p:blipFill>
        <p:spPr bwMode="auto">
          <a:xfrm>
            <a:off x="836612" y="4388233"/>
            <a:ext cx="193516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ow do back-end developers tie their work in with front-end developers? -  Quor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38698" r="100000">
                        <a14:foregroundMark x1="65521" y1="18611" x2="62917" y2="77870"/>
                        <a14:foregroundMark x1="72448" y1="74815" x2="69844" y2="13981"/>
                        <a14:foregroundMark x1="79375" y1="12407" x2="79375" y2="87130"/>
                        <a14:foregroundMark x1="89323" y1="67130" x2="71615" y2="12407"/>
                        <a14:foregroundMark x1="89323" y1="52500" x2="63385" y2="61667"/>
                        <a14:foregroundMark x1="72562" y1="65358" x2="63849" y2="78753"/>
                        <a14:foregroundMark x1="66710" y1="71824" x2="63849" y2="87067"/>
                        <a14:foregroundMark x1="74122" y1="28868" x2="93108" y2="61894"/>
                        <a14:foregroundMark x1="93108" y1="61894" x2="72952" y2="29561"/>
                        <a14:foregroundMark x1="72952" y1="29561" x2="77503" y2="56351"/>
                        <a14:foregroundMark x1="77503" y1="56351" x2="66580" y2="77598"/>
                        <a14:foregroundMark x1="66580" y1="77598" x2="83355" y2="81755"/>
                        <a14:foregroundMark x1="83355" y1="81755" x2="71651" y2="80139"/>
                        <a14:foregroundMark x1="72172" y1="17552" x2="73212" y2="62125"/>
                        <a14:foregroundMark x1="73212" y1="62125" x2="74382" y2="32564"/>
                        <a14:foregroundMark x1="74382" y1="32564" x2="73732" y2="64665"/>
                        <a14:foregroundMark x1="73732" y1="64665" x2="72692" y2="35797"/>
                        <a14:foregroundMark x1="72692" y1="35797" x2="73602" y2="65127"/>
                        <a14:foregroundMark x1="73602" y1="65127" x2="72562" y2="58891"/>
                        <a14:foregroundMark x1="81144" y1="28406" x2="84395" y2="367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717"/>
          <a:stretch/>
        </p:blipFill>
        <p:spPr bwMode="auto">
          <a:xfrm>
            <a:off x="9458324" y="4389662"/>
            <a:ext cx="189706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43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78681A-89F8-4595-A101-68AB7943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B94C6E-9AD4-4F75-9C4F-5F66D054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</a:t>
            </a:r>
            <a:endParaRPr lang="hu-HU" dirty="0"/>
          </a:p>
          <a:p>
            <a:r>
              <a:rPr lang="hu-H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</a:t>
            </a:r>
            <a:endParaRPr lang="hu-HU" dirty="0"/>
          </a:p>
          <a:p>
            <a:r>
              <a:rPr lang="hu-HU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https://laurentiudobrescu.ro/ce-sa-aleg-dintre-frontend-si-backend/</a:t>
            </a:r>
            <a:endParaRPr lang="hu-HU" dirty="0"/>
          </a:p>
          <a:p>
            <a:r>
              <a:rPr lang="hu-HU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hu-HU" dirty="0"/>
          </a:p>
          <a:p>
            <a:r>
              <a:rPr lang="hu-HU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</a:t>
            </a:r>
            <a:endParaRPr lang="hu-HU" dirty="0"/>
          </a:p>
          <a:p>
            <a:r>
              <a:rPr lang="hu-HU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https://sequelize.org</a:t>
            </a:r>
            <a:endParaRPr lang="hu-HU" dirty="0"/>
          </a:p>
          <a:p>
            <a:r>
              <a:rPr lang="hu-HU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https://discord.com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294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alkalmazás célja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600" dirty="0"/>
              <a:t>Kalória számláló webalkalmazás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hu-HU" sz="3600" u="sng" dirty="0"/>
              <a:t>Segítséget nyújt:</a:t>
            </a:r>
          </a:p>
          <a:p>
            <a:r>
              <a:rPr lang="hu-HU" dirty="0"/>
              <a:t>Az étkezések, testmozgások és folyadékbevitelek követésében</a:t>
            </a:r>
          </a:p>
          <a:p>
            <a:r>
              <a:rPr lang="hu-HU" dirty="0"/>
              <a:t>Testsúly alakulás megfigyelésében</a:t>
            </a:r>
          </a:p>
          <a:p>
            <a:r>
              <a:rPr lang="hu-HU" dirty="0"/>
              <a:t>Étkezési szokások kialakításában</a:t>
            </a:r>
          </a:p>
        </p:txBody>
      </p:sp>
    </p:spTree>
    <p:extLst>
      <p:ext uri="{BB962C8B-B14F-4D97-AF65-F5344CB8AC3E}">
        <p14:creationId xmlns:p14="http://schemas.microsoft.com/office/powerpoint/2010/main" val="108133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346271"/>
            <a:ext cx="10980000" cy="1325563"/>
          </a:xfrm>
        </p:spPr>
        <p:txBody>
          <a:bodyPr/>
          <a:lstStyle/>
          <a:p>
            <a:r>
              <a:rPr lang="hu-HU" dirty="0"/>
              <a:t>Célközönség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426911" cy="4351338"/>
          </a:xfrm>
        </p:spPr>
        <p:txBody>
          <a:bodyPr/>
          <a:lstStyle/>
          <a:p>
            <a:r>
              <a:rPr lang="hu-HU" dirty="0"/>
              <a:t>Fogyni vágyóknak</a:t>
            </a:r>
          </a:p>
          <a:p>
            <a:r>
              <a:rPr lang="hu-HU" dirty="0"/>
              <a:t>Akik szeretnék az étkezéseiket nyomon követni</a:t>
            </a:r>
          </a:p>
          <a:p>
            <a:r>
              <a:rPr lang="hu-HU" dirty="0"/>
              <a:t>Olyanok számára, akiknek fontos figyelniük a tápanyag bevitelre</a:t>
            </a:r>
          </a:p>
          <a:p>
            <a:endParaRPr lang="hu-HU" dirty="0"/>
          </a:p>
        </p:txBody>
      </p:sp>
      <p:pic>
        <p:nvPicPr>
          <p:cNvPr id="1030" name="Picture 6" descr="Drasztikus fogyás">
            <a:extLst>
              <a:ext uri="{FF2B5EF4-FFF2-40B4-BE49-F238E27FC236}">
                <a16:creationId xmlns:a16="http://schemas.microsoft.com/office/drawing/2014/main" id="{071EEA1B-FD0D-4B4C-9468-C7B0C71A3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930" y="2573044"/>
            <a:ext cx="2857870" cy="285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25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71760"/>
            <a:ext cx="5157787" cy="3517902"/>
          </a:xfrm>
        </p:spPr>
        <p:txBody>
          <a:bodyPr/>
          <a:lstStyle/>
          <a:p>
            <a:r>
              <a:rPr lang="hu-HU" dirty="0"/>
              <a:t>Node.js - Express</a:t>
            </a:r>
          </a:p>
          <a:p>
            <a:r>
              <a:rPr lang="hu-HU" dirty="0"/>
              <a:t>MySQL - Sequelize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EJS</a:t>
            </a:r>
          </a:p>
          <a:p>
            <a:r>
              <a:rPr lang="hu-HU" dirty="0"/>
              <a:t>jQuery</a:t>
            </a:r>
          </a:p>
          <a:p>
            <a:r>
              <a:rPr lang="hu-HU" dirty="0"/>
              <a:t>Bootstrap</a:t>
            </a:r>
          </a:p>
        </p:txBody>
      </p:sp>
      <p:pic>
        <p:nvPicPr>
          <p:cNvPr id="1029" name="Picture 5" descr="P92 IT Solutions - NodeJ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000" y1="47500" x2="39750" y2="39500"/>
                        <a14:foregroundMark x1="38000" y1="46500" x2="32750" y2="46750"/>
                        <a14:foregroundMark x1="24750" y1="46250" x2="17750" y2="38750"/>
                        <a14:foregroundMark x1="87500" y1="42750" x2="77750" y2="39500"/>
                        <a14:foregroundMark x1="81750" y1="46750" x2="80000" y2="45000"/>
                        <a14:foregroundMark x1="52500" y1="65250" x2="50000" y2="63750"/>
                        <a14:foregroundMark x1="40750" y1="52250" x2="33250" y2="50250"/>
                        <a14:foregroundMark x1="46750" y1="65250" x2="46000" y2="69500"/>
                        <a14:foregroundMark x1="54250" y1="63250" x2="53750" y2="62250"/>
                        <a14:foregroundMark x1="50250" y1="74250" x2="48250" y2="73250"/>
                        <a14:backgroundMark x1="80250" y1="44500" x2="79500" y2="45250"/>
                        <a14:backgroundMark x1="51000" y1="63250" x2="50000" y2="63500"/>
                        <a14:backgroundMark x1="51000" y1="66500" x2="52750" y2="65750"/>
                        <a14:backgroundMark x1="51500" y1="75000" x2="50250" y2="7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183" b="16522"/>
          <a:stretch/>
        </p:blipFill>
        <p:spPr bwMode="auto">
          <a:xfrm>
            <a:off x="927260" y="4720730"/>
            <a:ext cx="1651237" cy="107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ySql Logo PNG Transparent &amp; SVG Vector - Freebie Suppl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21" y="4343197"/>
            <a:ext cx="2099576" cy="145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Manual | Sequeliz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22" y="4595278"/>
            <a:ext cx="1203625" cy="12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ile:Bootstrap logo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108" y="4847489"/>
            <a:ext cx="1279053" cy="10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What makes the jQuery so popular JavaScript framework/library?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710" y="4595278"/>
            <a:ext cx="1189228" cy="118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Exchange.js (@EdmontonJS) / Twitte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542" y="4677240"/>
            <a:ext cx="1189228" cy="11892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97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327418"/>
            <a:ext cx="10980000" cy="1325563"/>
          </a:xfrm>
        </p:spPr>
        <p:txBody>
          <a:bodyPr/>
          <a:lstStyle/>
          <a:p>
            <a:r>
              <a:rPr lang="hu-HU" dirty="0"/>
              <a:t>Fejlesztői közegek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1942"/>
            <a:ext cx="10515600" cy="4351338"/>
          </a:xfrm>
        </p:spPr>
        <p:txBody>
          <a:bodyPr/>
          <a:lstStyle/>
          <a:p>
            <a:r>
              <a:rPr lang="hu-HU" dirty="0"/>
              <a:t>Visual Studio Code – IDE</a:t>
            </a:r>
          </a:p>
          <a:p>
            <a:r>
              <a:rPr lang="hu-HU" dirty="0"/>
              <a:t>Thunder Client – tesztelés</a:t>
            </a:r>
          </a:p>
          <a:p>
            <a:r>
              <a:rPr lang="hu-HU" dirty="0"/>
              <a:t>Postman – tesztelés</a:t>
            </a:r>
          </a:p>
          <a:p>
            <a:r>
              <a:rPr lang="hu-HU" dirty="0"/>
              <a:t>Git (GitHub) – verziókezelés</a:t>
            </a:r>
          </a:p>
          <a:p>
            <a:r>
              <a:rPr lang="hu-HU" dirty="0"/>
              <a:t>Jira – projekt menedzsment</a:t>
            </a:r>
          </a:p>
          <a:p>
            <a:r>
              <a:rPr lang="hu-HU" dirty="0"/>
              <a:t>Discord – értekezletek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5E91E05-9F11-46D3-9945-986E15A107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067" y="2104454"/>
            <a:ext cx="1597058" cy="1597058"/>
          </a:xfrm>
          <a:prstGeom prst="rect">
            <a:avLst/>
          </a:prstGeom>
        </p:spPr>
      </p:pic>
      <p:pic>
        <p:nvPicPr>
          <p:cNvPr id="7" name="Kép 6" descr="A képen szöveg, aláírás, vektorgrafika látható&#10;&#10;Automatikusan generált leírás">
            <a:extLst>
              <a:ext uri="{FF2B5EF4-FFF2-40B4-BE49-F238E27FC236}">
                <a16:creationId xmlns:a16="http://schemas.microsoft.com/office/drawing/2014/main" id="{1A2B62A7-3F62-4025-968E-D788FB922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90" y="2104454"/>
            <a:ext cx="1597058" cy="1597058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6D53ACFA-AC3C-4A32-BAFD-19A1B8DC2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313" y="2104454"/>
            <a:ext cx="1738109" cy="1738109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33BAC727-5844-4C05-AB7C-4463B0462C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07" y="4018748"/>
            <a:ext cx="1715377" cy="1715377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CCAFD206-D13D-4958-A102-E8ACD4A5B0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46" y="4049910"/>
            <a:ext cx="3424042" cy="1926023"/>
          </a:xfrm>
          <a:prstGeom prst="rect">
            <a:avLst/>
          </a:prstGeom>
        </p:spPr>
      </p:pic>
      <p:pic>
        <p:nvPicPr>
          <p:cNvPr id="1026" name="Picture 2" descr="Discord – Beszélgess és lazíts – Alkalmazások a Google Playen">
            <a:extLst>
              <a:ext uri="{FF2B5EF4-FFF2-40B4-BE49-F238E27FC236}">
                <a16:creationId xmlns:a16="http://schemas.microsoft.com/office/drawing/2014/main" id="{AAE8E219-F500-4186-AC18-2EAAC499C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030" y="4155232"/>
            <a:ext cx="1715377" cy="171537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62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327418"/>
            <a:ext cx="10980000" cy="1325563"/>
          </a:xfrm>
        </p:spPr>
        <p:txBody>
          <a:bodyPr>
            <a:normAutofit/>
          </a:bodyPr>
          <a:lstStyle/>
          <a:p>
            <a:pPr marL="0"/>
            <a:r>
              <a:rPr lang="hu-HU" dirty="0"/>
              <a:t>Alkalmazás Felépítése – REST Architektúra</a:t>
            </a:r>
          </a:p>
        </p:txBody>
      </p:sp>
      <p:pic>
        <p:nvPicPr>
          <p:cNvPr id="23" name="Tartalom helye 22" descr="A képen világos látható&#10;&#10;Automatikusan generált leírás">
            <a:extLst>
              <a:ext uri="{FF2B5EF4-FFF2-40B4-BE49-F238E27FC236}">
                <a16:creationId xmlns:a16="http://schemas.microsoft.com/office/drawing/2014/main" id="{960600BC-08AC-418E-BB88-8C9D59309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75" y="2879086"/>
            <a:ext cx="8975049" cy="2101475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6221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308565"/>
            <a:ext cx="10980000" cy="1325563"/>
          </a:xfrm>
        </p:spPr>
        <p:txBody>
          <a:bodyPr/>
          <a:lstStyle/>
          <a:p>
            <a:r>
              <a:rPr lang="hu-HU" dirty="0"/>
              <a:t>Alkalmazás Felépítése – Működés</a:t>
            </a:r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5F8E4A2C-CD1B-4EB4-8772-6AAD3FFEC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854" y="1772061"/>
            <a:ext cx="9936291" cy="4909351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9863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308564"/>
            <a:ext cx="10980000" cy="1325563"/>
          </a:xfrm>
        </p:spPr>
        <p:txBody>
          <a:bodyPr>
            <a:normAutofit/>
          </a:bodyPr>
          <a:lstStyle/>
          <a:p>
            <a:r>
              <a:rPr lang="hu-HU" dirty="0"/>
              <a:t>Alkalmazás Felépítése - MVC - Frontend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FB3E94C5-D7F7-4BF6-9307-B4C12A7DD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966" y="2035180"/>
            <a:ext cx="3060000" cy="2913788"/>
          </a:xfrm>
          <a:prstGeom prst="roundRect">
            <a:avLst>
              <a:gd name="adj" fmla="val 0"/>
            </a:avLst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A680C73-A32C-4E92-B2F2-EB8AEAFA2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005" y="2000026"/>
            <a:ext cx="3060000" cy="268682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AB20B8C-DC09-4881-AF05-1E62CC083C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5"/>
          <a:stretch/>
        </p:blipFill>
        <p:spPr>
          <a:xfrm>
            <a:off x="1006966" y="5068595"/>
            <a:ext cx="3060000" cy="99156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076B5199-C151-4B9B-81C4-67C948B23B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67"/>
          <a:stretch/>
        </p:blipFill>
        <p:spPr>
          <a:xfrm>
            <a:off x="4501179" y="4819852"/>
            <a:ext cx="3060000" cy="98090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8F1D8943-5951-463F-84FD-62CDDFDC4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044" y="2025484"/>
            <a:ext cx="3060000" cy="1771579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DA0ED405-05EA-4129-83B0-1DAAADCD7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5392" y="3946726"/>
            <a:ext cx="3060000" cy="27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327418"/>
            <a:ext cx="10980000" cy="1325563"/>
          </a:xfrm>
        </p:spPr>
        <p:txBody>
          <a:bodyPr/>
          <a:lstStyle/>
          <a:p>
            <a:r>
              <a:rPr lang="hu-HU" dirty="0"/>
              <a:t>Alkalmazás Felépítése - MVC - API</a:t>
            </a:r>
          </a:p>
        </p:txBody>
      </p:sp>
      <p:pic>
        <p:nvPicPr>
          <p:cNvPr id="21" name="Tartalom helye 20">
            <a:extLst>
              <a:ext uri="{FF2B5EF4-FFF2-40B4-BE49-F238E27FC236}">
                <a16:creationId xmlns:a16="http://schemas.microsoft.com/office/drawing/2014/main" id="{3C1EFFE0-513B-436F-AD29-38E3F620D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262" y="2121551"/>
            <a:ext cx="3060000" cy="2777872"/>
          </a:xfrm>
          <a:prstGeom prst="roundRect">
            <a:avLst>
              <a:gd name="adj" fmla="val 0"/>
            </a:avLst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E3673FDF-0CD5-4FFF-9333-3E193EC6B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740" y="2121551"/>
            <a:ext cx="3060000" cy="1851808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61BD0259-A69A-4443-A7C0-929053586E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90" b="5428"/>
          <a:stretch/>
        </p:blipFill>
        <p:spPr>
          <a:xfrm>
            <a:off x="7943740" y="4135474"/>
            <a:ext cx="3060000" cy="763949"/>
          </a:xfrm>
          <a:prstGeom prst="rect">
            <a:avLst/>
          </a:prstGeom>
        </p:spPr>
      </p:pic>
      <p:pic>
        <p:nvPicPr>
          <p:cNvPr id="29" name="Kép 28">
            <a:extLst>
              <a:ext uri="{FF2B5EF4-FFF2-40B4-BE49-F238E27FC236}">
                <a16:creationId xmlns:a16="http://schemas.microsoft.com/office/drawing/2014/main" id="{BA406429-F445-4807-9DBB-2FF7E822E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001" y="2121551"/>
            <a:ext cx="3060000" cy="2245468"/>
          </a:xfrm>
          <a:prstGeom prst="rect">
            <a:avLst/>
          </a:prstGeom>
        </p:spPr>
      </p:pic>
      <p:pic>
        <p:nvPicPr>
          <p:cNvPr id="31" name="Kép 30">
            <a:extLst>
              <a:ext uri="{FF2B5EF4-FFF2-40B4-BE49-F238E27FC236}">
                <a16:creationId xmlns:a16="http://schemas.microsoft.com/office/drawing/2014/main" id="{E2BE2104-C46D-422C-96D4-7F578C14E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001" y="4492670"/>
            <a:ext cx="3060000" cy="17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183</Words>
  <Application>Microsoft Office PowerPoint</Application>
  <PresentationFormat>Szélesvásznú</PresentationFormat>
  <Paragraphs>49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Codey</vt:lpstr>
      <vt:lpstr>Az alkalmazás célja</vt:lpstr>
      <vt:lpstr>Célközönség</vt:lpstr>
      <vt:lpstr>Felhasznált technológiák</vt:lpstr>
      <vt:lpstr>Fejlesztői közegek</vt:lpstr>
      <vt:lpstr>Alkalmazás Felépítése – REST Architektúra</vt:lpstr>
      <vt:lpstr>Alkalmazás Felépítése – Működés</vt:lpstr>
      <vt:lpstr>Alkalmazás Felépítése - MVC - Frontend</vt:lpstr>
      <vt:lpstr>Alkalmazás Felépítése - MVC - API</vt:lpstr>
      <vt:lpstr>Feladatok eloszlása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Codey health</dc:title>
  <dc:creator>Gilián Erik</dc:creator>
  <cp:lastModifiedBy>Erik Gilián</cp:lastModifiedBy>
  <cp:revision>71</cp:revision>
  <dcterms:created xsi:type="dcterms:W3CDTF">2022-03-25T09:58:19Z</dcterms:created>
  <dcterms:modified xsi:type="dcterms:W3CDTF">2022-05-25T17:30:21Z</dcterms:modified>
</cp:coreProperties>
</file>