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85729-FA39-4631-9DAB-F5F46A19C5CF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CCAFD-0332-4EFE-B0B4-7A6180C35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5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265-038B-C30D-EFB1-1C2DAD2C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81A13-1378-A5C4-9922-C48AAAFA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4EF0-ACF3-65DD-CCA2-835F40F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AD35-F57B-7149-AE4C-CBB063E6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8C31-86F9-C744-2703-255347BA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9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EB30-C73C-445E-D590-7B6FB433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C1F1C-D838-EA42-122F-196EF1766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FF39-D986-9FF6-A8C6-2C9D3FBF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F56-1584-2F21-7F19-B54766AD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E2D6-800E-0422-EA69-5A27970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A4CA7-A698-C3DE-4089-0A0F12E60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D9FA9-C788-C723-61ED-D544DD5A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E0A6-B536-5D1D-5FDC-327FFCDB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5482-82D6-0AE2-25CB-20283780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92713-2810-1006-61CC-E6C4338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3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AC99-88B6-535C-C22F-CE35698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E319-4F7C-A370-B369-8EFB34F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B67F-CE62-EBAD-923F-4167D93F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E7C3D-B97C-AE9E-B121-361B3D6F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32A0-E1BE-DA00-5274-833E188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93-0EA6-B917-C78D-2FE885B4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43340-6F47-2D10-2059-C3B4004C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376D-2AFD-0054-5A9F-8EB6B8B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FFFF-5A5D-571B-5FC0-DC7B5DE4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B6934-3FD2-EBD4-5D2D-9F860562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CE68-29B5-AFF4-9BE5-BEF6F5B7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EB595-E299-D6DE-7359-044D244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41434-4BD6-9852-F775-36787E1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81D34-6CB0-8CF2-B73F-AAFB13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9F5D-53B0-9F2A-8E5C-E4C59E49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356D0-20BE-7A90-E692-E828B38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C16A-4BB1-42FA-25BC-5461D549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45A3-9157-70F3-C4F0-A27F99E0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ED64C-D8FA-0055-DF06-0D4C4BCC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21DD-8E63-E26E-AD1E-1C15D7262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F5267-EAD8-9C40-8604-88D5AE890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61C8-9245-C2E9-EB58-2C203B2C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96654-16C2-ABB2-B886-D141303D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49CB0-2401-20E5-AEA3-D97C21F8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7218-55BA-D1D9-A751-2F8970E2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71746-4BF1-E54A-F48B-E9DA611B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E13C-68B3-9DB6-120E-B2758C4D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8044-9987-9CD9-E58D-4930C15B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ADC33-E8EC-D4B1-374D-97DD6F04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4A2BA-AD70-D941-569C-92260E1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A1A7C-3DAE-72E2-EF5A-3172D05A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9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6A2B-8C06-6C9F-7EB5-68505D7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F14C-66F0-B204-4E0C-1031243A4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7120C-81A5-32DD-03F8-1D906AA57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6F53-159B-96D1-059D-57D0A6C60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F5C96-B395-7D76-0B98-EE0700D1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19F70-73EF-2D09-2903-855944C8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1A4C-DFFF-A12E-5B6B-5223783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62DD8-9912-6916-74D7-7A686AEEF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7936F-C0F4-8B2D-A703-6BA79CE7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4426-6A8C-4A4F-0331-83EA09CC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C380-5B4D-73EB-50C0-D8778A00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4A367-3309-7532-24A6-BEDAF7AF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2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B34E9-0160-754B-D61F-48C57C1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98477-7531-89EF-D416-F7CBAF43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AB6A-49A5-7571-9A82-B31AAF588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3725-17C0-48D0-9E9C-A16E2FE679D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5D87-FE4D-3280-DB52-3A8384AB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AEB9-A128-D7A5-A3A4-C36D7C579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309-A8B9-438E-B9D6-7C2721F7B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7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CGHV60040D%20DIE/DC%20PROBING/2.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803-43DC-EF42-AAD0-6F438DCA1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CGHV60040D 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7A8-2F69-C8F2-0DB9-283F8B156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DC Measurements</a:t>
            </a:r>
          </a:p>
          <a:p>
            <a:r>
              <a:rPr lang="en-IN" dirty="0"/>
              <a:t>Id-Vg &amp; Id-</a:t>
            </a:r>
            <a:r>
              <a:rPr lang="en-IN" dirty="0" err="1"/>
              <a:t>Vd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3B77-687B-4696-C6B3-14CF4D3E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BB26-E571-739C-D334-901808AE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Die was first placed on the Stainless Steel Carrier with 250um hole size.</a:t>
            </a:r>
          </a:p>
          <a:p>
            <a:r>
              <a:rPr lang="en-IN" sz="2000" dirty="0"/>
              <a:t>The Chuck could not hold the die, as the vacuum hole diameter is 2mm.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EF8E8-DE9C-256C-4B33-C157E7B94C86}"/>
              </a:ext>
            </a:extLst>
          </p:cNvPr>
          <p:cNvSpPr txBox="1"/>
          <p:nvPr/>
        </p:nvSpPr>
        <p:spPr>
          <a:xfrm>
            <a:off x="5907314" y="6189816"/>
            <a:ext cx="58520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DC Probe Station Datasheet: </a:t>
            </a:r>
            <a:r>
              <a:rPr lang="en-IN" dirty="0">
                <a:hlinkClick r:id="rId2" action="ppaction://hlinkfile"/>
              </a:rPr>
              <a:t>2.1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3AD25-1F90-C3DC-84F2-A5DDC663C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66" y="2794000"/>
            <a:ext cx="3969919" cy="37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5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76EB-6E6C-6EC5-1244-54263C19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CF65-622E-10AD-1DEB-4A98D49E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Die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3CCE0-F047-EED7-5C30-9586FD4D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C77D2-9EE0-3C68-9FAB-988E92957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430F-E9E8-B366-A565-2EEB995E1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DC9C-DF45-F11F-EA9B-DB1E160A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A1A9-AD9C-5F45-E898-98DE9B2E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0DC2C-DB6B-3DD5-EB94-E4C6FA73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B5F1-FE08-69BB-F729-DB761B9C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016-DA8E-4188-C7B8-331C282F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619ED-0A17-8A3A-1582-257234A8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Probes were made in contact with one of the Gate &amp; Drain Pads.</a:t>
            </a:r>
          </a:p>
          <a:p>
            <a:r>
              <a:rPr lang="en-IN" sz="2000" dirty="0"/>
              <a:t>The Chuck was used as the Source Contact (Ground).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E68C19-5C23-6437-F150-B80A0DFB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3566" y="2874100"/>
            <a:ext cx="3969919" cy="36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CGHV60040D Die</vt:lpstr>
      <vt:lpstr>Die Placement</vt:lpstr>
      <vt:lpstr>Die Probing</vt:lpstr>
      <vt:lpstr>Transfer Characteristics</vt:lpstr>
      <vt:lpstr>Output Characteristics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3</cp:revision>
  <dcterms:created xsi:type="dcterms:W3CDTF">2025-07-08T17:05:07Z</dcterms:created>
  <dcterms:modified xsi:type="dcterms:W3CDTF">2025-07-08T17:46:38Z</dcterms:modified>
</cp:coreProperties>
</file>