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87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85729-FA39-4631-9DAB-F5F46A19C5CF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CCAFD-0332-4EFE-B0B4-7A6180C35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25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42450-3F49-58CE-AEF5-FED79F12F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F550CC-F0B0-3CB2-0F44-FB1DA2E7D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4EA07E-329E-1783-2E3F-6C239582D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207CD-B11A-AC4A-F50A-C9D0B3D2F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BB5BE-7C42-409A-85FF-42238AE2CF5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06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265-038B-C30D-EFB1-1C2DAD2C3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3-1378-A5C4-9922-C48AAAFA0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4EF0-ACF3-65DD-CCA2-835F40FC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AD35-F57B-7149-AE4C-CBB063E6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C8C31-86F9-C744-2703-255347BA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9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EB30-C73C-445E-D590-7B6FB433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C1F1C-D838-EA42-122F-196EF1766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FF39-D986-9FF6-A8C6-2C9D3FBF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5F56-1584-2F21-7F19-B54766AD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2E2D6-800E-0422-EA69-5A279709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A4CA7-A698-C3DE-4089-0A0F12E60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D9FA9-C788-C723-61ED-D544DD5AD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E0A6-B536-5D1D-5FDC-327FFCDB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5482-82D6-0AE2-25CB-20283780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2713-2810-1006-61CC-E6C4338C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33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AC99-88B6-535C-C22F-CE356983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E319-4F7C-A370-B369-8EFB34F5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B67F-CE62-EBAD-923F-4167D93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7C3D-B97C-AE9E-B121-361B3D6F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32A0-E1BE-DA00-5274-833E1885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1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E493-0EA6-B917-C78D-2FE885B4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3340-6F47-2D10-2059-C3B4004C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376D-2AFD-0054-5A9F-8EB6B8BF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FFFF-5A5D-571B-5FC0-DC7B5DE4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6934-3FD2-EBD4-5D2D-9F860562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22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CE68-29B5-AFF4-9BE5-BEF6F5B7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EB595-E299-D6DE-7359-044D24448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41434-4BD6-9852-F775-36787E18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81D34-6CB0-8CF2-B73F-AAFB13A3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39F5D-53B0-9F2A-8E5C-E4C59E49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356D0-20BE-7A90-E692-E828B387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C16A-4BB1-42FA-25BC-5461D549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45A3-9157-70F3-C4F0-A27F99E01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ED64C-D8FA-0055-DF06-0D4C4BCC3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821DD-8E63-E26E-AD1E-1C15D7262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F5267-EAD8-9C40-8604-88D5AE890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061C8-9245-C2E9-EB58-2C203B2C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96654-16C2-ABB2-B886-D141303D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49CB0-2401-20E5-AEA3-D97C21F8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41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218-55BA-D1D9-A751-2F8970E2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71746-4BF1-E54A-F48B-E9DA611B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8E13C-68B3-9DB6-120E-B2758C4D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18044-9987-9CD9-E58D-4930C15B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ADC33-E8EC-D4B1-374D-97DD6F04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4A2BA-AD70-D941-569C-92260E14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A1A7C-3DAE-72E2-EF5A-3172D05A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9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6A2B-8C06-6C9F-7EB5-68505D7B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F14C-66F0-B204-4E0C-1031243A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7120C-81A5-32DD-03F8-1D906AA57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6F53-159B-96D1-059D-57D0A6C6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F5C96-B395-7D76-0B98-EE0700D1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19F70-73EF-2D09-2903-855944C8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1A4C-DFFF-A12E-5B6B-5223783B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62DD8-9912-6916-74D7-7A686AEEF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7936F-C0F4-8B2D-A703-6BA79CE77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4426-6A8C-4A4F-0331-83EA09CC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4C380-5B4D-73EB-50C0-D8778A00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4A367-3309-7532-24A6-BEDAF7AF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2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B34E9-0160-754B-D61F-48C57C17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98477-7531-89EF-D416-F7CBAF43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AB6A-49A5-7571-9A82-B31AAF588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3725-17C0-48D0-9E9C-A16E2FE679D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5D87-FE4D-3280-DB52-3A8384AB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AEB9-A128-D7A5-A3A4-C36D7C579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27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CGHV60040D%20DIE/MASK%20MAKING%20FI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CGHV60040D%20DIE/DC%20PROBING/2.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6803-43DC-EF42-AAD0-6F438DCA1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CGHV60040D Die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297A8-2F69-C8F2-0DB9-283F8B156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DC Measurements</a:t>
            </a:r>
          </a:p>
          <a:p>
            <a:r>
              <a:rPr lang="en-IN" dirty="0"/>
              <a:t>Id-Vg &amp; Id-</a:t>
            </a:r>
            <a:r>
              <a:rPr lang="en-IN" dirty="0" err="1"/>
              <a:t>Vd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4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25A8A-731C-97A0-F639-10183C7E0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84D9-3070-6538-3BEB-8E079F02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EAFC-E42C-9AC0-6BA4-533DDA3D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Get a Stainless Steel Mask, made from </a:t>
            </a:r>
            <a:r>
              <a:rPr lang="en-US" sz="2000" dirty="0" err="1"/>
              <a:t>PCBPower</a:t>
            </a:r>
            <a:r>
              <a:rPr lang="en-US" sz="2000" dirty="0"/>
              <a:t>.</a:t>
            </a:r>
          </a:p>
          <a:p>
            <a:r>
              <a:rPr lang="en-US" sz="2000" dirty="0"/>
              <a:t>Let the dimension of the hole be 250um, &amp; 500um. </a:t>
            </a:r>
          </a:p>
          <a:p>
            <a:r>
              <a:rPr lang="en-US" sz="2000" dirty="0"/>
              <a:t>This provides an electric ground to the source, and also holds the chip under vacuum of the chuck.</a:t>
            </a:r>
          </a:p>
          <a:p>
            <a:r>
              <a:rPr lang="en-US" sz="2000" dirty="0"/>
              <a:t>Reference (Gerber Files): </a:t>
            </a:r>
            <a:r>
              <a:rPr lang="en-US" sz="2000" dirty="0">
                <a:hlinkClick r:id="rId3" action="ppaction://hlinkfile"/>
              </a:rPr>
              <a:t>Link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AAF2F-3D7A-EF95-5D52-EEC8862F3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2" r="5877" b="2645"/>
          <a:stretch>
            <a:fillRect/>
          </a:stretch>
        </p:blipFill>
        <p:spPr>
          <a:xfrm>
            <a:off x="899911" y="3788229"/>
            <a:ext cx="3408608" cy="2873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8C9D48-7D68-35E8-E725-EE53864CAD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b="48571"/>
          <a:stretch>
            <a:fillRect/>
          </a:stretch>
        </p:blipFill>
        <p:spPr>
          <a:xfrm>
            <a:off x="5656863" y="3462111"/>
            <a:ext cx="3098959" cy="31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4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3B77-687B-4696-C6B3-14CF4D3E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Die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BB26-E571-739C-D334-901808AE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Die was first placed on the Stainless Steel Carrier with 250um hole size.</a:t>
            </a:r>
          </a:p>
          <a:p>
            <a:r>
              <a:rPr lang="en-IN" sz="2000" dirty="0"/>
              <a:t>The Vacuum chuck could not hold the die, as the allowable dimension of die is 2mm and above.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EF8E8-DE9C-256C-4B33-C157E7B94C86}"/>
              </a:ext>
            </a:extLst>
          </p:cNvPr>
          <p:cNvSpPr txBox="1"/>
          <p:nvPr/>
        </p:nvSpPr>
        <p:spPr>
          <a:xfrm>
            <a:off x="5907314" y="6189816"/>
            <a:ext cx="58520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DC Probe Station Datasheet: </a:t>
            </a:r>
            <a:r>
              <a:rPr lang="en-IN" dirty="0">
                <a:hlinkClick r:id="rId2" action="ppaction://hlinkfile"/>
              </a:rPr>
              <a:t>2.1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3AD25-1F90-C3DC-84F2-A5DDC663C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66" y="2794000"/>
            <a:ext cx="3969919" cy="37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5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276EB-6E6C-6EC5-1244-54263C19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CF65-622E-10AD-1DEB-4A98D49E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Die Probing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CCE0-F047-EED7-5C30-9586FD4D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Probes were made in contact with one of the Gate &amp; Drain Pads.</a:t>
            </a:r>
          </a:p>
          <a:p>
            <a:r>
              <a:rPr lang="en-IN" sz="2000" dirty="0"/>
              <a:t>The Chuck was used as the Source Contact (Ground).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C77D2-9EE0-3C68-9FAB-988E92957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3566" y="2874100"/>
            <a:ext cx="3969919" cy="36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3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9430F-E9E8-B366-A565-2EEB995E1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DC9C-DF45-F11F-EA9B-DB1E160A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Transfer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A1A9-AD9C-5F45-E898-98DE9B2E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Gate Ramp (primary): -9V to 2V, step=1V</a:t>
            </a:r>
          </a:p>
          <a:p>
            <a:r>
              <a:rPr lang="en-IN" sz="2000" dirty="0"/>
              <a:t>Drain Ramp (secondary): 0V to 1.5V, step=0.1V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DC2C-DB6B-3DD5-EB94-E4C6FA731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193" y="2793879"/>
            <a:ext cx="9761121" cy="386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4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1B5F1-FE08-69BB-F729-DB761B9C7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9016-DA8E-4188-C7B8-331C282F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Characteristics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68C19-5C23-6437-F150-B80A0DFBF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612450"/>
            <a:ext cx="10091057" cy="400023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E99CCD-A5AB-304F-185D-98AA73C1EA88}"/>
              </a:ext>
            </a:extLst>
          </p:cNvPr>
          <p:cNvSpPr txBox="1">
            <a:spLocks/>
          </p:cNvSpPr>
          <p:nvPr/>
        </p:nvSpPr>
        <p:spPr>
          <a:xfrm>
            <a:off x="838200" y="18183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Drain Ramp (primary): 0V to 3V, step=0.5V</a:t>
            </a:r>
          </a:p>
          <a:p>
            <a:r>
              <a:rPr lang="en-IN" sz="2000" dirty="0"/>
              <a:t>Gate Ramp (secondary): -4V to 0.2V, step=0.1V</a:t>
            </a:r>
          </a:p>
        </p:txBody>
      </p:sp>
    </p:spTree>
    <p:extLst>
      <p:ext uri="{BB962C8B-B14F-4D97-AF65-F5344CB8AC3E}">
        <p14:creationId xmlns:p14="http://schemas.microsoft.com/office/powerpoint/2010/main" val="83103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183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CGHV60040D Die</vt:lpstr>
      <vt:lpstr>Used Approach</vt:lpstr>
      <vt:lpstr>Die Placement</vt:lpstr>
      <vt:lpstr>Die Probing</vt:lpstr>
      <vt:lpstr>Transfer Characteristics</vt:lpstr>
      <vt:lpstr>Output Characteristics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Giresh Aditya Ramkumar</dc:creator>
  <cp:lastModifiedBy>Giresh Aditya Ramkumar</cp:lastModifiedBy>
  <cp:revision>6</cp:revision>
  <dcterms:created xsi:type="dcterms:W3CDTF">2025-07-08T17:05:07Z</dcterms:created>
  <dcterms:modified xsi:type="dcterms:W3CDTF">2025-07-09T07:16:10Z</dcterms:modified>
</cp:coreProperties>
</file>