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9172-FC45-4975-B106-5FE6F7FF8E70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5D84-2B49-4E3C-8611-060F563DA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81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9172-FC45-4975-B106-5FE6F7FF8E70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5D84-2B49-4E3C-8611-060F563DA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1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9172-FC45-4975-B106-5FE6F7FF8E70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5D84-2B49-4E3C-8611-060F563DA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01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9172-FC45-4975-B106-5FE6F7FF8E70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5D84-2B49-4E3C-8611-060F563DA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5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9172-FC45-4975-B106-5FE6F7FF8E70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5D84-2B49-4E3C-8611-060F563DA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6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9172-FC45-4975-B106-5FE6F7FF8E70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5D84-2B49-4E3C-8611-060F563DA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38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9172-FC45-4975-B106-5FE6F7FF8E70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5D84-2B49-4E3C-8611-060F563DA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3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9172-FC45-4975-B106-5FE6F7FF8E70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5D84-2B49-4E3C-8611-060F563DA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7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9172-FC45-4975-B106-5FE6F7FF8E70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5D84-2B49-4E3C-8611-060F563DA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0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9172-FC45-4975-B106-5FE6F7FF8E70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5D84-2B49-4E3C-8611-060F563DA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5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9172-FC45-4975-B106-5FE6F7FF8E70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5D84-2B49-4E3C-8611-060F563DA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5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9172-FC45-4975-B106-5FE6F7FF8E70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5D84-2B49-4E3C-8611-060F563DA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80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8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Girgis Romany</dc:creator>
  <cp:lastModifiedBy>Girgis Romany</cp:lastModifiedBy>
  <cp:revision>2</cp:revision>
  <dcterms:created xsi:type="dcterms:W3CDTF">2018-06-22T08:42:17Z</dcterms:created>
  <dcterms:modified xsi:type="dcterms:W3CDTF">2018-06-22T09:06:11Z</dcterms:modified>
</cp:coreProperties>
</file>