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6771005" cy="1654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T.GIRIDHARAN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Register No 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3122</a:t>
            </a:r>
            <a:r>
              <a:rPr lang="en-US" sz="2000" spc="-10" dirty="0">
                <a:latin typeface="Times New Roman"/>
                <a:cs typeface="Times New Roman"/>
              </a:rPr>
              <a:t>00575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000" dirty="0">
                <a:latin typeface="Times New Roman"/>
                <a:cs typeface="Times New Roman"/>
              </a:rPr>
              <a:t>Department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IIIrd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B.com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(ACCOUNTIG AND FINNANCE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000" spc="-10" dirty="0">
                <a:latin typeface="Times New Roman"/>
                <a:cs typeface="Times New Roman"/>
              </a:rPr>
              <a:t>College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 err="1">
                <a:latin typeface="Times New Roman"/>
                <a:cs typeface="Times New Roman"/>
              </a:rPr>
              <a:t>Pachaiyappa</a:t>
            </a:r>
            <a:r>
              <a:rPr lang="en-US" sz="2000" spc="-10" dirty="0" err="1">
                <a:latin typeface="Times New Roman"/>
                <a:cs typeface="Times New Roman"/>
              </a:rPr>
              <a:t>’s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College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for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men </a:t>
            </a:r>
            <a:r>
              <a:rPr sz="2000" spc="-10" dirty="0">
                <a:latin typeface="Times New Roman"/>
                <a:cs typeface="Times New Roman"/>
              </a:rPr>
              <a:t>kanchipuram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622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hari</cp:lastModifiedBy>
  <cp:revision>2</cp:revision>
  <dcterms:created xsi:type="dcterms:W3CDTF">2024-08-30T09:35:35Z</dcterms:created>
  <dcterms:modified xsi:type="dcterms:W3CDTF">2024-09-03T10:01:44Z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