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05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0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2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8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8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1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6D87-9271-431F-AAFD-0E6C63A777E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E966-33E6-46A9-8F47-984EF2994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4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875BE9D-51BA-3D3E-4028-E8CCD99F3CF9}"/>
              </a:ext>
            </a:extLst>
          </p:cNvPr>
          <p:cNvSpPr txBox="1"/>
          <p:nvPr/>
        </p:nvSpPr>
        <p:spPr>
          <a:xfrm>
            <a:off x="437883" y="2"/>
            <a:ext cx="11475076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 DISCOVERY IN D2D COMMUNICATION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</a:t>
            </a:r>
            <a:endParaRPr lang="en-IN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t="49765" r="2968" b="7418"/>
          <a:stretch/>
        </p:blipFill>
        <p:spPr>
          <a:xfrm>
            <a:off x="1378039" y="3975928"/>
            <a:ext cx="3799268" cy="2380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9" t="36995" r="15107" b="34272"/>
          <a:stretch/>
        </p:blipFill>
        <p:spPr>
          <a:xfrm>
            <a:off x="10006885" y="4386930"/>
            <a:ext cx="1725769" cy="2218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225195" y="1586163"/>
            <a:ext cx="31854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Boopalan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Shathivel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Murugan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10991" y="1535593"/>
            <a:ext cx="453336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Devarajsamy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S,ME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(Assistant professor /IT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CCD71-D389-FEDE-73D0-CC9275C3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5" y="-174172"/>
            <a:ext cx="11140844" cy="1668579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295589-C7B3-1794-CB30-AB3585CC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45218"/>
            <a:ext cx="11140844" cy="46696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Device-to-Device (D2D) correspondence in cell networks is characterized as immediate correspondence between two versatile clients without navigating the Base Station (BS) or center organization.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D2D correspondence is by and large non-straightforward to the cell organization and it can happen on the cell frequencies (i.e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in band) or unlicensed range (i.e.,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outband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a conventional cell organization, all interchanges should go through the BS regardless of whether conveying parties are in range for vicinity based D2D correspondence.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Correspondence voice call and text informing in which clients are only occasionally close enough for direct correspondence.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55005-B7B7-82CF-FA5D-4F78E5A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49" y="1107583"/>
            <a:ext cx="11204620" cy="1356658"/>
          </a:xfrm>
        </p:spPr>
        <p:txBody>
          <a:bodyPr>
            <a:normAutofit/>
          </a:bodyPr>
          <a:lstStyle/>
          <a:p>
            <a:pPr algn="just"/>
            <a:r>
              <a:rPr lang="en-IN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Multi-Hop Routing Protocol for D2D</a:t>
            </a:r>
            <a:b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in 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185DE2-1E65-CA88-B6FA-3C61E845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2583652"/>
            <a:ext cx="11204620" cy="170501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administrations.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achieve an effective utilization of available resources, reduce latency, improve data rates, and increase system capacity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D2D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communication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utilizes nearby communicating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7589" y="4288663"/>
            <a:ext cx="98265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Routing (DSR)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t="3786" r="10845" b="16029"/>
          <a:stretch/>
        </p:blipFill>
        <p:spPr>
          <a:xfrm>
            <a:off x="8937937" y="4288663"/>
            <a:ext cx="2472744" cy="2150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72733" y="321972"/>
            <a:ext cx="10856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REVIEW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012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82B5B-3A63-9512-4E3A-AF56EE0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5" y="365125"/>
            <a:ext cx="11230376" cy="171225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Design and Its Application to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in OFDMA Cellular Networks 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63C0E8-3CD4-8D86-1268-228303AE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5" y="2386470"/>
            <a:ext cx="11230376" cy="176052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Michael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and C. Jiang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administrations.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Proposes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unique discovery signal as an enabler of peer-to-peer (P2P) communication which overlays a cellular network and shares its resources.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8225" y="3889419"/>
            <a:ext cx="4958365" cy="189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signals,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OFDMA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networks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8" y="3889419"/>
            <a:ext cx="4109381" cy="28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550C8A-68E3-C1C9-8CC7-00896E84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64" y="922717"/>
            <a:ext cx="11261313" cy="1209675"/>
          </a:xfrm>
        </p:spPr>
        <p:txBody>
          <a:bodyPr>
            <a:normAutofit/>
          </a:bodyPr>
          <a:lstStyle/>
          <a:p>
            <a:pPr algn="just"/>
            <a:r>
              <a:rPr lang="en-IN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Device-to-Device Communication </a:t>
            </a:r>
            <a:r>
              <a:rPr lang="en-IN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Cellular 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B9461C-DCBF-21D1-0461-28F7227C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5" y="1990724"/>
            <a:ext cx="11261312" cy="4418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Asadi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Member, IEEE,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Qing Wang,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Member, IEEE,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Vincenzo Mancuso,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Member, IEEE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Device-to-Device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(D2D) communication was initially proposed in cellular networks as a new paradigm to enhance network performance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0009" y="0"/>
            <a:ext cx="580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377564" y="4068971"/>
            <a:ext cx="45031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Device-to-Device communication,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LTE,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LTE-A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516" y="3556000"/>
            <a:ext cx="569786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CECB2-46A4-B366-8CF2-0218D422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832393"/>
            <a:ext cx="11060945" cy="135731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Random Access for Wireless Peer Discovery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5846C8-C541-8386-7C94-2253A0AC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3334"/>
            <a:ext cx="11060945" cy="202100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Taesoo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Kwon,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Member, IEEE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endParaRPr lang="en-US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letter investigates the joint design problem of transmission probability (v) and transmit power (p) in random access-based wireless peer discovery (RA-WPD) operations, in terms of reducing the power consumption of the peers.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5029" y="232229"/>
            <a:ext cx="682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8389" y="3736675"/>
            <a:ext cx="2901051" cy="3078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discovery,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86" y="3585029"/>
            <a:ext cx="4787899" cy="3062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5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0BD086-30A0-9492-9110-FBFF7531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3" y="2170238"/>
            <a:ext cx="10866268" cy="2285648"/>
          </a:xfrm>
        </p:spPr>
        <p:txBody>
          <a:bodyPr>
            <a:no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G.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Khoshkholgh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 Zhang,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Member, IEEE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-Cheng Chen,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Shin,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Fellow, IEEE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Gjessing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proposed this paper </a:t>
            </a:r>
            <a:r>
              <a:rPr lang="en-IN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transportation frameworks are intended to give imaginative applications and administrations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such device-to-device (D2D) communications create a new type of interference in cellular </a:t>
            </a:r>
            <a:r>
              <a:rPr lang="en-US" sz="22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5218" y="0"/>
            <a:ext cx="5241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8543" y="7424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of Cognitive Device-to-Device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Underlying Cellular Networks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1191" y="4238325"/>
            <a:ext cx="4323620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threshold 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percolation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4" y="4024267"/>
            <a:ext cx="2931885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3CF35D-A5BE-02C4-8FE5-FEB53292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971"/>
            <a:ext cx="10912702" cy="1649697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SERVICE DISCOVERY IN MOBILE SOCIAL NETWORKS: SURVEY AND PERSPECTIVES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59657A-6E0B-3A02-E5DF-4DB63EE5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54326"/>
            <a:ext cx="10912702" cy="30716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social networks represent a convergence between mobile communications and service-oriented paradigms, which are supported by the large availability and heterogeneity of resources and services offered by recent mobile devices.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the service-oriented nature of MSN is in the capability of sharing resources and services among devices that lie in proximity and that opportunistically interact.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9781" y="0"/>
            <a:ext cx="5241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87" y="4463415"/>
            <a:ext cx="4561114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3" y="4463415"/>
            <a:ext cx="4257040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3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ABSTRACT</vt:lpstr>
      <vt:lpstr>A Novel Multi-Hop Routing Protocol for D2D Communications in 5G</vt:lpstr>
      <vt:lpstr>LITERATURE REVIEW  Discovery Signal Design and Its Application to Peer-to-Peer Communications in OFDMA Cellular Networks </vt:lpstr>
      <vt:lpstr>A Survey on Device-to-Device Communication in Cellular Networks</vt:lpstr>
      <vt:lpstr>Green Random Access for Wireless Peer Discovery</vt:lpstr>
      <vt:lpstr>Connectivity of Cognitive Device-to-Device Communications Underlying Cellular Networks</vt:lpstr>
      <vt:lpstr>ON SERVICE DISCOVERY IN MOBILE SOCIAL NETWORKS: SURVEY AND PERSPECTIVES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2023-04-20T12:59:46Z</dcterms:created>
  <dcterms:modified xsi:type="dcterms:W3CDTF">2023-04-20T13:00:05Z</dcterms:modified>
</cp:coreProperties>
</file>