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628302-BC35-4FFE-9C86-2200C488E859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4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50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3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3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4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4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8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5FE8-D7FB-450C-9EC5-251372A192B8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3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875BE9D-51BA-3D3E-4028-E8CCD99F3CF9}"/>
              </a:ext>
            </a:extLst>
          </p:cNvPr>
          <p:cNvSpPr txBox="1"/>
          <p:nvPr/>
        </p:nvSpPr>
        <p:spPr>
          <a:xfrm>
            <a:off x="437883" y="2"/>
            <a:ext cx="11475076" cy="228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 DISCOVERY IN D2D COMMUNICATION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</a:t>
            </a:r>
            <a:endParaRPr lang="en-IN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 t="49765" r="2968" b="7418"/>
          <a:stretch/>
        </p:blipFill>
        <p:spPr>
          <a:xfrm>
            <a:off x="1378039" y="3975928"/>
            <a:ext cx="3799268" cy="2380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9" t="36995" r="15107" b="34272"/>
          <a:stretch/>
        </p:blipFill>
        <p:spPr>
          <a:xfrm>
            <a:off x="10006885" y="4386930"/>
            <a:ext cx="1725769" cy="2218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225195" y="1586163"/>
            <a:ext cx="31854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Boopalan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Shathivel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Murugan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Yogesh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10991" y="1535593"/>
            <a:ext cx="453336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Devarajsamy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Selvan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(Assistant professor /IT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7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3D754-FA11-77CB-AF82-D3C5853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98" y="-159657"/>
            <a:ext cx="8534400" cy="129177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PROPOSED SYSTEM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EFE7D-3E6C-25A5-B5E7-F98BFAEC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2" y="838025"/>
            <a:ext cx="11103430" cy="36323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(particle swarm optimization) is used as the proposed methodology in our system 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provide high efficiency system infrastructure with the help of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resulting that in band , out band , energy efficiency , discovery latency , mobility , 5g are enhanced resulting in various 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communication between the various devices are optimized so that the communication is enhanced with the high level of security. 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63"/>
          <a:stretch/>
        </p:blipFill>
        <p:spPr>
          <a:xfrm>
            <a:off x="5768975" y="3791527"/>
            <a:ext cx="5885997" cy="2935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5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EB03B-D975-13A9-3326-578EAB8D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355" y="-304800"/>
            <a:ext cx="8534400" cy="159526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SYSTEMFLOW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967639"/>
            <a:ext cx="8781142" cy="55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3D754-FA11-77CB-AF82-D3C5853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55" y="-188687"/>
            <a:ext cx="8534400" cy="15292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EFE7D-3E6C-25A5-B5E7-F98BFAEC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84" y="910595"/>
            <a:ext cx="11523215" cy="43411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Clusters Formation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And Ch-density</a:t>
            </a:r>
            <a:endParaRPr lang="en-IN" sz="2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During Each Round For Selecting The Cluster Heads(data Sensing)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Formation Required After Each Rotation Of Cluster Head (Intra Routing And Extra Routing)</a:t>
            </a: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Cluster Heads Over The Network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1" b="10050"/>
          <a:stretch/>
        </p:blipFill>
        <p:spPr>
          <a:xfrm>
            <a:off x="7605486" y="3784932"/>
            <a:ext cx="3468914" cy="2762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00F956-DFA1-1ACD-49EE-6B81393D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9173"/>
            <a:ext cx="10515600" cy="936086"/>
          </a:xfrm>
        </p:spPr>
        <p:txBody>
          <a:bodyPr>
            <a:no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Clusters Formation</a:t>
            </a:r>
            <a:b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3E7319-2F51-40B4-6BF3-929822F2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5259"/>
            <a:ext cx="10892270" cy="34618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distribution of the cluster sizes is highly uneven between the clusters: four clusters (25% of the total clusters) have a size more than double that of the other clusters.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the CHs of those large clusters may encounter traffic congestion. 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worth noting that, because of the border effects, than nodes in the border’s vicinity. 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3" t="27433" r="13852" b="38432"/>
          <a:stretch/>
        </p:blipFill>
        <p:spPr>
          <a:xfrm>
            <a:off x="4254546" y="4093029"/>
            <a:ext cx="4323398" cy="25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5508C-738C-3177-B417-322CC41C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6" y="646668"/>
            <a:ext cx="10515600" cy="1009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And Ch-density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22E0CB-A5D7-2B69-3C0B-62CF5504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56319"/>
            <a:ext cx="10812371" cy="399495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clustering is a robust technique used to organize ad hoc deployed wireless nodes to form a communication network.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adopted in energy constrained ad hoc deployed wireless sensor networks.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is directly connected to the redundancies associated with the nodes within a cluster.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of the cluster area is consider to the boundary 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with the highest fitness to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a 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4A076E-1CDB-8DEF-3D75-21D6A1CF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82494"/>
            <a:ext cx="10515600" cy="142042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Formation Required After Each Rotation Of Cluster Head (Intra Routing And Extra Routing)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53C4B1-C8DB-46B0-156D-E5104E8C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217"/>
            <a:ext cx="10515600" cy="39575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minimum number of hops might constitute such a metric that could be used to compute a shortest path through a network.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intra routing the each sub nodes is connected to the internal connection with the user nodes in each and every clusters.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Exterior Gateway Protocol (EGP) is a Routing Protocol which is used to find network path information between different networks. 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2E3C4B-5C09-C153-9928-314BC3C0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726" y="0"/>
            <a:ext cx="8534400" cy="14736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13C371-68D2-9AEF-D7F9-36F92369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94" y="1152265"/>
            <a:ext cx="10741349" cy="3773010"/>
          </a:xfrm>
        </p:spPr>
        <p:txBody>
          <a:bodyPr>
            <a:noAutofit/>
          </a:bodyPr>
          <a:lstStyle/>
          <a:p>
            <a:pPr algn="just"/>
            <a:r>
              <a:rPr lang="en-US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Jameel</a:t>
            </a:r>
            <a:r>
              <a:rPr lang="en-US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Z. Hamid, F. </a:t>
            </a:r>
            <a:r>
              <a:rPr lang="en-US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Jabeen</a:t>
            </a:r>
            <a:r>
              <a:rPr lang="en-US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Zeadally</a:t>
            </a:r>
            <a:r>
              <a:rPr lang="en-US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M. A. </a:t>
            </a:r>
            <a:r>
              <a:rPr lang="en-US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r>
              <a:rPr lang="en-US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‘‘A survey of device-to-device communications: Research issues and challenges,’’ IEEE </a:t>
            </a:r>
            <a:r>
              <a:rPr lang="en-US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Surveys </a:t>
            </a:r>
            <a:r>
              <a:rPr lang="en-US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Tuts</a:t>
            </a:r>
            <a:r>
              <a:rPr lang="en-US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20, no. 3, pp. 2133–2168, 3rd Quart., 2019.</a:t>
            </a:r>
          </a:p>
          <a:p>
            <a:pPr algn="just"/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Jameel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Z. Hamid, F.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Jabeen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Zeadally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M. A.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‘‘A survey of device-to-device communications: Research issues and challenges,’’ IEEE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Surveys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Tuts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20, no. 3, pp. 2133–2168, 3rd Quart., 2020.</a:t>
            </a:r>
          </a:p>
          <a:p>
            <a:pPr algn="just"/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Chour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 Nasser, H.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Artail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Kachouh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A. Al-Dubai, ‘‘VANET aided D2D discovery: Delay analysis and performance,’’ IEEE Trans.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Technol., vol. 66, no. 9, pp. 8059–8071, Sep. 2019.</a:t>
            </a:r>
            <a:endParaRPr lang="en-US" sz="2200" b="0" i="0" dirty="0" smtClean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Wang, J. J. Zhang, F.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X. Wang, Y. W.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Qian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W. X. Sheng, and Q. Chen, ‘‘Discovery signal design and its application to peer-to-peer communications in OFDMA cellular networks,’’ IEEE Trans. Wireless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12, no. 8, pp. 3995–4009, Aug. 2019.</a:t>
            </a:r>
          </a:p>
          <a:p>
            <a:pPr algn="just"/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Wang, J. J. Zhang, F.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X. Wang, Y. W.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Qian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W. X. Sheng, and Q. Chen, ‘‘Discovery signal design and its application to peer-to-peer communications in OFDMA cellular networks,’’ IEEE Trans. Wireless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12, no. 8, pp. 3995–4009, Aug. 2020.</a:t>
            </a:r>
            <a:endParaRPr lang="en-IN" sz="22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b="0" i="0" dirty="0" smtClean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="0" i="0" dirty="0" smtClean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b="0" i="0" dirty="0" smtClean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13C371-68D2-9AEF-D7F9-36F92369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3" y="595086"/>
            <a:ext cx="11117943" cy="555713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W. Yang, M. Wang, K. J.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Hua, J. J. Hu, J. J. Zhang, W. X. Sheng, and X. H. You, ‘‘Device discovery for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multihop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cellular networks with its application in LTE,’’ IEEE Wireless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21, no. 5, pp. 24–34, Oct. 2019</a:t>
            </a:r>
            <a:r>
              <a:rPr lang="en-IN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200" b="0" i="0" dirty="0" smtClean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W. Yang, M. Wang, K. J.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Hua, J. J. Hu, J. J. Zhang, W. X. Sheng, and X. H. You, ‘‘Device discovery for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multihop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cellular networks with its application in LTE,’’ IEEE Wireless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21, no. 5, pp. 24–34, Oct. 2020.</a:t>
            </a:r>
          </a:p>
          <a:p>
            <a:pPr algn="just">
              <a:lnSpc>
                <a:spcPct val="100000"/>
              </a:lnSpc>
            </a:pPr>
            <a:r>
              <a:rPr lang="en-US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Liu, X. Shi, S. He, and Z. Shi, ‘‘Prospective positioning architecture and technologies in 5G networks,’’ IEEE </a:t>
            </a:r>
            <a:r>
              <a:rPr lang="en-US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31, no. 6, pp. 115–121, Nov./Dec. 2020</a:t>
            </a:r>
          </a:p>
          <a:p>
            <a:pPr algn="just">
              <a:lnSpc>
                <a:spcPct val="100000"/>
              </a:lnSpc>
            </a:pP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G.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Khoshkholgh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 Zhang, K.-C. Chen, K. G. Shin, and S.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Gjessing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‘‘Connectivity of cognitive device-to-device communications underlying cellular networks,’’ IEEE J. Sel. Areas </a:t>
            </a:r>
            <a:r>
              <a:rPr lang="en-IN" sz="22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vol. 33, no. 1, pp. 81–99, Jan. 2019.</a:t>
            </a: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Kwon, ‘‘Green random access for wireless peer discovery,’’ IEEE </a:t>
            </a:r>
            <a:r>
              <a:rPr lang="en-IN" sz="2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Lett., vol. 19, no. 12, pp. 183–186, Feb. 2020</a:t>
            </a:r>
            <a:r>
              <a:rPr lang="en-IN" sz="22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CCD71-D389-FEDE-73D0-CC9275C3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55" y="-174172"/>
            <a:ext cx="11140844" cy="1668579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295589-C7B3-1794-CB30-AB3585CC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45218"/>
            <a:ext cx="11140844" cy="466965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Device-to-Device (D2D) correspondence in cell networks is characterized as immediate correspondence between two versatile clients without navigating the Base Station (BS) or center organization.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D2D correspondence is by and large non-straightforward to the cell organization and it can happen on the cell frequencies (i.e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in band) or unlicensed range (i.e.,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outband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a conventional cell organization, all interchanges should go through the BS regardless of whether conveying parties are in range for vicinity based D2D correspondence.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Correspondence voice call and text informing in which clients are only occasionally close enough for direct correspondence.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3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355005-B7B7-82CF-FA5D-4F78E5A5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49" y="257577"/>
            <a:ext cx="11204620" cy="22066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LITERATURE REVIEW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Multi-Hop Routing Protocol for D2D</a:t>
            </a:r>
            <a:b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in 5G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185DE2-1E65-CA88-B6FA-3C61E845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2583652"/>
            <a:ext cx="11204620" cy="170501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Ahmed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administrations.</a:t>
            </a:r>
            <a:endParaRPr lang="en-US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achieve an effective utilization of available resources, reduce latency, improve data rates, and increase system capacity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D2D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communication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utilizes nearby communicating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devices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7589" y="4288663"/>
            <a:ext cx="98265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Multi-hop Routing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Routing (DSR)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" t="3786" r="10845" b="16029"/>
          <a:stretch/>
        </p:blipFill>
        <p:spPr>
          <a:xfrm>
            <a:off x="8937937" y="4288663"/>
            <a:ext cx="2472744" cy="2150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9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82B5B-3A63-9512-4E3A-AF56EE0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5" y="365125"/>
            <a:ext cx="11230376" cy="171225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Design and Its Application to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in OFDMA Cellular Networks 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3C0E8-3CD4-8D86-1268-228303AE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5" y="2386470"/>
            <a:ext cx="11230376" cy="1760528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Michael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and C. Jiang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administrations.</a:t>
            </a:r>
            <a:endParaRPr lang="en-US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Proposes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unique discovery signal as an enabler of peer-to-peer (P2P) communication which overlays a cellular network and shares its resources.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68225" y="3889419"/>
            <a:ext cx="4958365" cy="189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signals,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OFDMA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networks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8" y="3889419"/>
            <a:ext cx="4109381" cy="28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550C8A-68E3-C1C9-8CC7-00896E84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64" y="922717"/>
            <a:ext cx="11261313" cy="1209675"/>
          </a:xfrm>
        </p:spPr>
        <p:txBody>
          <a:bodyPr>
            <a:normAutofit/>
          </a:bodyPr>
          <a:lstStyle/>
          <a:p>
            <a:pPr algn="just"/>
            <a:r>
              <a:rPr lang="en-IN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Device-to-Device Communication </a:t>
            </a:r>
            <a:r>
              <a:rPr lang="en-IN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Cellular 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B9461C-DCBF-21D1-0461-28F7227C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65" y="1990724"/>
            <a:ext cx="11261312" cy="441895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Asadi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Member, IEEE,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Qing Wang,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Member, IEEE,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Vincenzo Mancuso,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Member, IEEE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</a:t>
            </a:r>
            <a:endParaRPr lang="en-US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Device-to-Device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(D2D) communication was initially proposed in cellular networks as a new paradigm to enhance network performance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0009" y="0"/>
            <a:ext cx="580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377564" y="4068971"/>
            <a:ext cx="45031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Device-to-Device communication,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LTE,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LTE-A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516" y="3556000"/>
            <a:ext cx="5697866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CECB2-46A4-B366-8CF2-0218D422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832393"/>
            <a:ext cx="11060945" cy="135731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Random Access for Wireless Peer Discovery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5846C8-C541-8386-7C94-2253A0AC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83334"/>
            <a:ext cx="11060945" cy="202100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Taesoo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Kwon,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Member, IEEE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</a:t>
            </a:r>
            <a:endParaRPr lang="en-US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letter investigates the joint design problem of transmission probability (v) and transmit power (p) in random access-based wireless peer discovery (RA-WPD) operations, in terms of reducing the power consumption of the peers.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5029" y="232229"/>
            <a:ext cx="682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8389" y="3736675"/>
            <a:ext cx="2901051" cy="3078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discovery,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86" y="3585029"/>
            <a:ext cx="4787899" cy="3062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3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0BD086-30A0-9492-9110-FBFF7531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2170238"/>
            <a:ext cx="10866268" cy="2285648"/>
          </a:xfrm>
        </p:spPr>
        <p:txBody>
          <a:bodyPr>
            <a:no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G.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Khoshkholgh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 Zhang,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Member, IEEE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-Cheng Chen,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Shin,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Fellow, IEEE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Gjessing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such device-to-device (D2D) communications create a new type of interference in cellular </a:t>
            </a:r>
            <a:r>
              <a:rPr lang="en-US" sz="22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5218" y="0"/>
            <a:ext cx="5241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8543" y="7424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of Cognitive Device-to-Device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Underlying Cellular Networks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1191" y="4238325"/>
            <a:ext cx="4323620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threshold 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percolation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4" y="4024267"/>
            <a:ext cx="2931885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3CF35D-A5BE-02C4-8FE5-FEB53292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78971"/>
            <a:ext cx="10912702" cy="1649697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SERVICE DISCOVERY IN MOBILE SOCIAL NETWORKS: SURVEY AND PERSPECTIVES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59657A-6E0B-3A02-E5DF-4DB63EE5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54326"/>
            <a:ext cx="10912702" cy="30716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social networks represent a convergence between mobile communications and service-oriented paradigms, which are supported by the large availability and heterogeneity of resources and services offered by recent mobile devices.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the service-oriented nature of MSN is in the capability of sharing resources and services among devices that lie in proximity and that opportunistically interact.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9781" y="0"/>
            <a:ext cx="5241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87" y="4463415"/>
            <a:ext cx="4561114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3" y="4463415"/>
            <a:ext cx="4257040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8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8D7A5-D762-2704-3227-F3AD4D0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98" y="-96104"/>
            <a:ext cx="8534400" cy="12308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466EC8-D409-DF34-7B4D-66BC9504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63" y="917077"/>
            <a:ext cx="11505459" cy="30598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existing system the other methodologies like the wireless position estimation , neighbor route discovery , out band , energy efficiency , discovery latency , mobility , 5g enhanced. 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methods gave the opportunity to lead the future industrial research either in one or more categories.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Results in loss in energy and excessive time delay . 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45" y="2147973"/>
            <a:ext cx="6455877" cy="47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1377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ABSTRACT</vt:lpstr>
      <vt:lpstr>                   LITERATURE REVIEW  A Novel Multi-Hop Routing Protocol for D2D Communications in 5G</vt:lpstr>
      <vt:lpstr>LITERATURE REVIEW  Discovery Signal Design and Its Application to Peer-to-Peer Communications in OFDMA Cellular Networks </vt:lpstr>
      <vt:lpstr>A Survey on Device-to-Device Communication in Cellular Networks</vt:lpstr>
      <vt:lpstr>Green Random Access for Wireless Peer Discovery</vt:lpstr>
      <vt:lpstr>Connectivity of Cognitive Device-to-Device Communications Underlying Cellular Networks</vt:lpstr>
      <vt:lpstr>ON SERVICE DISCOVERY IN MOBILE SOCIAL NETWORKS: SURVEY AND PERSPECTIVES</vt:lpstr>
      <vt:lpstr>EXISTING SYSTEM</vt:lpstr>
      <vt:lpstr>PROPOSED SYSTEM </vt:lpstr>
      <vt:lpstr>SYSTEMFLOW DIAGRAM</vt:lpstr>
      <vt:lpstr>LIST OF MODULES</vt:lpstr>
      <vt:lpstr> Clusters Formation </vt:lpstr>
      <vt:lpstr>Number Of Clusters And Ch-density </vt:lpstr>
      <vt:lpstr>Cluster Formation Required After Each Rotation Of Cluster Head (Intra Routing And Extra Routing)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Dheeran Giri</dc:creator>
  <cp:lastModifiedBy>Microsoft account</cp:lastModifiedBy>
  <cp:revision>33</cp:revision>
  <dcterms:created xsi:type="dcterms:W3CDTF">2023-03-04T09:41:30Z</dcterms:created>
  <dcterms:modified xsi:type="dcterms:W3CDTF">2023-03-09T16:58:13Z</dcterms:modified>
</cp:coreProperties>
</file>