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BA83B6-2E11-4ADF-9050-D90BCF7407E5}" v="1976" dt="2020-06-14T17:33:17.592"/>
    <p1510:client id="{00F9DC5C-AB20-4470-9DBB-E5670E6F315E}" v="19" dt="2020-06-13T13:55:14.331"/>
    <p1510:client id="{F20685D0-C622-4C18-8BB3-F8F3D09F76B0}" v="561" dt="2020-06-14T16:56:04.099"/>
    <p1510:client id="{6A7ACA94-69DB-4944-A921-4704478D92C9}" v="89" dt="2020-06-14T14:19:34.246"/>
    <p1510:client id="{16E35C3E-9ACA-4E99-9A61-5850DB752A93}" v="34" dt="2020-06-14T17:02:12.296"/>
    <p1510:client id="{21107ABC-9459-41F2-B799-9813AFEAE4B7}" v="188" dt="2020-06-14T17:10:26.933"/>
    <p1510:client id="{7B66B5A1-6A2E-4F30-9880-E3A3FCA5B076}" v="7" dt="2020-06-15T05:04:13.239"/>
    <p1510:client id="{95F065D5-8E4E-4FA8-AF9B-E3A1A2E0B2DC}" v="273" dt="2020-06-15T04:54:46.577"/>
    <p1510:client id="{9179D3A9-6458-4B35-8A07-4C623A31F52F}" v="18" dt="2020-06-14T17:38:36.709"/>
    <p1510:client id="{5D567E37-01BC-4AD1-8C4C-4E662EE1AC3D}" v="409" dt="2020-06-15T05:29:39.761"/>
    <p1510:client id="{96CE28B2-6C60-4590-9D06-5DD57B2FBD7E}" v="422" dt="2020-06-13T14:02:31.887"/>
    <p1510:client id="{B432F87B-EE99-4CFF-9E91-13B17B143870}" v="128" dt="2020-06-14T13:51:19.885"/>
    <p1510:client id="{E73E75EB-EE01-4E25-833A-B06DE3BF4195}" v="676" dt="2020-06-15T05:42:40.2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aramprasad meesa" userId="b6e4efcd08ad04ba" providerId="Windows Live" clId="Web-{16E35C3E-9ACA-4E99-9A61-5850DB752A93}"/>
    <pc:docChg chg="modSld">
      <pc:chgData name="shivaramprasad meesa" userId="b6e4efcd08ad04ba" providerId="Windows Live" clId="Web-{16E35C3E-9ACA-4E99-9A61-5850DB752A93}" dt="2020-06-14T17:02:12.296" v="33" actId="20577"/>
      <pc:docMkLst>
        <pc:docMk/>
      </pc:docMkLst>
      <pc:sldChg chg="modSp">
        <pc:chgData name="shivaramprasad meesa" userId="b6e4efcd08ad04ba" providerId="Windows Live" clId="Web-{16E35C3E-9ACA-4E99-9A61-5850DB752A93}" dt="2020-06-14T17:02:04.155" v="31" actId="20577"/>
        <pc:sldMkLst>
          <pc:docMk/>
          <pc:sldMk cId="2967069501" sldId="259"/>
        </pc:sldMkLst>
        <pc:spChg chg="mod">
          <ac:chgData name="shivaramprasad meesa" userId="b6e4efcd08ad04ba" providerId="Windows Live" clId="Web-{16E35C3E-9ACA-4E99-9A61-5850DB752A93}" dt="2020-06-14T17:02:04.155" v="31" actId="20577"/>
          <ac:spMkLst>
            <pc:docMk/>
            <pc:sldMk cId="2967069501" sldId="259"/>
            <ac:spMk id="3" creationId="{6E6883AF-9782-4B25-B175-3AE4432AC63C}"/>
          </ac:spMkLst>
        </pc:spChg>
      </pc:sldChg>
    </pc:docChg>
  </pc:docChgLst>
  <pc:docChgLst>
    <pc:chgData name="shivaramprasad meesa" userId="b6e4efcd08ad04ba" providerId="Windows Live" clId="Web-{00F9DC5C-AB20-4470-9DBB-E5670E6F315E}"/>
    <pc:docChg chg="modSld">
      <pc:chgData name="shivaramprasad meesa" userId="b6e4efcd08ad04ba" providerId="Windows Live" clId="Web-{00F9DC5C-AB20-4470-9DBB-E5670E6F315E}" dt="2020-06-13T13:55:14.331" v="18" actId="20577"/>
      <pc:docMkLst>
        <pc:docMk/>
      </pc:docMkLst>
      <pc:sldChg chg="modSp">
        <pc:chgData name="shivaramprasad meesa" userId="b6e4efcd08ad04ba" providerId="Windows Live" clId="Web-{00F9DC5C-AB20-4470-9DBB-E5670E6F315E}" dt="2020-06-13T13:49:14.715" v="16" actId="20577"/>
        <pc:sldMkLst>
          <pc:docMk/>
          <pc:sldMk cId="109857222" sldId="256"/>
        </pc:sldMkLst>
        <pc:spChg chg="mod">
          <ac:chgData name="shivaramprasad meesa" userId="b6e4efcd08ad04ba" providerId="Windows Live" clId="Web-{00F9DC5C-AB20-4470-9DBB-E5670E6F315E}" dt="2020-06-13T13:49:14.715" v="16" actId="20577"/>
          <ac:spMkLst>
            <pc:docMk/>
            <pc:sldMk cId="109857222" sldId="256"/>
            <ac:spMk id="2" creationId="{00000000-0000-0000-0000-000000000000}"/>
          </ac:spMkLst>
        </pc:spChg>
      </pc:sldChg>
    </pc:docChg>
  </pc:docChgLst>
  <pc:docChgLst>
    <pc:chgData name="Girinath P" userId="119ac3937401f82d" providerId="Windows Live" clId="Web-{7B66B5A1-6A2E-4F30-9880-E3A3FCA5B076}"/>
    <pc:docChg chg="modSld">
      <pc:chgData name="Girinath P" userId="119ac3937401f82d" providerId="Windows Live" clId="Web-{7B66B5A1-6A2E-4F30-9880-E3A3FCA5B076}" dt="2020-06-15T05:04:13.239" v="6" actId="14100"/>
      <pc:docMkLst>
        <pc:docMk/>
      </pc:docMkLst>
      <pc:sldChg chg="modSp">
        <pc:chgData name="Girinath P" userId="119ac3937401f82d" providerId="Windows Live" clId="Web-{7B66B5A1-6A2E-4F30-9880-E3A3FCA5B076}" dt="2020-06-15T05:04:13.239" v="6" actId="14100"/>
        <pc:sldMkLst>
          <pc:docMk/>
          <pc:sldMk cId="2346049673" sldId="263"/>
        </pc:sldMkLst>
        <pc:spChg chg="mod">
          <ac:chgData name="Girinath P" userId="119ac3937401f82d" providerId="Windows Live" clId="Web-{7B66B5A1-6A2E-4F30-9880-E3A3FCA5B076}" dt="2020-06-15T05:04:13.239" v="6" actId="14100"/>
          <ac:spMkLst>
            <pc:docMk/>
            <pc:sldMk cId="2346049673" sldId="263"/>
            <ac:spMk id="5" creationId="{E8B0C7B8-8874-418C-A5E4-1705181A5E31}"/>
          </ac:spMkLst>
        </pc:spChg>
      </pc:sldChg>
    </pc:docChg>
  </pc:docChgLst>
  <pc:docChgLst>
    <pc:chgData name="Girinath P" userId="119ac3937401f82d" providerId="Windows Live" clId="Web-{B432F87B-EE99-4CFF-9E91-13B17B143870}"/>
    <pc:docChg chg="modSld">
      <pc:chgData name="Girinath P" userId="119ac3937401f82d" providerId="Windows Live" clId="Web-{B432F87B-EE99-4CFF-9E91-13B17B143870}" dt="2020-06-14T13:51:19.885" v="127" actId="20577"/>
      <pc:docMkLst>
        <pc:docMk/>
      </pc:docMkLst>
      <pc:sldChg chg="modSp">
        <pc:chgData name="Girinath P" userId="119ac3937401f82d" providerId="Windows Live" clId="Web-{B432F87B-EE99-4CFF-9E91-13B17B143870}" dt="2020-06-14T13:51:19.869" v="126" actId="20577"/>
        <pc:sldMkLst>
          <pc:docMk/>
          <pc:sldMk cId="2967069501" sldId="259"/>
        </pc:sldMkLst>
        <pc:spChg chg="mod">
          <ac:chgData name="Girinath P" userId="119ac3937401f82d" providerId="Windows Live" clId="Web-{B432F87B-EE99-4CFF-9E91-13B17B143870}" dt="2020-06-14T13:48:06.681" v="40" actId="20577"/>
          <ac:spMkLst>
            <pc:docMk/>
            <pc:sldMk cId="2967069501" sldId="259"/>
            <ac:spMk id="2" creationId="{A0F6D791-0D37-4CDB-A9C0-28B4255092C3}"/>
          </ac:spMkLst>
        </pc:spChg>
        <pc:spChg chg="mod">
          <ac:chgData name="Girinath P" userId="119ac3937401f82d" providerId="Windows Live" clId="Web-{B432F87B-EE99-4CFF-9E91-13B17B143870}" dt="2020-06-14T13:51:19.869" v="126" actId="20577"/>
          <ac:spMkLst>
            <pc:docMk/>
            <pc:sldMk cId="2967069501" sldId="259"/>
            <ac:spMk id="3" creationId="{6E6883AF-9782-4B25-B175-3AE4432AC63C}"/>
          </ac:spMkLst>
        </pc:spChg>
      </pc:sldChg>
    </pc:docChg>
  </pc:docChgLst>
  <pc:docChgLst>
    <pc:chgData name="Girinath P" userId="119ac3937401f82d" providerId="Windows Live" clId="Web-{96CE28B2-6C60-4590-9D06-5DD57B2FBD7E}"/>
    <pc:docChg chg="addSld modSld">
      <pc:chgData name="Girinath P" userId="119ac3937401f82d" providerId="Windows Live" clId="Web-{96CE28B2-6C60-4590-9D06-5DD57B2FBD7E}" dt="2020-06-13T14:02:31.887" v="417"/>
      <pc:docMkLst>
        <pc:docMk/>
      </pc:docMkLst>
      <pc:sldChg chg="modSp">
        <pc:chgData name="Girinath P" userId="119ac3937401f82d" providerId="Windows Live" clId="Web-{96CE28B2-6C60-4590-9D06-5DD57B2FBD7E}" dt="2020-06-13T13:55:49.973" v="81" actId="20577"/>
        <pc:sldMkLst>
          <pc:docMk/>
          <pc:sldMk cId="109857222" sldId="256"/>
        </pc:sldMkLst>
        <pc:spChg chg="mod">
          <ac:chgData name="Girinath P" userId="119ac3937401f82d" providerId="Windows Live" clId="Web-{96CE28B2-6C60-4590-9D06-5DD57B2FBD7E}" dt="2020-06-13T13:55:35.050" v="26" actId="20577"/>
          <ac:spMkLst>
            <pc:docMk/>
            <pc:sldMk cId="109857222" sldId="256"/>
            <ac:spMk id="2" creationId="{00000000-0000-0000-0000-000000000000}"/>
          </ac:spMkLst>
        </pc:spChg>
        <pc:spChg chg="mod">
          <ac:chgData name="Girinath P" userId="119ac3937401f82d" providerId="Windows Live" clId="Web-{96CE28B2-6C60-4590-9D06-5DD57B2FBD7E}" dt="2020-06-13T13:55:49.973" v="81" actId="20577"/>
          <ac:spMkLst>
            <pc:docMk/>
            <pc:sldMk cId="109857222" sldId="256"/>
            <ac:spMk id="3" creationId="{00000000-0000-0000-0000-000000000000}"/>
          </ac:spMkLst>
        </pc:spChg>
      </pc:sldChg>
      <pc:sldChg chg="modSp new">
        <pc:chgData name="Girinath P" userId="119ac3937401f82d" providerId="Windows Live" clId="Web-{96CE28B2-6C60-4590-9D06-5DD57B2FBD7E}" dt="2020-06-13T14:01:23.961" v="381" actId="14100"/>
        <pc:sldMkLst>
          <pc:docMk/>
          <pc:sldMk cId="3117156503" sldId="257"/>
        </pc:sldMkLst>
        <pc:spChg chg="mod">
          <ac:chgData name="Girinath P" userId="119ac3937401f82d" providerId="Windows Live" clId="Web-{96CE28B2-6C60-4590-9D06-5DD57B2FBD7E}" dt="2020-06-13T13:57:08.508" v="113" actId="20577"/>
          <ac:spMkLst>
            <pc:docMk/>
            <pc:sldMk cId="3117156503" sldId="257"/>
            <ac:spMk id="2" creationId="{1B2886B0-4C85-4592-A985-79AA7DEA4889}"/>
          </ac:spMkLst>
        </pc:spChg>
        <pc:spChg chg="mod">
          <ac:chgData name="Girinath P" userId="119ac3937401f82d" providerId="Windows Live" clId="Web-{96CE28B2-6C60-4590-9D06-5DD57B2FBD7E}" dt="2020-06-13T14:01:23.961" v="381" actId="14100"/>
          <ac:spMkLst>
            <pc:docMk/>
            <pc:sldMk cId="3117156503" sldId="257"/>
            <ac:spMk id="3" creationId="{8B882F40-5171-467C-9413-E99E6A2E156C}"/>
          </ac:spMkLst>
        </pc:spChg>
      </pc:sldChg>
      <pc:sldChg chg="modSp new">
        <pc:chgData name="Girinath P" userId="119ac3937401f82d" providerId="Windows Live" clId="Web-{96CE28B2-6C60-4590-9D06-5DD57B2FBD7E}" dt="2020-06-13T14:02:21.714" v="414" actId="20577"/>
        <pc:sldMkLst>
          <pc:docMk/>
          <pc:sldMk cId="4103495957" sldId="258"/>
        </pc:sldMkLst>
        <pc:spChg chg="mod">
          <ac:chgData name="Girinath P" userId="119ac3937401f82d" providerId="Windows Live" clId="Web-{96CE28B2-6C60-4590-9D06-5DD57B2FBD7E}" dt="2020-06-13T14:02:21.714" v="414" actId="20577"/>
          <ac:spMkLst>
            <pc:docMk/>
            <pc:sldMk cId="4103495957" sldId="258"/>
            <ac:spMk id="2" creationId="{095BEC3C-7274-4A16-8C03-B1B8256C226B}"/>
          </ac:spMkLst>
        </pc:spChg>
      </pc:sldChg>
      <pc:sldChg chg="new">
        <pc:chgData name="Girinath P" userId="119ac3937401f82d" providerId="Windows Live" clId="Web-{96CE28B2-6C60-4590-9D06-5DD57B2FBD7E}" dt="2020-06-13T14:02:31.887" v="417"/>
        <pc:sldMkLst>
          <pc:docMk/>
          <pc:sldMk cId="2967069501" sldId="259"/>
        </pc:sldMkLst>
      </pc:sldChg>
    </pc:docChg>
  </pc:docChgLst>
  <pc:docChgLst>
    <pc:chgData name="shivaramprasad meesa" userId="b6e4efcd08ad04ba" providerId="Windows Live" clId="Web-{9179D3A9-6458-4B35-8A07-4C623A31F52F}"/>
    <pc:docChg chg="modSld">
      <pc:chgData name="shivaramprasad meesa" userId="b6e4efcd08ad04ba" providerId="Windows Live" clId="Web-{9179D3A9-6458-4B35-8A07-4C623A31F52F}" dt="2020-06-14T17:38:36.709" v="17" actId="14100"/>
      <pc:docMkLst>
        <pc:docMk/>
      </pc:docMkLst>
      <pc:sldChg chg="modSp">
        <pc:chgData name="shivaramprasad meesa" userId="b6e4efcd08ad04ba" providerId="Windows Live" clId="Web-{9179D3A9-6458-4B35-8A07-4C623A31F52F}" dt="2020-06-14T17:38:36.709" v="17" actId="14100"/>
        <pc:sldMkLst>
          <pc:docMk/>
          <pc:sldMk cId="2346049673" sldId="263"/>
        </pc:sldMkLst>
        <pc:spChg chg="mod">
          <ac:chgData name="shivaramprasad meesa" userId="b6e4efcd08ad04ba" providerId="Windows Live" clId="Web-{9179D3A9-6458-4B35-8A07-4C623A31F52F}" dt="2020-06-14T17:38:36.709" v="17" actId="14100"/>
          <ac:spMkLst>
            <pc:docMk/>
            <pc:sldMk cId="2346049673" sldId="263"/>
            <ac:spMk id="5" creationId="{E8B0C7B8-8874-418C-A5E4-1705181A5E31}"/>
          </ac:spMkLst>
        </pc:spChg>
      </pc:sldChg>
    </pc:docChg>
  </pc:docChgLst>
  <pc:docChgLst>
    <pc:chgData name="Girinath P" userId="119ac3937401f82d" providerId="Windows Live" clId="Web-{21107ABC-9459-41F2-B799-9813AFEAE4B7}"/>
    <pc:docChg chg="addSld modSld">
      <pc:chgData name="Girinath P" userId="119ac3937401f82d" providerId="Windows Live" clId="Web-{21107ABC-9459-41F2-B799-9813AFEAE4B7}" dt="2020-06-14T17:10:26.933" v="187" actId="20577"/>
      <pc:docMkLst>
        <pc:docMk/>
      </pc:docMkLst>
      <pc:sldChg chg="modSp">
        <pc:chgData name="Girinath P" userId="119ac3937401f82d" providerId="Windows Live" clId="Web-{21107ABC-9459-41F2-B799-9813AFEAE4B7}" dt="2020-06-14T17:07:43.785" v="152" actId="20577"/>
        <pc:sldMkLst>
          <pc:docMk/>
          <pc:sldMk cId="2967069501" sldId="259"/>
        </pc:sldMkLst>
        <pc:spChg chg="mod">
          <ac:chgData name="Girinath P" userId="119ac3937401f82d" providerId="Windows Live" clId="Web-{21107ABC-9459-41F2-B799-9813AFEAE4B7}" dt="2020-06-14T17:07:43.785" v="152" actId="20577"/>
          <ac:spMkLst>
            <pc:docMk/>
            <pc:sldMk cId="2967069501" sldId="259"/>
            <ac:spMk id="3" creationId="{6E6883AF-9782-4B25-B175-3AE4432AC63C}"/>
          </ac:spMkLst>
        </pc:spChg>
      </pc:sldChg>
      <pc:sldChg chg="addSp delSp modSp mod setBg">
        <pc:chgData name="Girinath P" userId="119ac3937401f82d" providerId="Windows Live" clId="Web-{21107ABC-9459-41F2-B799-9813AFEAE4B7}" dt="2020-06-14T17:10:14.714" v="185" actId="20577"/>
        <pc:sldMkLst>
          <pc:docMk/>
          <pc:sldMk cId="2011955042" sldId="260"/>
        </pc:sldMkLst>
        <pc:spChg chg="mod">
          <ac:chgData name="Girinath P" userId="119ac3937401f82d" providerId="Windows Live" clId="Web-{21107ABC-9459-41F2-B799-9813AFEAE4B7}" dt="2020-06-14T17:09:51.291" v="156" actId="20577"/>
          <ac:spMkLst>
            <pc:docMk/>
            <pc:sldMk cId="2011955042" sldId="260"/>
            <ac:spMk id="2" creationId="{8D1B879E-9618-448E-8886-2903B1D3F386}"/>
          </ac:spMkLst>
        </pc:spChg>
        <pc:spChg chg="add del mod">
          <ac:chgData name="Girinath P" userId="119ac3937401f82d" providerId="Windows Live" clId="Web-{21107ABC-9459-41F2-B799-9813AFEAE4B7}" dt="2020-06-14T17:09:24.789" v="155"/>
          <ac:spMkLst>
            <pc:docMk/>
            <pc:sldMk cId="2011955042" sldId="260"/>
            <ac:spMk id="3" creationId="{273DBA42-372F-435F-BC49-57D6669D7FFB}"/>
          </ac:spMkLst>
        </pc:spChg>
        <pc:spChg chg="add">
          <ac:chgData name="Girinath P" userId="119ac3937401f82d" providerId="Windows Live" clId="Web-{21107ABC-9459-41F2-B799-9813AFEAE4B7}" dt="2020-06-14T17:09:07.804" v="154"/>
          <ac:spMkLst>
            <pc:docMk/>
            <pc:sldMk cId="2011955042" sldId="260"/>
            <ac:spMk id="7" creationId="{C0DB9C61-90E0-484F-8602-02F49EDC1B70}"/>
          </ac:spMkLst>
        </pc:spChg>
        <pc:spChg chg="add mod">
          <ac:chgData name="Girinath P" userId="119ac3937401f82d" providerId="Windows Live" clId="Web-{21107ABC-9459-41F2-B799-9813AFEAE4B7}" dt="2020-06-14T17:10:14.714" v="185" actId="20577"/>
          <ac:spMkLst>
            <pc:docMk/>
            <pc:sldMk cId="2011955042" sldId="260"/>
            <ac:spMk id="10" creationId="{F809EBA7-CBCB-4465-BA8D-57B81D4B2967}"/>
          </ac:spMkLst>
        </pc:spChg>
        <pc:spChg chg="add">
          <ac:chgData name="Girinath P" userId="119ac3937401f82d" providerId="Windows Live" clId="Web-{21107ABC-9459-41F2-B799-9813AFEAE4B7}" dt="2020-06-14T17:09:07.804" v="154"/>
          <ac:spMkLst>
            <pc:docMk/>
            <pc:sldMk cId="2011955042" sldId="260"/>
            <ac:spMk id="14" creationId="{3F7ED563-E5DB-4937-BF78-7893C4DC92A0}"/>
          </ac:spMkLst>
        </pc:spChg>
        <pc:spChg chg="add">
          <ac:chgData name="Girinath P" userId="119ac3937401f82d" providerId="Windows Live" clId="Web-{21107ABC-9459-41F2-B799-9813AFEAE4B7}" dt="2020-06-14T17:09:07.804" v="154"/>
          <ac:spMkLst>
            <pc:docMk/>
            <pc:sldMk cId="2011955042" sldId="260"/>
            <ac:spMk id="16" creationId="{2306B647-FE95-4550-8350-3D2180C62211}"/>
          </ac:spMkLst>
        </pc:spChg>
        <pc:picChg chg="mod">
          <ac:chgData name="Girinath P" userId="119ac3937401f82d" providerId="Windows Live" clId="Web-{21107ABC-9459-41F2-B799-9813AFEAE4B7}" dt="2020-06-14T17:09:07.804" v="154"/>
          <ac:picMkLst>
            <pc:docMk/>
            <pc:sldMk cId="2011955042" sldId="260"/>
            <ac:picMk id="5" creationId="{291CBB37-CBA2-453C-9276-8630537EEAE0}"/>
          </ac:picMkLst>
        </pc:picChg>
      </pc:sldChg>
      <pc:sldChg chg="addSp delSp modSp new">
        <pc:chgData name="Girinath P" userId="119ac3937401f82d" providerId="Windows Live" clId="Web-{21107ABC-9459-41F2-B799-9813AFEAE4B7}" dt="2020-06-14T16:58:59.588" v="50" actId="14100"/>
        <pc:sldMkLst>
          <pc:docMk/>
          <pc:sldMk cId="4240660280" sldId="261"/>
        </pc:sldMkLst>
        <pc:spChg chg="del">
          <ac:chgData name="Girinath P" userId="119ac3937401f82d" providerId="Windows Live" clId="Web-{21107ABC-9459-41F2-B799-9813AFEAE4B7}" dt="2020-06-14T16:58:51.682" v="49"/>
          <ac:spMkLst>
            <pc:docMk/>
            <pc:sldMk cId="4240660280" sldId="261"/>
            <ac:spMk id="2" creationId="{8978EF83-053D-49F0-95DD-A4AB884BEE21}"/>
          </ac:spMkLst>
        </pc:spChg>
        <pc:spChg chg="del">
          <ac:chgData name="Girinath P" userId="119ac3937401f82d" providerId="Windows Live" clId="Web-{21107ABC-9459-41F2-B799-9813AFEAE4B7}" dt="2020-06-14T16:58:18.477" v="47"/>
          <ac:spMkLst>
            <pc:docMk/>
            <pc:sldMk cId="4240660280" sldId="261"/>
            <ac:spMk id="3" creationId="{F0029720-3BC6-4A78-BE28-A348629DF3F4}"/>
          </ac:spMkLst>
        </pc:spChg>
        <pc:picChg chg="add mod ord">
          <ac:chgData name="Girinath P" userId="119ac3937401f82d" providerId="Windows Live" clId="Web-{21107ABC-9459-41F2-B799-9813AFEAE4B7}" dt="2020-06-14T16:58:59.588" v="50" actId="14100"/>
          <ac:picMkLst>
            <pc:docMk/>
            <pc:sldMk cId="4240660280" sldId="261"/>
            <ac:picMk id="4" creationId="{5896D7F3-BCDC-4EFF-838B-7AEA3B2884D7}"/>
          </ac:picMkLst>
        </pc:picChg>
      </pc:sldChg>
    </pc:docChg>
  </pc:docChgLst>
  <pc:docChgLst>
    <pc:chgData name="Girinath P" userId="119ac3937401f82d" providerId="Windows Live" clId="Web-{41BA83B6-2E11-4ADF-9050-D90BCF7407E5}"/>
    <pc:docChg chg="addSld delSld modSld">
      <pc:chgData name="Girinath P" userId="119ac3937401f82d" providerId="Windows Live" clId="Web-{41BA83B6-2E11-4ADF-9050-D90BCF7407E5}" dt="2020-06-14T17:33:17.592" v="1971" actId="14100"/>
      <pc:docMkLst>
        <pc:docMk/>
      </pc:docMkLst>
      <pc:sldChg chg="modSp">
        <pc:chgData name="Girinath P" userId="119ac3937401f82d" providerId="Windows Live" clId="Web-{41BA83B6-2E11-4ADF-9050-D90BCF7407E5}" dt="2020-06-14T17:24:10.416" v="923" actId="14100"/>
        <pc:sldMkLst>
          <pc:docMk/>
          <pc:sldMk cId="2011955042" sldId="260"/>
        </pc:sldMkLst>
        <pc:spChg chg="mod">
          <ac:chgData name="Girinath P" userId="119ac3937401f82d" providerId="Windows Live" clId="Web-{41BA83B6-2E11-4ADF-9050-D90BCF7407E5}" dt="2020-06-14T17:24:10.416" v="923" actId="14100"/>
          <ac:spMkLst>
            <pc:docMk/>
            <pc:sldMk cId="2011955042" sldId="260"/>
            <ac:spMk id="10" creationId="{F809EBA7-CBCB-4465-BA8D-57B81D4B2967}"/>
          </ac:spMkLst>
        </pc:spChg>
      </pc:sldChg>
      <pc:sldChg chg="addSp delSp modSp del">
        <pc:chgData name="Girinath P" userId="119ac3937401f82d" providerId="Windows Live" clId="Web-{41BA83B6-2E11-4ADF-9050-D90BCF7407E5}" dt="2020-06-14T17:33:03.560" v="1968"/>
        <pc:sldMkLst>
          <pc:docMk/>
          <pc:sldMk cId="4240660280" sldId="261"/>
        </pc:sldMkLst>
        <pc:spChg chg="add mod">
          <ac:chgData name="Girinath P" userId="119ac3937401f82d" providerId="Windows Live" clId="Web-{41BA83B6-2E11-4ADF-9050-D90BCF7407E5}" dt="2020-06-14T17:32:21.498" v="1919"/>
          <ac:spMkLst>
            <pc:docMk/>
            <pc:sldMk cId="4240660280" sldId="261"/>
            <ac:spMk id="3" creationId="{30B04619-8805-455A-BE63-CB7E04391310}"/>
          </ac:spMkLst>
        </pc:spChg>
        <pc:picChg chg="del mod">
          <ac:chgData name="Girinath P" userId="119ac3937401f82d" providerId="Windows Live" clId="Web-{41BA83B6-2E11-4ADF-9050-D90BCF7407E5}" dt="2020-06-14T17:32:21.498" v="1919"/>
          <ac:picMkLst>
            <pc:docMk/>
            <pc:sldMk cId="4240660280" sldId="261"/>
            <ac:picMk id="4" creationId="{5896D7F3-BCDC-4EFF-838B-7AEA3B2884D7}"/>
          </ac:picMkLst>
        </pc:picChg>
      </pc:sldChg>
      <pc:sldChg chg="delSp modSp new">
        <pc:chgData name="Girinath P" userId="119ac3937401f82d" providerId="Windows Live" clId="Web-{41BA83B6-2E11-4ADF-9050-D90BCF7407E5}" dt="2020-06-14T17:31:54.716" v="1916" actId="1076"/>
        <pc:sldMkLst>
          <pc:docMk/>
          <pc:sldMk cId="4088428481" sldId="262"/>
        </pc:sldMkLst>
        <pc:spChg chg="del">
          <ac:chgData name="Girinath P" userId="119ac3937401f82d" providerId="Windows Live" clId="Web-{41BA83B6-2E11-4ADF-9050-D90BCF7407E5}" dt="2020-06-14T17:24:30.103" v="925"/>
          <ac:spMkLst>
            <pc:docMk/>
            <pc:sldMk cId="4088428481" sldId="262"/>
            <ac:spMk id="2" creationId="{896390AA-FAD2-4C6D-88A4-8AF80666779B}"/>
          </ac:spMkLst>
        </pc:spChg>
        <pc:spChg chg="mod">
          <ac:chgData name="Girinath P" userId="119ac3937401f82d" providerId="Windows Live" clId="Web-{41BA83B6-2E11-4ADF-9050-D90BCF7407E5}" dt="2020-06-14T17:31:54.716" v="1916" actId="1076"/>
          <ac:spMkLst>
            <pc:docMk/>
            <pc:sldMk cId="4088428481" sldId="262"/>
            <ac:spMk id="3" creationId="{E1F53EF2-8122-45FB-BD41-C04FDB3C69B7}"/>
          </ac:spMkLst>
        </pc:spChg>
      </pc:sldChg>
      <pc:sldChg chg="addSp delSp modSp new">
        <pc:chgData name="Girinath P" userId="119ac3937401f82d" providerId="Windows Live" clId="Web-{41BA83B6-2E11-4ADF-9050-D90BCF7407E5}" dt="2020-06-14T17:33:17.592" v="1971" actId="14100"/>
        <pc:sldMkLst>
          <pc:docMk/>
          <pc:sldMk cId="2346049673" sldId="263"/>
        </pc:sldMkLst>
        <pc:spChg chg="mod">
          <ac:chgData name="Girinath P" userId="119ac3937401f82d" providerId="Windows Live" clId="Web-{41BA83B6-2E11-4ADF-9050-D90BCF7407E5}" dt="2020-06-14T17:32:58.998" v="1966" actId="20577"/>
          <ac:spMkLst>
            <pc:docMk/>
            <pc:sldMk cId="2346049673" sldId="263"/>
            <ac:spMk id="2" creationId="{538D01FC-EB9F-4BC1-8C40-3CB30C060000}"/>
          </ac:spMkLst>
        </pc:spChg>
        <pc:spChg chg="del">
          <ac:chgData name="Girinath P" userId="119ac3937401f82d" providerId="Windows Live" clId="Web-{41BA83B6-2E11-4ADF-9050-D90BCF7407E5}" dt="2020-06-14T17:32:25.701" v="1920"/>
          <ac:spMkLst>
            <pc:docMk/>
            <pc:sldMk cId="2346049673" sldId="263"/>
            <ac:spMk id="3" creationId="{051E6042-1330-4998-9305-AC9C42F952CB}"/>
          </ac:spMkLst>
        </pc:spChg>
        <pc:spChg chg="add mod">
          <ac:chgData name="Girinath P" userId="119ac3937401f82d" providerId="Windows Live" clId="Web-{41BA83B6-2E11-4ADF-9050-D90BCF7407E5}" dt="2020-06-14T17:33:17.592" v="1971" actId="14100"/>
          <ac:spMkLst>
            <pc:docMk/>
            <pc:sldMk cId="2346049673" sldId="263"/>
            <ac:spMk id="5" creationId="{E8B0C7B8-8874-418C-A5E4-1705181A5E31}"/>
          </ac:spMkLst>
        </pc:spChg>
        <pc:picChg chg="add mod ord">
          <ac:chgData name="Girinath P" userId="119ac3937401f82d" providerId="Windows Live" clId="Web-{41BA83B6-2E11-4ADF-9050-D90BCF7407E5}" dt="2020-06-14T17:32:30.685" v="1921" actId="1076"/>
          <ac:picMkLst>
            <pc:docMk/>
            <pc:sldMk cId="2346049673" sldId="263"/>
            <ac:picMk id="4" creationId="{DBFAC37D-D487-4853-BC18-EAC2E21CCC81}"/>
          </ac:picMkLst>
        </pc:picChg>
      </pc:sldChg>
    </pc:docChg>
  </pc:docChgLst>
  <pc:docChgLst>
    <pc:chgData name="Girinath P" userId="119ac3937401f82d" providerId="Windows Live" clId="Web-{E73E75EB-EE01-4E25-833A-B06DE3BF4195}"/>
    <pc:docChg chg="modSld">
      <pc:chgData name="Girinath P" userId="119ac3937401f82d" providerId="Windows Live" clId="Web-{E73E75EB-EE01-4E25-833A-B06DE3BF4195}" dt="2020-06-15T05:42:40.243" v="672" actId="14100"/>
      <pc:docMkLst>
        <pc:docMk/>
      </pc:docMkLst>
      <pc:sldChg chg="modSp">
        <pc:chgData name="Girinath P" userId="119ac3937401f82d" providerId="Windows Live" clId="Web-{E73E75EB-EE01-4E25-833A-B06DE3BF4195}" dt="2020-06-15T05:40:58.695" v="662" actId="20577"/>
        <pc:sldMkLst>
          <pc:docMk/>
          <pc:sldMk cId="4103495957" sldId="258"/>
        </pc:sldMkLst>
        <pc:spChg chg="mod">
          <ac:chgData name="Girinath P" userId="119ac3937401f82d" providerId="Windows Live" clId="Web-{E73E75EB-EE01-4E25-833A-B06DE3BF4195}" dt="2020-06-15T05:40:58.695" v="662" actId="20577"/>
          <ac:spMkLst>
            <pc:docMk/>
            <pc:sldMk cId="4103495957" sldId="258"/>
            <ac:spMk id="3" creationId="{83291340-3626-4DED-A147-FF894CBD8104}"/>
          </ac:spMkLst>
        </pc:spChg>
      </pc:sldChg>
      <pc:sldChg chg="modSp">
        <pc:chgData name="Girinath P" userId="119ac3937401f82d" providerId="Windows Live" clId="Web-{E73E75EB-EE01-4E25-833A-B06DE3BF4195}" dt="2020-06-15T05:42:40.243" v="672" actId="14100"/>
        <pc:sldMkLst>
          <pc:docMk/>
          <pc:sldMk cId="4088428481" sldId="262"/>
        </pc:sldMkLst>
        <pc:spChg chg="mod">
          <ac:chgData name="Girinath P" userId="119ac3937401f82d" providerId="Windows Live" clId="Web-{E73E75EB-EE01-4E25-833A-B06DE3BF4195}" dt="2020-06-15T05:42:40.243" v="672" actId="14100"/>
          <ac:spMkLst>
            <pc:docMk/>
            <pc:sldMk cId="4088428481" sldId="262"/>
            <ac:spMk id="3" creationId="{E1F53EF2-8122-45FB-BD41-C04FDB3C69B7}"/>
          </ac:spMkLst>
        </pc:spChg>
      </pc:sldChg>
      <pc:sldChg chg="modSp">
        <pc:chgData name="Girinath P" userId="119ac3937401f82d" providerId="Windows Live" clId="Web-{E73E75EB-EE01-4E25-833A-B06DE3BF4195}" dt="2020-06-15T05:27:53.001" v="516" actId="1076"/>
        <pc:sldMkLst>
          <pc:docMk/>
          <pc:sldMk cId="2346049673" sldId="263"/>
        </pc:sldMkLst>
        <pc:spChg chg="mod">
          <ac:chgData name="Girinath P" userId="119ac3937401f82d" providerId="Windows Live" clId="Web-{E73E75EB-EE01-4E25-833A-B06DE3BF4195}" dt="2020-06-15T05:27:53.001" v="516" actId="1076"/>
          <ac:spMkLst>
            <pc:docMk/>
            <pc:sldMk cId="2346049673" sldId="263"/>
            <ac:spMk id="5" creationId="{E8B0C7B8-8874-418C-A5E4-1705181A5E31}"/>
          </ac:spMkLst>
        </pc:spChg>
      </pc:sldChg>
    </pc:docChg>
  </pc:docChgLst>
  <pc:docChgLst>
    <pc:chgData name="shivaramprasad meesa" userId="b6e4efcd08ad04ba" providerId="Windows Live" clId="Web-{6A7ACA94-69DB-4944-A921-4704478D92C9}"/>
    <pc:docChg chg="modSld">
      <pc:chgData name="shivaramprasad meesa" userId="b6e4efcd08ad04ba" providerId="Windows Live" clId="Web-{6A7ACA94-69DB-4944-A921-4704478D92C9}" dt="2020-06-14T14:19:34.246" v="88" actId="20577"/>
      <pc:docMkLst>
        <pc:docMk/>
      </pc:docMkLst>
      <pc:sldChg chg="modSp">
        <pc:chgData name="shivaramprasad meesa" userId="b6e4efcd08ad04ba" providerId="Windows Live" clId="Web-{6A7ACA94-69DB-4944-A921-4704478D92C9}" dt="2020-06-14T14:19:31.840" v="86" actId="20577"/>
        <pc:sldMkLst>
          <pc:docMk/>
          <pc:sldMk cId="4103495957" sldId="258"/>
        </pc:sldMkLst>
        <pc:spChg chg="mod">
          <ac:chgData name="shivaramprasad meesa" userId="b6e4efcd08ad04ba" providerId="Windows Live" clId="Web-{6A7ACA94-69DB-4944-A921-4704478D92C9}" dt="2020-06-14T14:19:31.840" v="86" actId="20577"/>
          <ac:spMkLst>
            <pc:docMk/>
            <pc:sldMk cId="4103495957" sldId="258"/>
            <ac:spMk id="3" creationId="{83291340-3626-4DED-A147-FF894CBD8104}"/>
          </ac:spMkLst>
        </pc:spChg>
      </pc:sldChg>
    </pc:docChg>
  </pc:docChgLst>
  <pc:docChgLst>
    <pc:chgData name="shivaramprasad meesa" userId="b6e4efcd08ad04ba" providerId="Windows Live" clId="Web-{95F065D5-8E4E-4FA8-AF9B-E3A1A2E0B2DC}"/>
    <pc:docChg chg="modSld">
      <pc:chgData name="shivaramprasad meesa" userId="b6e4efcd08ad04ba" providerId="Windows Live" clId="Web-{95F065D5-8E4E-4FA8-AF9B-E3A1A2E0B2DC}" dt="2020-06-15T04:54:46.577" v="272" actId="20577"/>
      <pc:docMkLst>
        <pc:docMk/>
      </pc:docMkLst>
      <pc:sldChg chg="modSp">
        <pc:chgData name="shivaramprasad meesa" userId="b6e4efcd08ad04ba" providerId="Windows Live" clId="Web-{95F065D5-8E4E-4FA8-AF9B-E3A1A2E0B2DC}" dt="2020-06-15T04:54:46.561" v="271" actId="20577"/>
        <pc:sldMkLst>
          <pc:docMk/>
          <pc:sldMk cId="2346049673" sldId="263"/>
        </pc:sldMkLst>
        <pc:spChg chg="mod">
          <ac:chgData name="shivaramprasad meesa" userId="b6e4efcd08ad04ba" providerId="Windows Live" clId="Web-{95F065D5-8E4E-4FA8-AF9B-E3A1A2E0B2DC}" dt="2020-06-15T04:54:46.561" v="271" actId="20577"/>
          <ac:spMkLst>
            <pc:docMk/>
            <pc:sldMk cId="2346049673" sldId="263"/>
            <ac:spMk id="5" creationId="{E8B0C7B8-8874-418C-A5E4-1705181A5E31}"/>
          </ac:spMkLst>
        </pc:spChg>
      </pc:sldChg>
    </pc:docChg>
  </pc:docChgLst>
  <pc:docChgLst>
    <pc:chgData name="Girinath P" userId="119ac3937401f82d" providerId="Windows Live" clId="Web-{F20685D0-C622-4C18-8BB3-F8F3D09F76B0}"/>
    <pc:docChg chg="addSld modSld">
      <pc:chgData name="Girinath P" userId="119ac3937401f82d" providerId="Windows Live" clId="Web-{F20685D0-C622-4C18-8BB3-F8F3D09F76B0}" dt="2020-06-14T16:56:04.068" v="560"/>
      <pc:docMkLst>
        <pc:docMk/>
      </pc:docMkLst>
      <pc:sldChg chg="modSp">
        <pc:chgData name="Girinath P" userId="119ac3937401f82d" providerId="Windows Live" clId="Web-{F20685D0-C622-4C18-8BB3-F8F3D09F76B0}" dt="2020-06-14T16:50:01.656" v="494" actId="20577"/>
        <pc:sldMkLst>
          <pc:docMk/>
          <pc:sldMk cId="2967069501" sldId="259"/>
        </pc:sldMkLst>
        <pc:spChg chg="mod">
          <ac:chgData name="Girinath P" userId="119ac3937401f82d" providerId="Windows Live" clId="Web-{F20685D0-C622-4C18-8BB3-F8F3D09F76B0}" dt="2020-06-14T16:50:01.656" v="494" actId="20577"/>
          <ac:spMkLst>
            <pc:docMk/>
            <pc:sldMk cId="2967069501" sldId="259"/>
            <ac:spMk id="3" creationId="{6E6883AF-9782-4B25-B175-3AE4432AC63C}"/>
          </ac:spMkLst>
        </pc:spChg>
      </pc:sldChg>
      <pc:sldChg chg="addSp delSp modSp new mod setBg">
        <pc:chgData name="Girinath P" userId="119ac3937401f82d" providerId="Windows Live" clId="Web-{F20685D0-C622-4C18-8BB3-F8F3D09F76B0}" dt="2020-06-14T16:56:04.068" v="560"/>
        <pc:sldMkLst>
          <pc:docMk/>
          <pc:sldMk cId="2011955042" sldId="260"/>
        </pc:sldMkLst>
        <pc:spChg chg="mod">
          <ac:chgData name="Girinath P" userId="119ac3937401f82d" providerId="Windows Live" clId="Web-{F20685D0-C622-4C18-8BB3-F8F3D09F76B0}" dt="2020-06-14T16:56:04.068" v="560"/>
          <ac:spMkLst>
            <pc:docMk/>
            <pc:sldMk cId="2011955042" sldId="260"/>
            <ac:spMk id="2" creationId="{8D1B879E-9618-448E-8886-2903B1D3F386}"/>
          </ac:spMkLst>
        </pc:spChg>
        <pc:spChg chg="add del">
          <ac:chgData name="Girinath P" userId="119ac3937401f82d" providerId="Windows Live" clId="Web-{F20685D0-C622-4C18-8BB3-F8F3D09F76B0}" dt="2020-06-14T16:55:39.365" v="556"/>
          <ac:spMkLst>
            <pc:docMk/>
            <pc:sldMk cId="2011955042" sldId="260"/>
            <ac:spMk id="3" creationId="{4B785A37-0FCB-4CB6-8D4C-880FCA438AB4}"/>
          </ac:spMkLst>
        </pc:spChg>
        <pc:spChg chg="add del">
          <ac:chgData name="Girinath P" userId="119ac3937401f82d" providerId="Windows Live" clId="Web-{F20685D0-C622-4C18-8BB3-F8F3D09F76B0}" dt="2020-06-14T16:55:28.161" v="554"/>
          <ac:spMkLst>
            <pc:docMk/>
            <pc:sldMk cId="2011955042" sldId="260"/>
            <ac:spMk id="8" creationId="{D7C809A2-BFA2-4296-BA1A-E6314937F2E1}"/>
          </ac:spMkLst>
        </pc:spChg>
        <pc:spChg chg="add del">
          <ac:chgData name="Girinath P" userId="119ac3937401f82d" providerId="Windows Live" clId="Web-{F20685D0-C622-4C18-8BB3-F8F3D09F76B0}" dt="2020-06-14T16:56:04.068" v="560"/>
          <ac:spMkLst>
            <pc:docMk/>
            <pc:sldMk cId="2011955042" sldId="260"/>
            <ac:spMk id="9" creationId="{6E5BE5A7-1ED1-4BA1-BB94-09C3509FB987}"/>
          </ac:spMkLst>
        </pc:spChg>
        <pc:picChg chg="add del mod ord">
          <ac:chgData name="Girinath P" userId="119ac3937401f82d" providerId="Windows Live" clId="Web-{F20685D0-C622-4C18-8BB3-F8F3D09F76B0}" dt="2020-06-14T16:55:28.802" v="555"/>
          <ac:picMkLst>
            <pc:docMk/>
            <pc:sldMk cId="2011955042" sldId="260"/>
            <ac:picMk id="4" creationId="{0B4D5E7F-99E8-4084-A77D-FB1F5CFEA111}"/>
          </ac:picMkLst>
        </pc:picChg>
        <pc:picChg chg="add mod ord">
          <ac:chgData name="Girinath P" userId="119ac3937401f82d" providerId="Windows Live" clId="Web-{F20685D0-C622-4C18-8BB3-F8F3D09F76B0}" dt="2020-06-14T16:56:04.068" v="560"/>
          <ac:picMkLst>
            <pc:docMk/>
            <pc:sldMk cId="2011955042" sldId="260"/>
            <ac:picMk id="5" creationId="{291CBB37-CBA2-453C-9276-8630537EEAE0}"/>
          </ac:picMkLst>
        </pc:picChg>
        <pc:cxnChg chg="add del">
          <ac:chgData name="Girinath P" userId="119ac3937401f82d" providerId="Windows Live" clId="Web-{F20685D0-C622-4C18-8BB3-F8F3D09F76B0}" dt="2020-06-14T16:55:28.161" v="554"/>
          <ac:cxnSpMkLst>
            <pc:docMk/>
            <pc:sldMk cId="2011955042" sldId="260"/>
            <ac:cxnSpMk id="11" creationId="{A7F400EE-A8A5-48AF-B4D6-291B52C6F0B0}"/>
          </ac:cxnSpMkLst>
        </pc:cxnChg>
        <pc:cxnChg chg="add del">
          <ac:chgData name="Girinath P" userId="119ac3937401f82d" providerId="Windows Live" clId="Web-{F20685D0-C622-4C18-8BB3-F8F3D09F76B0}" dt="2020-06-14T16:56:04.068" v="560"/>
          <ac:cxnSpMkLst>
            <pc:docMk/>
            <pc:sldMk cId="2011955042" sldId="260"/>
            <ac:cxnSpMk id="12" creationId="{A7F400EE-A8A5-48AF-B4D6-291B52C6F0B0}"/>
          </ac:cxnSpMkLst>
        </pc:cxnChg>
      </pc:sldChg>
    </pc:docChg>
  </pc:docChgLst>
  <pc:docChgLst>
    <pc:chgData name="shivaramprasad meesa" userId="b6e4efcd08ad04ba" providerId="Windows Live" clId="Web-{5D567E37-01BC-4AD1-8C4C-4E662EE1AC3D}"/>
    <pc:docChg chg="modSld">
      <pc:chgData name="shivaramprasad meesa" userId="b6e4efcd08ad04ba" providerId="Windows Live" clId="Web-{5D567E37-01BC-4AD1-8C4C-4E662EE1AC3D}" dt="2020-06-15T05:29:39.761" v="407" actId="20577"/>
      <pc:docMkLst>
        <pc:docMk/>
      </pc:docMkLst>
      <pc:sldChg chg="modSp">
        <pc:chgData name="shivaramprasad meesa" userId="b6e4efcd08ad04ba" providerId="Windows Live" clId="Web-{5D567E37-01BC-4AD1-8C4C-4E662EE1AC3D}" dt="2020-06-15T05:29:30.230" v="405" actId="20577"/>
        <pc:sldMkLst>
          <pc:docMk/>
          <pc:sldMk cId="4103495957" sldId="258"/>
        </pc:sldMkLst>
        <pc:spChg chg="mod">
          <ac:chgData name="shivaramprasad meesa" userId="b6e4efcd08ad04ba" providerId="Windows Live" clId="Web-{5D567E37-01BC-4AD1-8C4C-4E662EE1AC3D}" dt="2020-06-15T05:29:30.230" v="405" actId="20577"/>
          <ac:spMkLst>
            <pc:docMk/>
            <pc:sldMk cId="4103495957" sldId="258"/>
            <ac:spMk id="3" creationId="{83291340-3626-4DED-A147-FF894CBD8104}"/>
          </ac:spMkLst>
        </pc:spChg>
      </pc:sldChg>
      <pc:sldChg chg="modSp">
        <pc:chgData name="shivaramprasad meesa" userId="b6e4efcd08ad04ba" providerId="Windows Live" clId="Web-{5D567E37-01BC-4AD1-8C4C-4E662EE1AC3D}" dt="2020-06-15T05:27:06.277" v="403" actId="20577"/>
        <pc:sldMkLst>
          <pc:docMk/>
          <pc:sldMk cId="2346049673" sldId="263"/>
        </pc:sldMkLst>
        <pc:spChg chg="mod">
          <ac:chgData name="shivaramprasad meesa" userId="b6e4efcd08ad04ba" providerId="Windows Live" clId="Web-{5D567E37-01BC-4AD1-8C4C-4E662EE1AC3D}" dt="2020-06-15T05:27:06.277" v="403" actId="20577"/>
          <ac:spMkLst>
            <pc:docMk/>
            <pc:sldMk cId="2346049673" sldId="263"/>
            <ac:spMk id="5" creationId="{E8B0C7B8-8874-418C-A5E4-1705181A5E3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8/1/2020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8/1/2020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8/1/2020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8/1/2020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8/1/2020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dacemirror.sci-hub.tw/proceedings-article/8d3075b1dfc6970597979556c2505484/baras2019.pdf?rand=5ede3c310fe97?download=tru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slamtec.com/en/Lidar/A1"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robotshop.com/media/files/pdf2/ld108_slamtec_rplidar_datasheet_a1m8_v1.1_en_2_.pdf" TargetMode="External"/><Relationship Id="rId2" Type="http://schemas.openxmlformats.org/officeDocument/2006/relationships/hyperlink" Target="https://github.com/Slamtec/rplidar_sdk"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cs typeface="Calibri Light"/>
              </a:rPr>
              <a:t>IOT Project</a:t>
            </a:r>
          </a:p>
        </p:txBody>
      </p:sp>
      <p:sp>
        <p:nvSpPr>
          <p:cNvPr id="3" name="Subtitle 2"/>
          <p:cNvSpPr>
            <a:spLocks noGrp="1"/>
          </p:cNvSpPr>
          <p:nvPr>
            <p:ph type="subTitle" idx="1"/>
          </p:nvPr>
        </p:nvSpPr>
        <p:spPr/>
        <p:txBody>
          <a:bodyPr vert="horz" lIns="91440" tIns="45720" rIns="91440" bIns="45720" rtlCol="0" anchor="t">
            <a:normAutofit/>
          </a:bodyPr>
          <a:lstStyle/>
          <a:p>
            <a:r>
              <a:rPr lang="en-US">
                <a:cs typeface="Calibri"/>
              </a:rPr>
              <a:t>Obstacle avoiding robot</a:t>
            </a:r>
            <a:endParaRPr lang="en-US"/>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886B0-4C85-4592-A985-79AA7DEA4889}"/>
              </a:ext>
            </a:extLst>
          </p:cNvPr>
          <p:cNvSpPr>
            <a:spLocks noGrp="1"/>
          </p:cNvSpPr>
          <p:nvPr>
            <p:ph type="title"/>
          </p:nvPr>
        </p:nvSpPr>
        <p:spPr/>
        <p:txBody>
          <a:bodyPr/>
          <a:lstStyle/>
          <a:p>
            <a:r>
              <a:rPr lang="en-US">
                <a:cs typeface="Calibri Light"/>
              </a:rPr>
              <a:t>Goals of the project</a:t>
            </a:r>
            <a:endParaRPr lang="en-US"/>
          </a:p>
        </p:txBody>
      </p:sp>
      <p:sp>
        <p:nvSpPr>
          <p:cNvPr id="3" name="Content Placeholder 2">
            <a:extLst>
              <a:ext uri="{FF2B5EF4-FFF2-40B4-BE49-F238E27FC236}">
                <a16:creationId xmlns:a16="http://schemas.microsoft.com/office/drawing/2014/main" id="{8B882F40-5171-467C-9413-E99E6A2E156C}"/>
              </a:ext>
            </a:extLst>
          </p:cNvPr>
          <p:cNvSpPr>
            <a:spLocks noGrp="1"/>
          </p:cNvSpPr>
          <p:nvPr>
            <p:ph idx="1"/>
          </p:nvPr>
        </p:nvSpPr>
        <p:spPr>
          <a:xfrm>
            <a:off x="838200" y="1825625"/>
            <a:ext cx="10976562" cy="3899783"/>
          </a:xfrm>
        </p:spPr>
        <p:txBody>
          <a:bodyPr vert="horz" lIns="91440" tIns="45720" rIns="91440" bIns="45720" rtlCol="0" anchor="t">
            <a:normAutofit/>
          </a:bodyPr>
          <a:lstStyle/>
          <a:p>
            <a:r>
              <a:rPr lang="en-US">
                <a:ea typeface="+mn-lt"/>
                <a:cs typeface="+mn-lt"/>
              </a:rPr>
              <a:t>1) Implement </a:t>
            </a:r>
            <a:r>
              <a:rPr lang="en-US">
                <a:ea typeface="+mn-lt"/>
                <a:cs typeface="+mn-lt"/>
                <a:hlinkClick r:id="rId2"/>
              </a:rPr>
              <a:t>obstacle avoiding robot</a:t>
            </a:r>
            <a:r>
              <a:rPr lang="en-US">
                <a:ea typeface="+mn-lt"/>
                <a:cs typeface="+mn-lt"/>
              </a:rPr>
              <a:t> using Shakti C class on arty7 100t</a:t>
            </a:r>
            <a:endParaRPr lang="en-US">
              <a:cs typeface="Calibri" panose="020F0502020204030204"/>
            </a:endParaRPr>
          </a:p>
          <a:p>
            <a:r>
              <a:rPr lang="en-US">
                <a:ea typeface="+mn-lt"/>
                <a:cs typeface="+mn-lt"/>
              </a:rPr>
              <a:t>2 ) We are using </a:t>
            </a:r>
            <a:r>
              <a:rPr lang="en-US" err="1">
                <a:ea typeface="+mn-lt"/>
                <a:cs typeface="+mn-lt"/>
              </a:rPr>
              <a:t>LiDARs</a:t>
            </a:r>
            <a:r>
              <a:rPr lang="en-US">
                <a:ea typeface="+mn-lt"/>
                <a:cs typeface="+mn-lt"/>
              </a:rPr>
              <a:t> for the project. Can we do better to increase the angle we cover?</a:t>
            </a:r>
            <a:endParaRPr lang="en-US"/>
          </a:p>
          <a:p>
            <a:r>
              <a:rPr lang="en-US">
                <a:ea typeface="+mn-lt"/>
                <a:cs typeface="+mn-lt"/>
              </a:rPr>
              <a:t>3) Design and implement more efficient algorithm including moving obstacles and also using </a:t>
            </a:r>
            <a:r>
              <a:rPr lang="en-US" err="1">
                <a:ea typeface="+mn-lt"/>
                <a:cs typeface="+mn-lt"/>
              </a:rPr>
              <a:t>gps</a:t>
            </a:r>
            <a:r>
              <a:rPr lang="en-US">
                <a:ea typeface="+mn-lt"/>
                <a:cs typeface="+mn-lt"/>
              </a:rPr>
              <a:t>.</a:t>
            </a:r>
            <a:endParaRPr lang="en-US"/>
          </a:p>
          <a:p>
            <a:endParaRPr lang="en-US">
              <a:cs typeface="Calibri"/>
            </a:endParaRPr>
          </a:p>
        </p:txBody>
      </p:sp>
    </p:spTree>
    <p:extLst>
      <p:ext uri="{BB962C8B-B14F-4D97-AF65-F5344CB8AC3E}">
        <p14:creationId xmlns:p14="http://schemas.microsoft.com/office/powerpoint/2010/main" val="3117156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BEC3C-7274-4A16-8C03-B1B8256C226B}"/>
              </a:ext>
            </a:extLst>
          </p:cNvPr>
          <p:cNvSpPr>
            <a:spLocks noGrp="1"/>
          </p:cNvSpPr>
          <p:nvPr>
            <p:ph type="title"/>
          </p:nvPr>
        </p:nvSpPr>
        <p:spPr/>
        <p:txBody>
          <a:bodyPr/>
          <a:lstStyle/>
          <a:p>
            <a:r>
              <a:rPr lang="en-US">
                <a:cs typeface="Calibri Light"/>
              </a:rPr>
              <a:t>Things required</a:t>
            </a:r>
            <a:endParaRPr lang="en-US"/>
          </a:p>
        </p:txBody>
      </p:sp>
      <p:sp>
        <p:nvSpPr>
          <p:cNvPr id="3" name="Content Placeholder 2">
            <a:extLst>
              <a:ext uri="{FF2B5EF4-FFF2-40B4-BE49-F238E27FC236}">
                <a16:creationId xmlns:a16="http://schemas.microsoft.com/office/drawing/2014/main" id="{83291340-3626-4DED-A147-FF894CBD8104}"/>
              </a:ext>
            </a:extLst>
          </p:cNvPr>
          <p:cNvSpPr>
            <a:spLocks noGrp="1"/>
          </p:cNvSpPr>
          <p:nvPr>
            <p:ph idx="1"/>
          </p:nvPr>
        </p:nvSpPr>
        <p:spPr/>
        <p:txBody>
          <a:bodyPr vert="horz" lIns="91440" tIns="45720" rIns="91440" bIns="45720" rtlCol="0" anchor="t">
            <a:normAutofit/>
          </a:bodyPr>
          <a:lstStyle/>
          <a:p>
            <a:r>
              <a:rPr lang="en-US">
                <a:cs typeface="Calibri"/>
                <a:hlinkClick r:id="rId2"/>
              </a:rPr>
              <a:t>RPLiDAR A1</a:t>
            </a:r>
            <a:endParaRPr lang="en-US" err="1">
              <a:cs typeface="Calibri"/>
            </a:endParaRPr>
          </a:p>
          <a:p>
            <a:r>
              <a:rPr lang="en-US">
                <a:cs typeface="Calibri"/>
              </a:rPr>
              <a:t>Arty7 100T board with Shakthi C Class</a:t>
            </a:r>
          </a:p>
          <a:p>
            <a:r>
              <a:rPr lang="en-US">
                <a:cs typeface="Calibri"/>
              </a:rPr>
              <a:t>ESP8266 </a:t>
            </a:r>
            <a:r>
              <a:rPr lang="en-US" err="1">
                <a:cs typeface="Calibri"/>
              </a:rPr>
              <a:t>Wifi</a:t>
            </a:r>
            <a:r>
              <a:rPr lang="en-US">
                <a:cs typeface="Calibri"/>
              </a:rPr>
              <a:t> module</a:t>
            </a:r>
          </a:p>
          <a:p>
            <a:pPr marL="0" indent="0">
              <a:buNone/>
            </a:pPr>
            <a:endParaRPr lang="en-US">
              <a:cs typeface="Calibri"/>
            </a:endParaRPr>
          </a:p>
          <a:p>
            <a:endParaRPr lang="en-US">
              <a:cs typeface="Calibri"/>
            </a:endParaRPr>
          </a:p>
          <a:p>
            <a:endParaRPr lang="en-US">
              <a:cs typeface="Calibri"/>
            </a:endParaRPr>
          </a:p>
          <a:p>
            <a:endParaRPr lang="en-US">
              <a:cs typeface="Calibri"/>
            </a:endParaRPr>
          </a:p>
        </p:txBody>
      </p:sp>
    </p:spTree>
    <p:extLst>
      <p:ext uri="{BB962C8B-B14F-4D97-AF65-F5344CB8AC3E}">
        <p14:creationId xmlns:p14="http://schemas.microsoft.com/office/powerpoint/2010/main" val="4103495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6D791-0D37-4CDB-A9C0-28B4255092C3}"/>
              </a:ext>
            </a:extLst>
          </p:cNvPr>
          <p:cNvSpPr>
            <a:spLocks noGrp="1"/>
          </p:cNvSpPr>
          <p:nvPr>
            <p:ph type="title"/>
          </p:nvPr>
        </p:nvSpPr>
        <p:spPr/>
        <p:txBody>
          <a:bodyPr/>
          <a:lstStyle/>
          <a:p>
            <a:r>
              <a:rPr lang="en-US">
                <a:cs typeface="Calibri Light"/>
              </a:rPr>
              <a:t>Details of RPLiDAR </a:t>
            </a:r>
            <a:endParaRPr lang="en-US"/>
          </a:p>
        </p:txBody>
      </p:sp>
      <p:sp>
        <p:nvSpPr>
          <p:cNvPr id="3" name="Content Placeholder 2">
            <a:extLst>
              <a:ext uri="{FF2B5EF4-FFF2-40B4-BE49-F238E27FC236}">
                <a16:creationId xmlns:a16="http://schemas.microsoft.com/office/drawing/2014/main" id="{6E6883AF-9782-4B25-B175-3AE4432AC63C}"/>
              </a:ext>
            </a:extLst>
          </p:cNvPr>
          <p:cNvSpPr>
            <a:spLocks noGrp="1"/>
          </p:cNvSpPr>
          <p:nvPr>
            <p:ph idx="1"/>
          </p:nvPr>
        </p:nvSpPr>
        <p:spPr/>
        <p:txBody>
          <a:bodyPr vert="horz" lIns="91440" tIns="45720" rIns="91440" bIns="45720" rtlCol="0" anchor="t">
            <a:normAutofit/>
          </a:bodyPr>
          <a:lstStyle/>
          <a:p>
            <a:pPr marL="0" indent="0">
              <a:buNone/>
            </a:pPr>
            <a:r>
              <a:rPr lang="en-US">
                <a:cs typeface="Calibri"/>
              </a:rPr>
              <a:t>1. Typical scanning distance : 0.15m-12m</a:t>
            </a:r>
            <a:endParaRPr lang="en-US"/>
          </a:p>
          <a:p>
            <a:pPr marL="0" indent="0">
              <a:buNone/>
            </a:pPr>
            <a:r>
              <a:rPr lang="en-US">
                <a:cs typeface="Calibri"/>
              </a:rPr>
              <a:t>        Since the max speed with which we expect our robot to move is 1m/s this scanning distance is acceptable.</a:t>
            </a:r>
          </a:p>
          <a:p>
            <a:pPr marL="0" indent="0">
              <a:buNone/>
            </a:pPr>
            <a:r>
              <a:rPr lang="en-US">
                <a:cs typeface="Calibri"/>
              </a:rPr>
              <a:t>2. It has an </a:t>
            </a:r>
            <a:r>
              <a:rPr lang="en-US">
                <a:cs typeface="Calibri"/>
                <a:hlinkClick r:id="rId2"/>
              </a:rPr>
              <a:t>open source SDK</a:t>
            </a:r>
            <a:r>
              <a:rPr lang="en-US">
                <a:cs typeface="Calibri"/>
              </a:rPr>
              <a:t> written in C++.</a:t>
            </a:r>
          </a:p>
          <a:p>
            <a:pPr marL="0" indent="0">
              <a:buNone/>
            </a:pPr>
            <a:r>
              <a:rPr lang="en-US">
                <a:cs typeface="Calibri"/>
              </a:rPr>
              <a:t>3. It uses a low power consuming laser ( ~3mw)</a:t>
            </a:r>
          </a:p>
          <a:p>
            <a:pPr marL="0" indent="0">
              <a:buNone/>
            </a:pPr>
            <a:r>
              <a:rPr lang="en-US">
                <a:cs typeface="Calibri"/>
              </a:rPr>
              <a:t>4. Cost : Around Rs.7500</a:t>
            </a:r>
          </a:p>
          <a:p>
            <a:pPr marL="0" indent="0">
              <a:buNone/>
            </a:pPr>
            <a:r>
              <a:rPr lang="en-US">
                <a:cs typeface="Calibri"/>
              </a:rPr>
              <a:t>More Details : </a:t>
            </a:r>
            <a:r>
              <a:rPr lang="en-US">
                <a:cs typeface="Calibri"/>
                <a:hlinkClick r:id="rId3"/>
              </a:rPr>
              <a:t>RPLiDAR Datasheet</a:t>
            </a:r>
            <a:endParaRPr lang="en-US">
              <a:cs typeface="Calibri"/>
            </a:endParaRPr>
          </a:p>
          <a:p>
            <a:pPr marL="0" indent="0">
              <a:buNone/>
            </a:pPr>
            <a:endParaRPr lang="en-US">
              <a:cs typeface="Calibri"/>
            </a:endParaRPr>
          </a:p>
          <a:p>
            <a:pPr marL="0" indent="0">
              <a:buNone/>
            </a:pPr>
            <a:endParaRPr lang="en-US">
              <a:cs typeface="Calibri"/>
            </a:endParaRPr>
          </a:p>
          <a:p>
            <a:pPr marL="0" indent="0">
              <a:buNone/>
            </a:pPr>
            <a:endParaRPr lang="en-US">
              <a:cs typeface="Calibri"/>
            </a:endParaRPr>
          </a:p>
          <a:p>
            <a:pPr marL="0" indent="0">
              <a:buNone/>
            </a:pPr>
            <a:endParaRPr lang="en-US">
              <a:cs typeface="Calibri"/>
            </a:endParaRPr>
          </a:p>
          <a:p>
            <a:pPr marL="0" indent="0">
              <a:buNone/>
            </a:pPr>
            <a:endParaRPr lang="en-US">
              <a:cs typeface="Calibri"/>
            </a:endParaRPr>
          </a:p>
          <a:p>
            <a:pPr marL="0" indent="0">
              <a:buNone/>
            </a:pPr>
            <a:endParaRPr lang="en-US">
              <a:cs typeface="Calibri"/>
            </a:endParaRPr>
          </a:p>
          <a:p>
            <a:pPr marL="0" indent="0">
              <a:buNone/>
            </a:pPr>
            <a:endParaRPr lang="en-US">
              <a:cs typeface="Calibri"/>
            </a:endParaRPr>
          </a:p>
        </p:txBody>
      </p:sp>
    </p:spTree>
    <p:extLst>
      <p:ext uri="{BB962C8B-B14F-4D97-AF65-F5344CB8AC3E}">
        <p14:creationId xmlns:p14="http://schemas.microsoft.com/office/powerpoint/2010/main" val="2967069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11">
            <a:extLst>
              <a:ext uri="{FF2B5EF4-FFF2-40B4-BE49-F238E27FC236}">
                <a16:creationId xmlns:a16="http://schemas.microsoft.com/office/drawing/2014/main" id="{C0DB9C61-90E0-484F-8602-02F49EDC1B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F7ED563-E5DB-4937-BF78-7893C4DC9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680" y="228036"/>
            <a:ext cx="11724640" cy="6377939"/>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D1B879E-9618-448E-8886-2903B1D3F386}"/>
              </a:ext>
            </a:extLst>
          </p:cNvPr>
          <p:cNvSpPr>
            <a:spLocks noGrp="1"/>
          </p:cNvSpPr>
          <p:nvPr>
            <p:ph type="title"/>
          </p:nvPr>
        </p:nvSpPr>
        <p:spPr>
          <a:xfrm>
            <a:off x="871220" y="860028"/>
            <a:ext cx="6006192" cy="1324907"/>
          </a:xfrm>
        </p:spPr>
        <p:txBody>
          <a:bodyPr>
            <a:normAutofit/>
          </a:bodyPr>
          <a:lstStyle/>
          <a:p>
            <a:r>
              <a:rPr lang="en-US" dirty="0">
                <a:cs typeface="Calibri Light"/>
              </a:rPr>
              <a:t>Algorithm for Obstacle avoidance</a:t>
            </a:r>
            <a:endParaRPr lang="en-US" dirty="0"/>
          </a:p>
        </p:txBody>
      </p:sp>
      <p:sp>
        <p:nvSpPr>
          <p:cNvPr id="10" name="Content Placeholder 8">
            <a:extLst>
              <a:ext uri="{FF2B5EF4-FFF2-40B4-BE49-F238E27FC236}">
                <a16:creationId xmlns:a16="http://schemas.microsoft.com/office/drawing/2014/main" id="{F809EBA7-CBCB-4465-BA8D-57B81D4B2967}"/>
              </a:ext>
            </a:extLst>
          </p:cNvPr>
          <p:cNvSpPr>
            <a:spLocks noGrp="1"/>
          </p:cNvSpPr>
          <p:nvPr>
            <p:ph idx="1"/>
          </p:nvPr>
        </p:nvSpPr>
        <p:spPr>
          <a:xfrm>
            <a:off x="871220" y="2248823"/>
            <a:ext cx="6006192" cy="4370287"/>
          </a:xfrm>
        </p:spPr>
        <p:txBody>
          <a:bodyPr vert="horz" lIns="91440" tIns="45720" rIns="91440" bIns="45720" rtlCol="0" anchor="t">
            <a:normAutofit/>
          </a:bodyPr>
          <a:lstStyle/>
          <a:p>
            <a:pPr marL="0" indent="0">
              <a:buNone/>
            </a:pPr>
            <a:r>
              <a:rPr lang="en-US" sz="2400" dirty="0">
                <a:solidFill>
                  <a:srgbClr val="000000"/>
                </a:solidFill>
                <a:cs typeface="Calibri"/>
              </a:rPr>
              <a:t>Stage 1: It is the usual initialization stage. We initialize all the devices, like LiDAR, ESP8266..</a:t>
            </a:r>
          </a:p>
          <a:p>
            <a:pPr marL="0" indent="0">
              <a:buNone/>
            </a:pPr>
            <a:r>
              <a:rPr lang="en-US" sz="2400" dirty="0">
                <a:solidFill>
                  <a:srgbClr val="000000"/>
                </a:solidFill>
                <a:cs typeface="Calibri"/>
              </a:rPr>
              <a:t>Stage 2: This is calculating the current direction of motion. To do this we find the distances of our position from 3 fixed locations at different times and use triangulation to find the direction. The 3 (or more) fixed locations are chosen as </a:t>
            </a:r>
            <a:r>
              <a:rPr lang="en-US" sz="2400" dirty="0" err="1">
                <a:solidFill>
                  <a:srgbClr val="000000"/>
                </a:solidFill>
                <a:cs typeface="Calibri"/>
              </a:rPr>
              <a:t>wifi</a:t>
            </a:r>
            <a:r>
              <a:rPr lang="en-US" sz="2400" dirty="0">
                <a:solidFill>
                  <a:srgbClr val="000000"/>
                </a:solidFill>
                <a:cs typeface="Calibri"/>
              </a:rPr>
              <a:t> spots and hence we use another device ( ESP8266 ) for reading the </a:t>
            </a:r>
            <a:r>
              <a:rPr lang="en-US" sz="2400" dirty="0" err="1">
                <a:solidFill>
                  <a:srgbClr val="000000"/>
                </a:solidFill>
                <a:cs typeface="Calibri"/>
              </a:rPr>
              <a:t>wifi</a:t>
            </a:r>
            <a:r>
              <a:rPr lang="en-US" sz="2400" dirty="0">
                <a:solidFill>
                  <a:srgbClr val="000000"/>
                </a:solidFill>
                <a:cs typeface="Calibri"/>
              </a:rPr>
              <a:t> signal strength, from which we can find the distance.</a:t>
            </a:r>
          </a:p>
        </p:txBody>
      </p:sp>
      <p:sp>
        <p:nvSpPr>
          <p:cNvPr id="16" name="Rectangle 15">
            <a:extLst>
              <a:ext uri="{FF2B5EF4-FFF2-40B4-BE49-F238E27FC236}">
                <a16:creationId xmlns:a16="http://schemas.microsoft.com/office/drawing/2014/main" id="{2306B647-FE95-4550-8350-3D2180C62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60466" y="699706"/>
            <a:ext cx="4114800" cy="5477256"/>
          </a:xfrm>
          <a:prstGeom prst="rect">
            <a:avLst/>
          </a:prstGeom>
          <a:solidFill>
            <a:srgbClr val="FFFFFF"/>
          </a:solid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A screenshot of a cell phone&#10;&#10;Description generated with high confidence">
            <a:extLst>
              <a:ext uri="{FF2B5EF4-FFF2-40B4-BE49-F238E27FC236}">
                <a16:creationId xmlns:a16="http://schemas.microsoft.com/office/drawing/2014/main" id="{291CBB37-CBA2-453C-9276-8630537EEAE0}"/>
              </a:ext>
            </a:extLst>
          </p:cNvPr>
          <p:cNvPicPr>
            <a:picLocks noChangeAspect="1"/>
          </p:cNvPicPr>
          <p:nvPr/>
        </p:nvPicPr>
        <p:blipFill rotWithShape="1">
          <a:blip r:embed="rId2"/>
          <a:srcRect r="8931" b="1"/>
          <a:stretch/>
        </p:blipFill>
        <p:spPr>
          <a:xfrm>
            <a:off x="7523826" y="862763"/>
            <a:ext cx="3788081" cy="5151142"/>
          </a:xfrm>
          <a:prstGeom prst="rect">
            <a:avLst/>
          </a:prstGeom>
        </p:spPr>
      </p:pic>
    </p:spTree>
    <p:extLst>
      <p:ext uri="{BB962C8B-B14F-4D97-AF65-F5344CB8AC3E}">
        <p14:creationId xmlns:p14="http://schemas.microsoft.com/office/powerpoint/2010/main" val="2011955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F53EF2-8122-45FB-BD41-C04FDB3C69B7}"/>
              </a:ext>
            </a:extLst>
          </p:cNvPr>
          <p:cNvSpPr>
            <a:spLocks noGrp="1"/>
          </p:cNvSpPr>
          <p:nvPr>
            <p:ph idx="1"/>
          </p:nvPr>
        </p:nvSpPr>
        <p:spPr>
          <a:xfrm>
            <a:off x="1496719" y="866070"/>
            <a:ext cx="8634119" cy="5912967"/>
          </a:xfrm>
        </p:spPr>
        <p:txBody>
          <a:bodyPr vert="horz" lIns="91440" tIns="45720" rIns="91440" bIns="45720" rtlCol="0" anchor="t">
            <a:normAutofit/>
          </a:bodyPr>
          <a:lstStyle/>
          <a:p>
            <a:pPr marL="0" indent="0">
              <a:buNone/>
            </a:pPr>
            <a:r>
              <a:rPr lang="en-US">
                <a:cs typeface="Calibri" panose="020F0502020204030204"/>
              </a:rPr>
              <a:t>Stage 3 : This stage is reading information from LiDAR. </a:t>
            </a:r>
            <a:r>
              <a:rPr lang="en-US" err="1">
                <a:cs typeface="Calibri" panose="020F0502020204030204"/>
              </a:rPr>
              <a:t>RPLiDAR</a:t>
            </a:r>
            <a:r>
              <a:rPr lang="en-US">
                <a:cs typeface="Calibri" panose="020F0502020204030204"/>
              </a:rPr>
              <a:t> gives details of obstacles around it in all 360 degrees. It is up to us to filter out the data and take whatever is necessary for us. So this stage is basically data filtering.</a:t>
            </a:r>
          </a:p>
          <a:p>
            <a:pPr marL="0" indent="0">
              <a:buNone/>
            </a:pPr>
            <a:endParaRPr lang="en-US">
              <a:cs typeface="Calibri" panose="020F0502020204030204"/>
            </a:endParaRPr>
          </a:p>
          <a:p>
            <a:pPr marL="0" indent="0">
              <a:buNone/>
            </a:pPr>
            <a:r>
              <a:rPr lang="en-US">
                <a:cs typeface="Calibri" panose="020F0502020204030204"/>
              </a:rPr>
              <a:t>Stage 4: It is the decision making stage. This is explained later..</a:t>
            </a:r>
          </a:p>
          <a:p>
            <a:pPr marL="0" indent="0">
              <a:buNone/>
            </a:pPr>
            <a:endParaRPr lang="en-US">
              <a:cs typeface="Calibri" panose="020F0502020204030204"/>
            </a:endParaRPr>
          </a:p>
          <a:p>
            <a:pPr marL="0" indent="0">
              <a:buNone/>
            </a:pPr>
            <a:r>
              <a:rPr lang="en-US">
                <a:cs typeface="Calibri" panose="020F0502020204030204"/>
              </a:rPr>
              <a:t>Stage 5: Take action stage. From the previous stage we would have decided a direction of travel and other details and to implement those is just to drive the motors appropriately.</a:t>
            </a:r>
          </a:p>
          <a:p>
            <a:pPr marL="0" indent="0">
              <a:buNone/>
            </a:pPr>
            <a:endParaRPr lang="en-US" sz="2400">
              <a:cs typeface="Calibri" panose="020F0502020204030204"/>
            </a:endParaRPr>
          </a:p>
        </p:txBody>
      </p:sp>
    </p:spTree>
    <p:extLst>
      <p:ext uri="{BB962C8B-B14F-4D97-AF65-F5344CB8AC3E}">
        <p14:creationId xmlns:p14="http://schemas.microsoft.com/office/powerpoint/2010/main" val="4088428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D01FC-EB9F-4BC1-8C40-3CB30C060000}"/>
              </a:ext>
            </a:extLst>
          </p:cNvPr>
          <p:cNvSpPr>
            <a:spLocks noGrp="1"/>
          </p:cNvSpPr>
          <p:nvPr>
            <p:ph type="title"/>
          </p:nvPr>
        </p:nvSpPr>
        <p:spPr/>
        <p:txBody>
          <a:bodyPr/>
          <a:lstStyle/>
          <a:p>
            <a:r>
              <a:rPr lang="en-US">
                <a:cs typeface="Calibri Light"/>
              </a:rPr>
              <a:t>Decision making stage</a:t>
            </a:r>
            <a:endParaRPr lang="en-US"/>
          </a:p>
        </p:txBody>
      </p:sp>
      <p:pic>
        <p:nvPicPr>
          <p:cNvPr id="4" name="Picture 4" descr="A close up of a map&#10;&#10;Description generated with very high confidence">
            <a:extLst>
              <a:ext uri="{FF2B5EF4-FFF2-40B4-BE49-F238E27FC236}">
                <a16:creationId xmlns:a16="http://schemas.microsoft.com/office/drawing/2014/main" id="{DBFAC37D-D487-4853-BC18-EAC2E21CCC81}"/>
              </a:ext>
            </a:extLst>
          </p:cNvPr>
          <p:cNvPicPr>
            <a:picLocks noGrp="1" noChangeAspect="1"/>
          </p:cNvPicPr>
          <p:nvPr>
            <p:ph idx="1"/>
          </p:nvPr>
        </p:nvPicPr>
        <p:blipFill>
          <a:blip r:embed="rId2"/>
          <a:stretch>
            <a:fillRect/>
          </a:stretch>
        </p:blipFill>
        <p:spPr>
          <a:xfrm>
            <a:off x="701171" y="1930009"/>
            <a:ext cx="4067356" cy="4351338"/>
          </a:xfrm>
        </p:spPr>
      </p:pic>
      <p:sp>
        <p:nvSpPr>
          <p:cNvPr id="5" name="TextBox 4">
            <a:extLst>
              <a:ext uri="{FF2B5EF4-FFF2-40B4-BE49-F238E27FC236}">
                <a16:creationId xmlns:a16="http://schemas.microsoft.com/office/drawing/2014/main" id="{E8B0C7B8-8874-418C-A5E4-1705181A5E31}"/>
              </a:ext>
            </a:extLst>
          </p:cNvPr>
          <p:cNvSpPr txBox="1"/>
          <p:nvPr/>
        </p:nvSpPr>
        <p:spPr>
          <a:xfrm>
            <a:off x="4921912" y="1326814"/>
            <a:ext cx="6351435" cy="609397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cs typeface="Calibri"/>
              </a:rPr>
              <a:t>We will decide a direction is possible if the relative velocity of the obstacle with respect to the vehicle is &gt;= 0 ( </a:t>
            </a:r>
            <a:r>
              <a:rPr lang="en-US" sz="2400" err="1">
                <a:cs typeface="Calibri"/>
              </a:rPr>
              <a:t>i.e</a:t>
            </a:r>
            <a:r>
              <a:rPr lang="en-US" sz="2400">
                <a:cs typeface="Calibri"/>
              </a:rPr>
              <a:t> moving away wr.t to the vehicle). So we require (</a:t>
            </a:r>
            <a:r>
              <a:rPr lang="en-US" sz="2400" err="1">
                <a:cs typeface="Calibri"/>
              </a:rPr>
              <a:t>dr</a:t>
            </a:r>
            <a:r>
              <a:rPr lang="en-US" sz="2400">
                <a:cs typeface="Calibri"/>
              </a:rPr>
              <a:t>/dt) , for this we will calculate distance of the obstacle in that direction at two time instances using LiDAR and see whether the distance is increasing/decreasing and decide whether the direction is possible/not.</a:t>
            </a:r>
          </a:p>
          <a:p>
            <a:endParaRPr lang="en-US">
              <a:cs typeface="Calibri"/>
            </a:endParaRPr>
          </a:p>
          <a:p>
            <a:r>
              <a:rPr lang="en-US" sz="2400">
                <a:cs typeface="Calibri"/>
              </a:rPr>
              <a:t>If relative velocity &lt;= 0 then we have to move away from this direction, so we can check for obstacles in the left or right direction</a:t>
            </a:r>
            <a:endParaRPr lang="en-US">
              <a:cs typeface="Calibri"/>
            </a:endParaRPr>
          </a:p>
          <a:p>
            <a:r>
              <a:rPr lang="en-US" sz="2400">
                <a:cs typeface="Calibri"/>
              </a:rPr>
              <a:t>Else, we can move in same direction and also increase our speed till the relative speed becomes 0. </a:t>
            </a:r>
          </a:p>
          <a:p>
            <a:endParaRPr lang="en-US">
              <a:cs typeface="Calibri"/>
            </a:endParaRPr>
          </a:p>
          <a:p>
            <a:endParaRPr lang="en-US">
              <a:cs typeface="Calibri"/>
            </a:endParaRPr>
          </a:p>
        </p:txBody>
      </p:sp>
    </p:spTree>
    <p:extLst>
      <p:ext uri="{BB962C8B-B14F-4D97-AF65-F5344CB8AC3E}">
        <p14:creationId xmlns:p14="http://schemas.microsoft.com/office/powerpoint/2010/main" val="234604967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299</Words>
  <Application>Microsoft Office PowerPoint</Application>
  <PresentationFormat>Widescreen</PresentationFormat>
  <Paragraphs>37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IOT Project</vt:lpstr>
      <vt:lpstr>Goals of the project</vt:lpstr>
      <vt:lpstr>Things required</vt:lpstr>
      <vt:lpstr>Details of RPLiDAR </vt:lpstr>
      <vt:lpstr>Algorithm for Obstacle avoidance</vt:lpstr>
      <vt:lpstr>PowerPoint Presentation</vt:lpstr>
      <vt:lpstr>Decision making stage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palanigirinath@gmail.com</cp:lastModifiedBy>
  <cp:revision>2</cp:revision>
  <dcterms:created xsi:type="dcterms:W3CDTF">2020-06-13T13:28:27Z</dcterms:created>
  <dcterms:modified xsi:type="dcterms:W3CDTF">2020-08-01T04:25:11Z</dcterms:modified>
</cp:coreProperties>
</file>