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9" r:id="rId5"/>
    <p:sldId id="264" r:id="rId6"/>
    <p:sldId id="265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inter.html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lpython.com/python-gui-tkinter/?utm_source=chatgpt.com" TargetMode="External"/><Relationship Id="rId4" Type="http://schemas.openxmlformats.org/officeDocument/2006/relationships/hyperlink" Target="https://www.geeksforgeeks.org/hangman-game-in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27" y="1335572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Hangman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4347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Girijan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10/27/2025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76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905"/>
            <a:ext cx="10515600" cy="5358816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dirty="0"/>
              <a:t>Overview of AI:</a:t>
            </a:r>
          </a:p>
          <a:p>
            <a:pPr lvl="0"/>
            <a:r>
              <a:rPr lang="en-US" sz="2400" dirty="0"/>
              <a:t>It enables systems to </a:t>
            </a:r>
            <a:r>
              <a:rPr lang="en-US" sz="2400" b="1" dirty="0"/>
              <a:t>learn, reason, and make decisions</a:t>
            </a:r>
            <a:r>
              <a:rPr lang="en-US" sz="2400" dirty="0"/>
              <a:t> like humans.</a:t>
            </a:r>
            <a:br>
              <a:rPr lang="en-US" sz="2400" dirty="0"/>
            </a:br>
            <a:r>
              <a:rPr lang="en-US" sz="2400" dirty="0"/>
              <a:t>AI uses techniques such as </a:t>
            </a:r>
            <a:r>
              <a:rPr lang="en-US" sz="2400" b="1" dirty="0"/>
              <a:t>logic, learning algorithms, and pattern recognition</a:t>
            </a:r>
            <a:r>
              <a:rPr lang="en-US" sz="2400" dirty="0"/>
              <a:t> to solve problems and automate intelligent behavior.</a:t>
            </a:r>
          </a:p>
          <a:p>
            <a:pPr marL="0" indent="0">
              <a:buNone/>
            </a:pPr>
            <a:r>
              <a:rPr lang="en-US" sz="2400" b="1" dirty="0"/>
              <a:t>Overview of Hangman Game:</a:t>
            </a:r>
            <a:endParaRPr lang="en-US" sz="2400" dirty="0"/>
          </a:p>
          <a:p>
            <a:r>
              <a:rPr lang="en-US" sz="2400" dirty="0"/>
              <a:t>The Hangman AI Game is an interactive word-guessing game developed using Python. In this game, the computer randomly selects a word, and the player attempts to guess it letter by letter. Each guess is evaluated using logical conditions, showcasing how AI applies reasoning and decision-making to respond intelligently. This project aims to demonstrate the use of AI principles in enhancing gameplay experience, making it both engaging and educational.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58B3D-61D4-46FE-C32A-4857111BB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ECE0-80E1-6809-2D3C-F647F0AA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76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71F0-F121-817C-A771-75DD7F71B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This project aims to develop an </a:t>
            </a:r>
            <a:r>
              <a:rPr lang="en-US" sz="2400" b="1" dirty="0"/>
              <a:t>AI-based Hangman game</a:t>
            </a:r>
            <a:r>
              <a:rPr lang="en-US" sz="2400" dirty="0"/>
              <a:t> that uses </a:t>
            </a:r>
            <a:r>
              <a:rPr lang="en-US" sz="2400" b="1" dirty="0"/>
              <a:t>conditional and propositional logic</a:t>
            </a:r>
            <a:r>
              <a:rPr lang="en-US" sz="2400" dirty="0"/>
              <a:t> to simulate intelligent reasoning and provide an interactive gameplay experience.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 fully functional </a:t>
            </a:r>
            <a:r>
              <a:rPr lang="en-US" sz="2400" b="1" dirty="0"/>
              <a:t>interactive Hangman game</a:t>
            </a:r>
            <a:r>
              <a:rPr lang="en-US" sz="2400" dirty="0"/>
              <a:t> that responds intelligently to player guesses.</a:t>
            </a:r>
          </a:p>
          <a:p>
            <a:r>
              <a:rPr lang="en-US" sz="2400" dirty="0"/>
              <a:t>Demonstrates </a:t>
            </a:r>
            <a:r>
              <a:rPr lang="en-US" sz="2400" b="1" dirty="0"/>
              <a:t>decision-making and logical reasoning</a:t>
            </a:r>
            <a:r>
              <a:rPr lang="en-US" sz="2400" dirty="0"/>
              <a:t> using conditional/propositional logic.</a:t>
            </a:r>
          </a:p>
          <a:p>
            <a:r>
              <a:rPr lang="en-US" sz="2400" dirty="0"/>
              <a:t>Provides a user-friendly </a:t>
            </a:r>
            <a:r>
              <a:rPr lang="en-US" sz="2400" b="1" dirty="0"/>
              <a:t>graphical interface</a:t>
            </a:r>
            <a:r>
              <a:rPr lang="en-US" sz="2400" dirty="0"/>
              <a:t> for engaging gameplay.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48701-F902-D9E9-ECFD-45E2A5E4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4E85B-30A6-D8F8-EAE1-672B8BE2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621" y="997534"/>
            <a:ext cx="10515600" cy="535881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Problem Statement Theory: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Simulates AI reasoning by evaluating each guess and updating the game state.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Demonstrates </a:t>
            </a:r>
            <a:r>
              <a:rPr lang="en-US" b="1" dirty="0"/>
              <a:t>rule-based decision-making</a:t>
            </a:r>
            <a:r>
              <a:rPr lang="en-US" dirty="0"/>
              <a:t>, a foundation of AI.</a:t>
            </a:r>
          </a:p>
          <a:p>
            <a:endParaRPr lang="en-US" dirty="0"/>
          </a:p>
          <a:p>
            <a:r>
              <a:rPr lang="en-US" b="1" dirty="0"/>
              <a:t>Algorithm 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the game: choose a word, set counters.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blanks and available letters.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input (guessed letter).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guess: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Correct → reveal letter.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Wrong → increase wrong guess count, draw hangman.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game status: win or lose.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until game ends.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Optionally allow replay.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0AF9B-5D35-FE2F-B1F0-C083EEABD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3BEE-65BA-4391-1F55-63C65835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LITERATURE SURVEY &amp; JUSTIFICATION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6407-7243-43DE-5903-6AFA514EE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8082"/>
            <a:ext cx="9289026" cy="27826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2D8E-B325-0F94-38AC-BE15CEA3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EA43F-BF8E-AD2A-8001-3B05CC3D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888D5D6-4D5F-AA03-DB1C-45F9C36A4E5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9602" y="1124359"/>
            <a:ext cx="1054017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Literature Survey:</a:t>
            </a:r>
            <a:br>
              <a:rPr lang="en-US" sz="2400" dirty="0"/>
            </a:br>
            <a:r>
              <a:rPr lang="en-US" sz="2400" dirty="0"/>
              <a:t>Most Hangman games use </a:t>
            </a:r>
            <a:r>
              <a:rPr lang="en-US" sz="2400" b="1" dirty="0"/>
              <a:t>rule-based conditional logic</a:t>
            </a:r>
            <a:r>
              <a:rPr lang="en-US" sz="2400" dirty="0"/>
              <a:t>, where each player guess updates the game state through simple decision structures. This approach effectively demonstrates AI reasoning and state-based problem-solving.</a:t>
            </a:r>
          </a:p>
          <a:p>
            <a:endParaRPr lang="en-US" sz="2400" dirty="0"/>
          </a:p>
          <a:p>
            <a:r>
              <a:rPr lang="en-US" sz="2400" b="1" dirty="0"/>
              <a:t>Alternative Algorithms:</a:t>
            </a:r>
            <a:endParaRPr lang="en-US" sz="2400" dirty="0"/>
          </a:p>
          <a:p>
            <a:r>
              <a:rPr lang="en-US" sz="2400" b="1" dirty="0"/>
              <a:t>Frequency-Based Guessing:</a:t>
            </a:r>
            <a:r>
              <a:rPr lang="en-US" sz="2400" dirty="0"/>
              <a:t> Predicts letters using common letter occurrence                     patterns.</a:t>
            </a:r>
          </a:p>
          <a:p>
            <a:r>
              <a:rPr lang="en-US" sz="2400" b="1" dirty="0"/>
              <a:t>Tree-Based Search:</a:t>
            </a:r>
            <a:r>
              <a:rPr lang="en-US" sz="2400" dirty="0"/>
              <a:t> Narrows possible words using decision trees.</a:t>
            </a:r>
          </a:p>
          <a:p>
            <a:r>
              <a:rPr lang="en-US" sz="2400" b="1" dirty="0"/>
              <a:t>Probabilistic Models / Markov Chains:</a:t>
            </a:r>
            <a:r>
              <a:rPr lang="en-US" sz="2400" dirty="0"/>
              <a:t> Estimates next letters based on probability.</a:t>
            </a:r>
          </a:p>
          <a:p>
            <a:r>
              <a:rPr lang="en-US" sz="2400" b="1" dirty="0"/>
              <a:t>Machine Learning / NLP:</a:t>
            </a:r>
            <a:r>
              <a:rPr lang="en-US" sz="2400" dirty="0"/>
              <a:t> Learns linguistic patterns for adaptive and intelligent guessing.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55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29BD9-BC3A-AB9B-5383-1347B07B9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BB7E-25B4-73D7-AEE6-5BBB5006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ALGORITHM &amp; 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F1DF3-5CF6-C377-B2E9-783D623E4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1" y="1445251"/>
            <a:ext cx="5014453" cy="3697021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/>
              <a:t>Algorithm Steps:</a:t>
            </a:r>
            <a:endParaRPr lang="en-IN" dirty="0"/>
          </a:p>
          <a:p>
            <a:r>
              <a:rPr lang="en-IN" b="1" dirty="0"/>
              <a:t>Start the game</a:t>
            </a:r>
            <a:r>
              <a:rPr lang="en-IN" dirty="0"/>
              <a:t> – choose a random word.</a:t>
            </a:r>
          </a:p>
          <a:p>
            <a:r>
              <a:rPr lang="en-IN" b="1" dirty="0"/>
              <a:t>Display blanks</a:t>
            </a:r>
            <a:r>
              <a:rPr lang="en-IN" dirty="0"/>
              <a:t> for each letter (e.g., _ _ _ _ _).</a:t>
            </a:r>
          </a:p>
          <a:p>
            <a:r>
              <a:rPr lang="en-IN" b="1" dirty="0"/>
              <a:t>Take player input</a:t>
            </a:r>
            <a:r>
              <a:rPr lang="en-IN" dirty="0"/>
              <a:t> – guess a letter.</a:t>
            </a:r>
          </a:p>
          <a:p>
            <a:r>
              <a:rPr lang="en-IN" b="1" dirty="0"/>
              <a:t>Check the guess:</a:t>
            </a:r>
            <a:endParaRPr lang="en-IN" dirty="0"/>
          </a:p>
          <a:p>
            <a:pPr lvl="1"/>
            <a:r>
              <a:rPr lang="en-IN" dirty="0"/>
              <a:t>✅ Correct → Reveal the letter</a:t>
            </a:r>
          </a:p>
          <a:p>
            <a:pPr lvl="1"/>
            <a:r>
              <a:rPr lang="en-IN" dirty="0"/>
              <a:t>❌ Wrong → Increment wrong guess count &amp; draw hangman</a:t>
            </a:r>
          </a:p>
          <a:p>
            <a:r>
              <a:rPr lang="en-IN" b="1" dirty="0"/>
              <a:t>Check game status:</a:t>
            </a:r>
            <a:endParaRPr lang="en-IN" dirty="0"/>
          </a:p>
          <a:p>
            <a:pPr lvl="1"/>
            <a:r>
              <a:rPr lang="en-IN" dirty="0"/>
              <a:t>All letters guessed → Player wins</a:t>
            </a:r>
          </a:p>
          <a:p>
            <a:pPr lvl="1"/>
            <a:r>
              <a:rPr lang="en-IN" dirty="0"/>
              <a:t>Max wrong guesses reached → Player loses</a:t>
            </a:r>
          </a:p>
          <a:p>
            <a:r>
              <a:rPr lang="en-IN" b="1" dirty="0"/>
              <a:t>Repeat</a:t>
            </a:r>
            <a:r>
              <a:rPr lang="en-IN" dirty="0"/>
              <a:t> until game ends.</a:t>
            </a:r>
          </a:p>
          <a:p>
            <a:r>
              <a:rPr lang="en-IN" b="1" dirty="0"/>
              <a:t>Optionally replay</a:t>
            </a:r>
            <a:r>
              <a:rPr lang="en-IN" dirty="0"/>
              <a:t> the game.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5A916-CE8C-4AF6-D92F-50782B4C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A38D4-795E-74DF-67B1-96285B40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9AB33-741E-0C65-CD48-73676B5FF42B}"/>
              </a:ext>
            </a:extLst>
          </p:cNvPr>
          <p:cNvSpPr txBox="1"/>
          <p:nvPr/>
        </p:nvSpPr>
        <p:spPr>
          <a:xfrm>
            <a:off x="5968187" y="2401896"/>
            <a:ext cx="61549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Example:</a:t>
            </a:r>
            <a:endParaRPr lang="en-IN" dirty="0"/>
          </a:p>
          <a:p>
            <a:r>
              <a:rPr lang="en-IN" b="1" dirty="0"/>
              <a:t>Word:</a:t>
            </a:r>
            <a:r>
              <a:rPr lang="en-IN" dirty="0"/>
              <a:t> MANGO</a:t>
            </a:r>
          </a:p>
          <a:p>
            <a:r>
              <a:rPr lang="en-IN" dirty="0"/>
              <a:t>Player guesses: A → _ A _ _ _ ✅</a:t>
            </a:r>
          </a:p>
          <a:p>
            <a:r>
              <a:rPr lang="en-IN" dirty="0"/>
              <a:t>Player guesses: E → Wrong → Draw hangman ❌</a:t>
            </a:r>
          </a:p>
          <a:p>
            <a:r>
              <a:rPr lang="en-IN" dirty="0"/>
              <a:t>Player guesses: M → M A _ _ _ ✅</a:t>
            </a:r>
          </a:p>
          <a:p>
            <a:r>
              <a:rPr lang="en-IN" dirty="0"/>
              <a:t>Continue until word is complete → Player wins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9329D7-7346-374B-B90D-88C460EC7106}"/>
              </a:ext>
            </a:extLst>
          </p:cNvPr>
          <p:cNvCxnSpPr/>
          <p:nvPr/>
        </p:nvCxnSpPr>
        <p:spPr>
          <a:xfrm>
            <a:off x="5476568" y="681037"/>
            <a:ext cx="0" cy="6040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28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88496"/>
              </p:ext>
            </p:extLst>
          </p:nvPr>
        </p:nvGraphicFramePr>
        <p:xfrm>
          <a:off x="1870242" y="2205222"/>
          <a:ext cx="8128000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https://github.com/Giri6126/Hangman/blob/main/hangman.py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https://github.com/Giri6126/Hangman/blob/main/Hangman%20Project%20word.docx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26472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https://github.com/Giri6126/Hangman/blob/main/Hangman%20Project%20PPt%20Final.pptx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A screenshot of a computer game&#10;&#10;AI-generated content may be incorrect.">
            <a:extLst>
              <a:ext uri="{FF2B5EF4-FFF2-40B4-BE49-F238E27FC236}">
                <a16:creationId xmlns:a16="http://schemas.microsoft.com/office/drawing/2014/main" id="{48CCD91A-2635-23F2-C777-65DFBD47F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72" y="1512632"/>
            <a:ext cx="3486053" cy="22904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 descr="A screenshot of a computer game">
            <a:extLst>
              <a:ext uri="{FF2B5EF4-FFF2-40B4-BE49-F238E27FC236}">
                <a16:creationId xmlns:a16="http://schemas.microsoft.com/office/drawing/2014/main" id="{65A067F2-FF52-8F84-C5FB-A7BB8203D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4089"/>
            <a:ext cx="3553395" cy="2347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C2C94B-D014-B211-28B5-009351553519}"/>
              </a:ext>
            </a:extLst>
          </p:cNvPr>
          <p:cNvSpPr txBox="1"/>
          <p:nvPr/>
        </p:nvSpPr>
        <p:spPr>
          <a:xfrm>
            <a:off x="167148" y="4832559"/>
            <a:ext cx="6125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Fully functional </a:t>
            </a:r>
            <a:r>
              <a:rPr lang="en-US" b="1" dirty="0"/>
              <a:t>interactive Hangman game</a:t>
            </a:r>
            <a:r>
              <a:rPr lang="en-US" dirty="0"/>
              <a:t> with GUI.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Demonstrates </a:t>
            </a:r>
            <a:r>
              <a:rPr lang="en-US" b="1" dirty="0"/>
              <a:t>AI-style decision-making</a:t>
            </a:r>
            <a:r>
              <a:rPr lang="en-US" dirty="0"/>
              <a:t> using conditional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Tracks player guesses and updates game state dynamically.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EC56B-FE03-D8E0-D23A-4A6501DC9030}"/>
              </a:ext>
            </a:extLst>
          </p:cNvPr>
          <p:cNvSpPr txBox="1"/>
          <p:nvPr/>
        </p:nvSpPr>
        <p:spPr>
          <a:xfrm>
            <a:off x="5643716" y="-13679202"/>
            <a:ext cx="61648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Results:</a:t>
            </a:r>
            <a:endParaRPr lang="en-US"/>
          </a:p>
          <a:p>
            <a:r>
              <a:rPr lang="en-US"/>
              <a:t>Fully functional </a:t>
            </a:r>
            <a:r>
              <a:rPr lang="en-US" b="1"/>
              <a:t>interactive Hangman game</a:t>
            </a:r>
            <a:r>
              <a:rPr lang="en-US"/>
              <a:t> with GUI.</a:t>
            </a:r>
          </a:p>
          <a:p>
            <a:r>
              <a:rPr lang="en-US"/>
              <a:t>Demonstrates </a:t>
            </a:r>
            <a:r>
              <a:rPr lang="en-US" b="1"/>
              <a:t>AI-style decision-making</a:t>
            </a:r>
            <a:r>
              <a:rPr lang="en-US"/>
              <a:t> using conditional logic.</a:t>
            </a:r>
          </a:p>
          <a:p>
            <a:r>
              <a:rPr lang="en-US"/>
              <a:t>Tracks player guesses and updates game state dynamically.</a:t>
            </a:r>
          </a:p>
          <a:p>
            <a:r>
              <a:rPr lang="en-US" b="1"/>
              <a:t>Future Enhancements:</a:t>
            </a:r>
            <a:endParaRPr lang="en-US"/>
          </a:p>
          <a:p>
            <a:r>
              <a:rPr lang="en-US"/>
              <a:t>Add </a:t>
            </a:r>
            <a:r>
              <a:rPr lang="en-US" b="1"/>
              <a:t>voice or text-based word input</a:t>
            </a:r>
            <a:r>
              <a:rPr lang="en-US"/>
              <a:t> (NLP).</a:t>
            </a:r>
          </a:p>
          <a:p>
            <a:r>
              <a:rPr lang="en-US"/>
              <a:t>Implement </a:t>
            </a:r>
            <a:r>
              <a:rPr lang="en-US" b="1"/>
              <a:t>adaptive difficulty</a:t>
            </a:r>
            <a:r>
              <a:rPr lang="en-US"/>
              <a:t> using AI/ML.</a:t>
            </a:r>
          </a:p>
          <a:p>
            <a:r>
              <a:rPr lang="en-US"/>
              <a:t>Introduce </a:t>
            </a:r>
            <a:r>
              <a:rPr lang="en-US" b="1"/>
              <a:t>hint systems or predictive letter suggestions</a:t>
            </a:r>
            <a:r>
              <a:rPr lang="en-US"/>
              <a:t>.</a:t>
            </a:r>
          </a:p>
          <a:p>
            <a:r>
              <a:rPr lang="en-US"/>
              <a:t>Extend to </a:t>
            </a:r>
            <a:r>
              <a:rPr lang="en-US" b="1"/>
              <a:t>AI-vs-AI or multiplayer modes</a:t>
            </a:r>
            <a:r>
              <a:rPr lang="en-US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A8862-6576-98D4-0C27-1A8576B75C2D}"/>
              </a:ext>
            </a:extLst>
          </p:cNvPr>
          <p:cNvSpPr txBox="1"/>
          <p:nvPr/>
        </p:nvSpPr>
        <p:spPr>
          <a:xfrm>
            <a:off x="6563033" y="4994801"/>
            <a:ext cx="5923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Future Enhancements: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b="1" dirty="0"/>
              <a:t>voice or text-based word input</a:t>
            </a:r>
            <a:r>
              <a:rPr lang="en-US" dirty="0"/>
              <a:t> (NLP).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</a:t>
            </a:r>
            <a:r>
              <a:rPr lang="en-US" b="1" dirty="0"/>
              <a:t>adaptive difficulty</a:t>
            </a:r>
            <a:r>
              <a:rPr lang="en-US" dirty="0"/>
              <a:t> using AI/ML.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 </a:t>
            </a:r>
            <a:r>
              <a:rPr lang="en-US" b="1" dirty="0"/>
              <a:t>hint systems or predictive letter suggestions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 to </a:t>
            </a:r>
            <a:r>
              <a:rPr lang="en-US" b="1" dirty="0"/>
              <a:t>AI-vs-AI or multiplayer modes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9A92A40-CF6C-BF13-9110-2C05EF69E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3060" y="1543584"/>
            <a:ext cx="1036320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Russell, S., &amp; Norvig, P. (2021).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Artificial Intelligence: A Modern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(4th Edition). Pearson.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Python Software Foundation.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 Documentation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https://docs.python.org/3/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Python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https://docs.python.org/3/library/tkinter.html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GeeksforGeeks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Hangman Game in Python Tutorial.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https://www.geeksforgeeks.org/hangman-game-in-python/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1800" b="1" dirty="0"/>
              <a:t>  Real Python.</a:t>
            </a:r>
            <a:r>
              <a:rPr lang="en-IN" sz="1800" dirty="0"/>
              <a:t> </a:t>
            </a:r>
            <a:r>
              <a:rPr lang="en-IN" sz="1800" i="1" dirty="0"/>
              <a:t>Python GUI Programming: Your </a:t>
            </a:r>
            <a:r>
              <a:rPr lang="en-IN" sz="1800" i="1" dirty="0" err="1"/>
              <a:t>Tkinter</a:t>
            </a:r>
            <a:r>
              <a:rPr lang="en-IN" sz="1800" i="1" dirty="0"/>
              <a:t> Tutorial</a:t>
            </a:r>
            <a:r>
              <a:rPr lang="en-IN" sz="1800" dirty="0"/>
              <a:t>. </a:t>
            </a:r>
            <a:r>
              <a:rPr lang="en-IN" sz="1800" dirty="0">
                <a:hlinkClick r:id="rId5"/>
              </a:rPr>
              <a:t>https://realpython.com/python-gui-tkinter/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874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DEPARTMENT OF CSE (ARTIFICIAL INTELLIGENCE AND MACHINE LEARNING) ACADEMIC YEAR 2025 - 2026 SEMESTER III ARTIFICIAL INTELLIGENCE LABORATORY  MINI PROJECT REVIEW   Hangman</vt:lpstr>
      <vt:lpstr>PROBLEM STATEMENT</vt:lpstr>
      <vt:lpstr>PROBLEM STATEMENT</vt:lpstr>
      <vt:lpstr>THEORETICAL BACKGROUND</vt:lpstr>
      <vt:lpstr>LITERATURE SURVEY &amp; JUSTIFICATION</vt:lpstr>
      <vt:lpstr>ALGORITHM &amp; EXAMPLE</vt:lpstr>
      <vt:lpstr>IMPLEMENTATION AND CODE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Giri Giri</cp:lastModifiedBy>
  <cp:revision>8</cp:revision>
  <dcterms:created xsi:type="dcterms:W3CDTF">2025-10-18T08:57:34Z</dcterms:created>
  <dcterms:modified xsi:type="dcterms:W3CDTF">2025-10-27T15:56:02Z</dcterms:modified>
</cp:coreProperties>
</file>