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69" r:id="rId4"/>
    <p:sldId id="370" r:id="rId5"/>
    <p:sldId id="372" r:id="rId6"/>
    <p:sldId id="381" r:id="rId7"/>
    <p:sldId id="368" r:id="rId8"/>
    <p:sldId id="373" r:id="rId9"/>
    <p:sldId id="374" r:id="rId10"/>
    <p:sldId id="376" r:id="rId11"/>
    <p:sldId id="378" r:id="rId12"/>
    <p:sldId id="380" r:id="rId13"/>
    <p:sldId id="382" r:id="rId14"/>
    <p:sldId id="383" r:id="rId15"/>
    <p:sldId id="384" r:id="rId16"/>
    <p:sldId id="379" r:id="rId17"/>
    <p:sldId id="377" r:id="rId18"/>
    <p:sldId id="371" r:id="rId19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1.xml" /><Relationship Id="rId1" Type="http://schemas.openxmlformats.org/officeDocument/2006/relationships/themeOverride" Target="../theme/themeOverride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838200" y="3129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Times New Roman" panose="02020603050405020304" pitchFamily="18" charset="0"/>
              </a:rPr>
              <a:t>Flight Delays Prediction</a:t>
            </a:r>
            <a:endParaRPr lang="en-IN" sz="24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9" y="5183902"/>
            <a:ext cx="44753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 err="1">
                <a:solidFill>
                  <a:srgbClr val="FF0000"/>
                </a:solidFill>
              </a:rPr>
              <a:t>Dr.P.Indira</a:t>
            </a:r>
            <a:r>
              <a:rPr lang="en-IN" altLang="en-US" sz="2400" b="1" dirty="0">
                <a:solidFill>
                  <a:srgbClr val="FF0000"/>
                </a:solidFill>
              </a:rPr>
              <a:t> </a:t>
            </a:r>
            <a:r>
              <a:rPr lang="en-IN" altLang="en-US" sz="2400" b="1" dirty="0" err="1">
                <a:solidFill>
                  <a:srgbClr val="FF0000"/>
                </a:solidFill>
              </a:rPr>
              <a:t>Priya,Prof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br>
              <a:rPr lang="en-IN" altLang="en-US" sz="2400" b="1" dirty="0">
                <a:solidFill>
                  <a:srgbClr val="FF0000"/>
                </a:solidFill>
              </a:rPr>
            </a:br>
            <a:endParaRPr lang="en-I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147" y="5071607"/>
            <a:ext cx="58232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Giridharan R (231801040)</a:t>
            </a:r>
            <a:br>
              <a:rPr lang="en-IN" altLang="en-US" sz="2400" b="1">
                <a:solidFill>
                  <a:srgbClr val="FF0000"/>
                </a:solidFill>
              </a:rPr>
            </a:br>
            <a:r>
              <a:rPr lang="en-IN" altLang="en-US" sz="2400" b="1">
                <a:solidFill>
                  <a:srgbClr val="FF0000"/>
                </a:solidFill>
              </a:rPr>
              <a:t>Goutham Raj k(</a:t>
            </a:r>
            <a:r>
              <a:rPr lang="en-IN" altLang="en-US" sz="2400" b="1" dirty="0">
                <a:solidFill>
                  <a:srgbClr val="FF0000"/>
                </a:solidFill>
              </a:rPr>
              <a:t>231801044)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r>
              <a:rPr lang="en-IN" altLang="en-US" sz="2400" b="1" dirty="0">
                <a:solidFill>
                  <a:srgbClr val="FF0000"/>
                </a:solidFill>
              </a:rPr>
              <a:t>		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r>
              <a:rPr lang="en-IN" altLang="en-US" sz="2400" b="1" dirty="0">
                <a:solidFill>
                  <a:srgbClr val="FF0000"/>
                </a:solidFill>
              </a:rPr>
              <a:t>	      AI&amp;DS-’A’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System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</a:t>
            </a:r>
          </a:p>
          <a:p>
            <a:pPr>
              <a:defRPr/>
            </a:pPr>
            <a:r>
              <a:rPr lang="en-US" dirty="0"/>
              <a:t>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89B1F-0FCA-B1D3-8C11-F51BF08EC9B1}"/>
              </a:ext>
            </a:extLst>
          </p:cNvPr>
          <p:cNvSpPr txBox="1"/>
          <p:nvPr/>
        </p:nvSpPr>
        <p:spPr>
          <a:xfrm>
            <a:off x="4889500" y="1669077"/>
            <a:ext cx="707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and prepare data for training by cleaning and transforming it into a usable format.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predictive model 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historical data to classify applicants based on their likelihood of E-Signing. Evaluate the model using metrics like precision-recall.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for real-time or batch predictions, generating scores for each applicant's E-Signing likelihood.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model performance and update with new data to improve accuracy, ensuring the model adapts to evolving customer behaviors.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A diagram of a process flow&#10;&#10;Description automatically generated">
            <a:extLst>
              <a:ext uri="{FF2B5EF4-FFF2-40B4-BE49-F238E27FC236}">
                <a16:creationId xmlns:a16="http://schemas.microsoft.com/office/drawing/2014/main" id="{FC5F5A90-D32A-AFF7-A6EF-6E497E0EE6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95" y="1669077"/>
            <a:ext cx="435570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07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9425"/>
            <a:ext cx="10668000" cy="42672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the likelihood of applicants completing the E-Signing step in the loan process through a series of modules. These include Data Collection and Preprocessing, Feature Engineering, Model Development and Training, Model Evaluation, Deployment and Prediction, and Monitoring and Feedback.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plays a vital role in gathering, analyzing, and using data to improve loan conversion rates and enhance customer experience, creating an efficient end-to-end solution for loan processing and engagement.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modules involved in the proposed system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Data Collection and Preprocessing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Model Development, Training and Evaluation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 </a:t>
            </a:r>
          </a:p>
          <a:p>
            <a:pPr>
              <a:defRPr/>
            </a:pPr>
            <a:r>
              <a:rPr lang="en-US" dirty="0"/>
              <a:t>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9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1-Data Collection And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9425"/>
            <a:ext cx="10668000" cy="4267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collect the data through the csv file (P39-Financial-Data.csv) 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preprocess data by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Removing the unnecessary columns by dropping the columns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2.Check for missing values and handle them by simply filling it with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mean.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3.Now we plot the heatmap and select the most relevant features for further processes.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features(X) and target(Y).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Check if the target is being continuous and binarize it if necessary 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Scale the features,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no single feature dominates the learning process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</a:t>
            </a:r>
          </a:p>
          <a:p>
            <a:pPr>
              <a:defRPr/>
            </a:pPr>
            <a:r>
              <a:rPr lang="en-US" dirty="0"/>
              <a:t>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2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9D12-88AE-3EF6-7F9E-F3068279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919162"/>
            <a:ext cx="10668000" cy="1216025"/>
          </a:xfrm>
        </p:spPr>
        <p:txBody>
          <a:bodyPr/>
          <a:lstStyle/>
          <a:p>
            <a:r>
              <a:rPr lang="en-US" dirty="0"/>
              <a:t>Module 2-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 and Evaluation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8222-0009-1C84-D7F5-0ECD0212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671638"/>
            <a:ext cx="10668000" cy="4267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stages of preprocessing is done.</a:t>
            </a:r>
          </a:p>
          <a:p>
            <a:pPr marL="4572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: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Instantiate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xgb_clf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=100, objective="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binary:logistic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=0.1) # Parameter Explanations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=0: Ensures reproducibility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=100: Specifies the number of boosting rounds (trees) to be created.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3. objective="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binary:logistic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Defines the loss function for binary classification problems.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=0.1: Controls the contribution of each tree; smaller values often lead to better performance but require more trees.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11EB-8F12-796A-F2B2-EFEB8805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1C54-27D1-F5DA-A851-A04957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D501-39EF-91C5-E936-4EF0864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05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633F-F82D-097F-D112-FAF4ACD6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919162"/>
            <a:ext cx="10668000" cy="121602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2-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 and Evaluation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90A2-E4F8-2939-448F-3BD252779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30" y="1752600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criterion="entropy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defines the function to measure the quality of a split in each tree. helping the trees to split in the most informative way.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xgb_clf.fit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X_full_scaled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trains the Random Forest model,</a:t>
            </a:r>
            <a:r>
              <a:rPr lang="en-US" sz="1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learns the relationship between the features and the target by iterating through the data and adjusting the parameters of each tree.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5C75-C23E-1907-EC21-33677E4C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BD41-0DE9-24BF-41DE-782D4A55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</a:t>
            </a:r>
          </a:p>
          <a:p>
            <a:pPr>
              <a:defRPr/>
            </a:pPr>
            <a:r>
              <a:rPr lang="en-US" dirty="0"/>
              <a:t>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B1A4-1ED0-EB5B-5407-1CED4C10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9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1840-C02F-E1CE-B64C-EB8B4C8F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67" y="1749425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xgb_clf.fit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X_full_scaled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y_full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random Forest model ,makes predictions on the datasets . These predictions are stored in the predictions variable.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final prediction Data Frame: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final_predictions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entry_ids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predicted_e_signed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predictions })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data frame that holds the predictions along with the corresponding entry IDs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7A8F-DFC8-A1C2-68E2-8BB6DE53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EA3-1D44-0048-5A94-A0644782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</a:t>
            </a:r>
          </a:p>
          <a:p>
            <a:pPr>
              <a:defRPr/>
            </a:pPr>
            <a:r>
              <a:rPr lang="en-US" dirty="0"/>
              <a:t>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90AC-9628-EA2C-93FD-9902756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FFC7B0-5F1E-A45E-D812-D605E623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841375"/>
            <a:ext cx="10668000" cy="121602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2-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Development, Training and Evaluation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54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proposed flight delay prediction system offers a robust solution to minimize the impact of delays on airlines, airports, and passengers.</a:t>
            </a:r>
          </a:p>
          <a:p>
            <a:r>
              <a:rPr lang="en-US" sz="2000" dirty="0"/>
              <a:t> By leveraging comprehensive data sources, advanced machine learning models, and real-time updates, the system can deliver highly accurate and timely predictions. </a:t>
            </a:r>
          </a:p>
          <a:p>
            <a:r>
              <a:rPr lang="en-US" sz="2000" dirty="0"/>
              <a:t>This empowers stakeholders to make proactive decisions, improve resource allocation, and enhance the overall travel experience for passengers. </a:t>
            </a:r>
          </a:p>
          <a:p>
            <a:r>
              <a:rPr lang="en-US" sz="2000" dirty="0"/>
              <a:t>With seamless integration into airline operations, this predictive system not only improves operational efficiency but also elevates customer satisfaction, setting a new standard in flight delay management and forecasting</a:t>
            </a:r>
            <a:r>
              <a:rPr lang="en-US" sz="2400" dirty="0"/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29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Abdellatif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Aattouf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Said El Kafhali1 and Youssef Saadi 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flight delays using machine learning models combining clustering with supervised learning.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– dataset on E-signing of delay based on time history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3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dirty="0">
                <a:solidFill>
                  <a:schemeClr val="tx1"/>
                </a:solidFill>
              </a:rPr>
              <a:t>Problem Statement 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06604"/>
            <a:ext cx="106680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i="0" u="none" strike="noStrike" dirty="0">
                <a:solidFill>
                  <a:srgbClr val="4A452A"/>
                </a:solidFill>
                <a:effectLst/>
                <a:latin typeface="Times New Roman" panose="02020603050405020304" pitchFamily="18" charset="0"/>
              </a:rPr>
              <a:t>Develop a predictive system to accurately forecast flight delays using various data sources, aiding airlines, airports, and passengers in minimizing the impact of delays.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</a:t>
            </a:r>
            <a:br>
              <a:rPr lang="en-US" dirty="0"/>
            </a:br>
            <a:r>
              <a:rPr lang="en-US" dirty="0"/>
              <a:t>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dirty="0">
                <a:solidFill>
                  <a:schemeClr val="tx1"/>
                </a:solidFill>
              </a:rPr>
              <a:t>Objectives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0" i="0" u="none" strike="noStrike" dirty="0">
                <a:solidFill>
                  <a:srgbClr val="4A452A"/>
                </a:solidFill>
                <a:effectLst/>
                <a:latin typeface="Times New Roman" panose="02020603050405020304" pitchFamily="18" charset="0"/>
              </a:rPr>
              <a:t>To predict flight delays and estimate their duration using historical flight data, weather information, and other relevant factors, to support proactive decision-making and improve operational efficiency for airlines and airports.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Zeroth</a:t>
            </a:r>
            <a:r>
              <a:rPr lang="en-US" dirty="0"/>
              <a:t>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 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tx1"/>
                </a:solidFill>
              </a:rPr>
              <a:t>Abstract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1" y="1749425"/>
            <a:ext cx="10668000" cy="4267200"/>
          </a:xfrm>
        </p:spPr>
        <p:txBody>
          <a:bodyPr/>
          <a:lstStyle/>
          <a:p>
            <a:pPr algn="l" rtl="0" fontAlgn="base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A45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predict flight delays and estimate their duration using historical flight data, weather conditions, and other relevant factors.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A45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developing predictive models, the project supports proactive decision-making for airlines and airports, helping to improve scheduling, resource allocation, and passenger experience.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</a:t>
            </a:r>
          </a:p>
          <a:p>
            <a:r>
              <a:rPr lang="en-IN" dirty="0"/>
              <a:t>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ts val="3675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A45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delays are a common issue that affects passengers, airlines, and airport operations.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l" rtl="0" fontAlgn="base">
              <a:lnSpc>
                <a:spcPts val="3675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A45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early predictions, the project seeks to support better planning, enhance operational efficiency, and improve overall travel  experience for passengers.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</a:t>
            </a:r>
          </a:p>
          <a:p>
            <a:pPr>
              <a:defRPr/>
            </a:pPr>
            <a:r>
              <a:rPr lang="en-US" dirty="0"/>
              <a:t>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4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DC82-EA14-9486-A492-E90A7576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4000" dirty="0">
                <a:solidFill>
                  <a:schemeClr val="tx1"/>
                </a:solidFill>
              </a:rPr>
              <a:t>Overview of the Project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DF22-AB4E-BCE3-97B0-3D36F1B9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machine learning models to analyze data from multiple sources, such as weather, flight schedules, and historical delays, for accurate delay predictions.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airlines and airports to proactively manage delays, optimizing schedules and resources to reduce the operational impact.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passengers with real-time updates, helping them plan better and reduce travel disruptions.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to stakeholders, enabling informed decision-making to improve overall efficiency and service quality.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7998-7CC7-55C4-82ED-6A6A8D67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7087-6DCA-E61D-6414-8C8410D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Department of Artificial Intelligence and Data</a:t>
            </a:r>
          </a:p>
          <a:p>
            <a:pPr>
              <a:defRPr/>
            </a:pPr>
            <a:r>
              <a:rPr lang="en-US" dirty="0"/>
              <a:t>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D3B2-88D6-FFFD-B1D8-C53D904D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5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 dirty="0">
                <a:solidFill>
                  <a:schemeClr val="tx1"/>
                </a:solidFill>
              </a:rPr>
              <a:t>Existing System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systems for predicting the likelihood of E-Signing completion in loan processing typically rely on traditional methods such as rule-based systems, manual intervention, and basic data analysis,</a:t>
            </a:r>
            <a:r>
              <a:rPr lang="en-US" sz="1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their predictive capabilities are limited in terms of accuracy and automation.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overview of some of the common approaches used these days are: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decision-making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that uses a set of predefined rules or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IN" sz="1400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Analytics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analytics tools are used to analyze historical data to understand applicant behavior and detect patterns related to E-Signing completion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First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Artificial Intelligence and Data Science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Limited Data Sources</a:t>
            </a:r>
            <a:r>
              <a:rPr lang="en-US" sz="2400" dirty="0"/>
              <a:t>: Many current systems rely on limited data (e.g., only historical flight data or basic weather info), leading to less accurate predictions. </a:t>
            </a:r>
          </a:p>
          <a:p>
            <a:r>
              <a:rPr lang="en-US" sz="2400" b="1" dirty="0"/>
              <a:t>Inconsistent Accuracy</a:t>
            </a:r>
            <a:r>
              <a:rPr lang="en-US" sz="2400" dirty="0"/>
              <a:t>: Due to outdated or simplistic models, existing systems may not account for complex factors (like real-time weather changes or air traffic control issues), resulting in inconsistent or inaccurate forecasts. </a:t>
            </a:r>
          </a:p>
          <a:p>
            <a:r>
              <a:rPr lang="en-US" sz="2400" b="1" dirty="0"/>
              <a:t>Lack of Real-Time Updates</a:t>
            </a:r>
            <a:r>
              <a:rPr lang="en-US" sz="2400" dirty="0"/>
              <a:t>: Many systems lack real-time prediction updates, which can leave passengers and airlines unaware of potential delays until it’s too late to make adjustments.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09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Real-Time Updates and Notifications</a:t>
            </a:r>
            <a:r>
              <a:rPr lang="en-US" sz="2400" dirty="0"/>
              <a:t>: The system continuously monitors real-time conditions and updates predictions accordingly, allowing airlines, airports, and passengers to receive timely alerts and adjust their plans. </a:t>
            </a:r>
          </a:p>
          <a:p>
            <a:r>
              <a:rPr lang="en-US" sz="2400" b="1" dirty="0"/>
              <a:t>Comprehensive Data Integration</a:t>
            </a:r>
            <a:r>
              <a:rPr lang="en-US" sz="2400" dirty="0"/>
              <a:t>: The system combines multiple data sources, including historical flight data, real-time weather updates, air traffic information, and airport congestion levels, to improve prediction accuracy.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First Review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Artificial Intelligence and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690106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1537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Profile</vt:lpstr>
      <vt:lpstr>PowerPoint Presentation</vt:lpstr>
      <vt:lpstr>Problem Statement </vt:lpstr>
      <vt:lpstr>Objectives</vt:lpstr>
      <vt:lpstr>Abstract</vt:lpstr>
      <vt:lpstr>Introduction</vt:lpstr>
      <vt:lpstr> Overview of the Project</vt:lpstr>
      <vt:lpstr>Existing System</vt:lpstr>
      <vt:lpstr>Drawback of Existing System</vt:lpstr>
      <vt:lpstr>Proposed System</vt:lpstr>
      <vt:lpstr> System Architecture</vt:lpstr>
      <vt:lpstr>Modules</vt:lpstr>
      <vt:lpstr>Module 1-Data Collection And Preprocessing</vt:lpstr>
      <vt:lpstr>Module 2-Model Development, Training and Evaluation </vt:lpstr>
      <vt:lpstr>Module 2-Model Development, Training and Evaluation </vt:lpstr>
      <vt:lpstr>Module 2-Model Development, Training and Evaluation </vt:lpstr>
      <vt:lpstr>Conclusion</vt:lpstr>
      <vt:lpstr>References.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GOKUL KRISHNA</cp:lastModifiedBy>
  <cp:revision>19</cp:revision>
  <cp:lastPrinted>2024-11-07T13:42:49Z</cp:lastPrinted>
  <dcterms:created xsi:type="dcterms:W3CDTF">2023-08-03T04:32:32Z</dcterms:created>
  <dcterms:modified xsi:type="dcterms:W3CDTF">2024-11-18T18:16:49Z</dcterms:modified>
</cp:coreProperties>
</file>