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58" r:id="rId4"/>
    <p:sldId id="266" r:id="rId5"/>
    <p:sldId id="259" r:id="rId6"/>
    <p:sldId id="260" r:id="rId7"/>
    <p:sldId id="261" r:id="rId8"/>
    <p:sldId id="268" r:id="rId9"/>
    <p:sldId id="263" r:id="rId10"/>
    <p:sldId id="275" r:id="rId11"/>
    <p:sldId id="270" r:id="rId12"/>
    <p:sldId id="273" r:id="rId13"/>
    <p:sldId id="274" r:id="rId14"/>
    <p:sldId id="276" r:id="rId15"/>
    <p:sldId id="277" r:id="rId16"/>
    <p:sldId id="272" r:id="rId17"/>
    <p:sldId id="262"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4" autoAdjust="0"/>
    <p:restoredTop sz="94660"/>
  </p:normalViewPr>
  <p:slideViewPr>
    <p:cSldViewPr>
      <p:cViewPr>
        <p:scale>
          <a:sx n="76" d="100"/>
          <a:sy n="76" d="100"/>
        </p:scale>
        <p:origin x="-1218" y="-96"/>
      </p:cViewPr>
      <p:guideLst>
        <p:guide orient="horz" pos="2160"/>
        <p:guide pos="2880"/>
      </p:guideLst>
    </p:cSldViewPr>
  </p:slideViewPr>
  <p:notesTextViewPr>
    <p:cViewPr>
      <p:scale>
        <a:sx n="1" d="1"/>
        <a:sy n="1" d="1"/>
      </p:scale>
      <p:origin x="0" y="0"/>
    </p:cViewPr>
  </p:notesTextViewPr>
  <p:sorterViewPr>
    <p:cViewPr>
      <p:scale>
        <a:sx n="100" d="100"/>
        <a:sy n="100" d="100"/>
      </p:scale>
      <p:origin x="0" y="-8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35B88-C1E1-4621-B6DC-11093D07B8E4}" type="datetimeFigureOut">
              <a:rPr lang="en-GB" smtClean="0"/>
              <a:t>22/09/2022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B817B-43A6-47FE-A536-4A3BCB558E50}" type="slidenum">
              <a:rPr lang="en-GB" smtClean="0"/>
              <a:t>‹#›</a:t>
            </a:fld>
            <a:endParaRPr lang="en-GB"/>
          </a:p>
        </p:txBody>
      </p:sp>
    </p:spTree>
    <p:extLst>
      <p:ext uri="{BB962C8B-B14F-4D97-AF65-F5344CB8AC3E}">
        <p14:creationId xmlns:p14="http://schemas.microsoft.com/office/powerpoint/2010/main" val="173047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9B817B-43A6-47FE-A536-4A3BCB558E50}" type="slidenum">
              <a:rPr lang="en-GB" smtClean="0"/>
              <a:t>2</a:t>
            </a:fld>
            <a:endParaRPr lang="en-GB"/>
          </a:p>
        </p:txBody>
      </p:sp>
    </p:spTree>
    <p:extLst>
      <p:ext uri="{BB962C8B-B14F-4D97-AF65-F5344CB8AC3E}">
        <p14:creationId xmlns:p14="http://schemas.microsoft.com/office/powerpoint/2010/main" val="123423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3E25034-BC56-4119-A57E-0CDB7451E384}" type="datetimeFigureOut">
              <a:rPr lang="en-GB" smtClean="0"/>
              <a:t>22/09/2022</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C17BD1D6-DF5B-4730-8A1B-AE4149A26D54}" type="slidenum">
              <a:rPr lang="en-GB" smtClean="0"/>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E25034-BC56-4119-A57E-0CDB7451E384}"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E25034-BC56-4119-A57E-0CDB7451E384}"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E25034-BC56-4119-A57E-0CDB7451E384}"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3E25034-BC56-4119-A57E-0CDB7451E384}"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7BD1D6-DF5B-4730-8A1B-AE4149A26D54}" type="slidenum">
              <a:rPr lang="en-GB" smtClean="0"/>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E25034-BC56-4119-A57E-0CDB7451E384}"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E25034-BC56-4119-A57E-0CDB7451E384}" type="datetimeFigureOut">
              <a:rPr lang="en-GB" smtClean="0"/>
              <a:t>22/09/2022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3E25034-BC56-4119-A57E-0CDB7451E384}" type="datetimeFigureOut">
              <a:rPr lang="en-GB" smtClean="0"/>
              <a:t>22/09/2022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3E25034-BC56-4119-A57E-0CDB7451E384}" type="datetimeFigureOut">
              <a:rPr lang="en-GB" smtClean="0"/>
              <a:t>22/09/2022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7BD1D6-DF5B-4730-8A1B-AE4149A26D54}" type="slidenum">
              <a:rPr lang="en-GB" smtClean="0"/>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E25034-BC56-4119-A57E-0CDB7451E384}"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BD1D6-DF5B-4730-8A1B-AE4149A26D5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3E25034-BC56-4119-A57E-0CDB7451E384}"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7BD1D6-DF5B-4730-8A1B-AE4149A26D54}" type="slidenum">
              <a:rPr lang="en-GB" smtClean="0"/>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3E25034-BC56-4119-A57E-0CDB7451E384}" type="datetimeFigureOut">
              <a:rPr lang="en-GB" smtClean="0"/>
              <a:t>22/09/2022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17BD1D6-DF5B-4730-8A1B-AE4149A26D54}" type="slidenum">
              <a:rPr lang="en-GB" smtClean="0"/>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75907"/>
            <a:ext cx="7772400" cy="2729493"/>
          </a:xfrm>
        </p:spPr>
        <p:txBody>
          <a:bodyPr>
            <a:normAutofit/>
          </a:bodyPr>
          <a:lstStyle/>
          <a:p>
            <a:r>
              <a:rPr lang="en-US" sz="3200" b="1" dirty="0"/>
              <a:t>                </a:t>
            </a:r>
            <a:r>
              <a:rPr lang="en-US" sz="2800" b="1" dirty="0" smtClean="0"/>
              <a:t>“Final Review </a:t>
            </a:r>
            <a:r>
              <a:rPr lang="en-US" sz="2800" b="1" dirty="0"/>
              <a:t>of Mini Project”</a:t>
            </a:r>
            <a:br>
              <a:rPr lang="en-US" sz="2800" b="1" dirty="0"/>
            </a:br>
            <a:r>
              <a:rPr lang="en-US" sz="2800" b="1" dirty="0"/>
              <a:t>	       for E-3 2017 Admitted Batch</a:t>
            </a:r>
            <a:br>
              <a:rPr lang="en-US" sz="2800" b="1" dirty="0"/>
            </a:br>
            <a:r>
              <a:rPr lang="en-US" sz="2400" b="1" dirty="0"/>
              <a:t>                              </a:t>
            </a:r>
            <a:r>
              <a:rPr lang="en-US" sz="1800" dirty="0">
                <a:effectLst/>
              </a:rPr>
              <a:t>CH.G.N.D Prasad – S170172</a:t>
            </a:r>
            <a:br>
              <a:rPr lang="en-US" sz="1800" dirty="0">
                <a:effectLst/>
              </a:rPr>
            </a:br>
            <a:r>
              <a:rPr lang="en-US" sz="1800" dirty="0">
                <a:effectLst/>
              </a:rPr>
              <a:t>		           G. </a:t>
            </a:r>
            <a:r>
              <a:rPr lang="en-US" sz="1800" dirty="0" err="1">
                <a:effectLst/>
              </a:rPr>
              <a:t>Bhargavi</a:t>
            </a:r>
            <a:r>
              <a:rPr lang="en-US" sz="1800" dirty="0">
                <a:effectLst/>
              </a:rPr>
              <a:t>  - S170033</a:t>
            </a:r>
            <a:br>
              <a:rPr lang="en-US" sz="1800" dirty="0">
                <a:effectLst/>
              </a:rPr>
            </a:br>
            <a:r>
              <a:rPr lang="en-US" sz="1800" dirty="0">
                <a:effectLst/>
              </a:rPr>
              <a:t>		           B. </a:t>
            </a:r>
            <a:r>
              <a:rPr lang="en-US" sz="1800" dirty="0" err="1">
                <a:effectLst/>
              </a:rPr>
              <a:t>DhanaLakshmi</a:t>
            </a:r>
            <a:r>
              <a:rPr lang="en-US" sz="1800" dirty="0">
                <a:effectLst/>
              </a:rPr>
              <a:t> – S170389</a:t>
            </a:r>
            <a:r>
              <a:rPr lang="en-US" sz="1800" dirty="0"/>
              <a:t/>
            </a:r>
            <a:br>
              <a:rPr lang="en-US" sz="1800" dirty="0"/>
            </a:br>
            <a:r>
              <a:rPr lang="en-US" sz="2000" dirty="0"/>
              <a:t>		</a:t>
            </a:r>
            <a:r>
              <a:rPr lang="en-US" sz="2400" dirty="0">
                <a:effectLst/>
              </a:rPr>
              <a:t>       </a:t>
            </a:r>
            <a:r>
              <a:rPr lang="en-US" sz="2000" dirty="0">
                <a:effectLst/>
              </a:rPr>
              <a:t>Under the supervision of</a:t>
            </a:r>
            <a:r>
              <a:rPr lang="en-US" sz="2400" dirty="0">
                <a:effectLst/>
              </a:rPr>
              <a:t/>
            </a:r>
            <a:br>
              <a:rPr lang="en-US" sz="2400" dirty="0">
                <a:effectLst/>
              </a:rPr>
            </a:br>
            <a:r>
              <a:rPr lang="en-US" sz="2000" dirty="0"/>
              <a:t>                                           </a:t>
            </a:r>
            <a:r>
              <a:rPr lang="en-US" sz="2400" b="1" dirty="0" err="1" smtClean="0"/>
              <a:t>Asst.Prof.V.Pavani</a:t>
            </a:r>
            <a:endParaRPr lang="en-GB" sz="3200" b="1" dirty="0"/>
          </a:p>
        </p:txBody>
      </p:sp>
      <p:sp>
        <p:nvSpPr>
          <p:cNvPr id="3" name="Subtitle 2"/>
          <p:cNvSpPr>
            <a:spLocks noGrp="1"/>
          </p:cNvSpPr>
          <p:nvPr>
            <p:ph type="subTitle" idx="1"/>
          </p:nvPr>
        </p:nvSpPr>
        <p:spPr>
          <a:xfrm>
            <a:off x="1295400" y="5105400"/>
            <a:ext cx="6400800" cy="1295400"/>
          </a:xfrm>
        </p:spPr>
        <p:txBody>
          <a:bodyPr>
            <a:normAutofit fontScale="92500" lnSpcReduction="20000"/>
          </a:bodyPr>
          <a:lstStyle/>
          <a:p>
            <a:endParaRPr lang="en-US" sz="2800" b="1" dirty="0">
              <a:solidFill>
                <a:schemeClr val="tx1"/>
              </a:solidFill>
            </a:endParaRPr>
          </a:p>
          <a:p>
            <a:pPr algn="ctr"/>
            <a:r>
              <a:rPr lang="en-US" sz="1900" dirty="0">
                <a:solidFill>
                  <a:schemeClr val="tx1"/>
                </a:solidFill>
              </a:rPr>
              <a:t>     Department of Computer Science and Engineering</a:t>
            </a:r>
          </a:p>
          <a:p>
            <a:pPr algn="ctr"/>
            <a:r>
              <a:rPr lang="en-US" sz="1900" dirty="0">
                <a:solidFill>
                  <a:schemeClr val="tx1"/>
                </a:solidFill>
              </a:rPr>
              <a:t>       Rajiv Gandhi University of Knowledge and Technologies</a:t>
            </a:r>
          </a:p>
          <a:p>
            <a:pPr algn="ctr"/>
            <a:r>
              <a:rPr lang="en-US" sz="1900" dirty="0" err="1">
                <a:solidFill>
                  <a:schemeClr val="tx1"/>
                </a:solidFill>
              </a:rPr>
              <a:t>Srikakulam</a:t>
            </a:r>
            <a:r>
              <a:rPr lang="en-US" sz="1900" dirty="0">
                <a:solidFill>
                  <a:schemeClr val="tx1"/>
                </a:solidFill>
              </a:rPr>
              <a:t> – 532402</a:t>
            </a:r>
          </a:p>
          <a:p>
            <a:pPr algn="ctr"/>
            <a:endParaRPr lang="en-GB" sz="2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96214"/>
            <a:ext cx="1676400" cy="2071107"/>
          </a:xfrm>
          <a:prstGeom prst="rect">
            <a:avLst/>
          </a:prstGeom>
        </p:spPr>
      </p:pic>
    </p:spTree>
    <p:extLst>
      <p:ext uri="{BB962C8B-B14F-4D97-AF65-F5344CB8AC3E}">
        <p14:creationId xmlns:p14="http://schemas.microsoft.com/office/powerpoint/2010/main" val="47078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Features of Spring Security</a:t>
            </a:r>
            <a:endParaRPr lang="en-GB" dirty="0"/>
          </a:p>
        </p:txBody>
      </p:sp>
      <p:sp>
        <p:nvSpPr>
          <p:cNvPr id="3" name="Content Placeholder 2"/>
          <p:cNvSpPr>
            <a:spLocks noGrp="1"/>
          </p:cNvSpPr>
          <p:nvPr>
            <p:ph idx="1"/>
          </p:nvPr>
        </p:nvSpPr>
        <p:spPr>
          <a:xfrm>
            <a:off x="990600" y="1371600"/>
            <a:ext cx="7943088" cy="4876800"/>
          </a:xfrm>
        </p:spPr>
        <p:txBody>
          <a:bodyPr>
            <a:normAutofit lnSpcReduction="10000"/>
          </a:bodyPr>
          <a:lstStyle/>
          <a:p>
            <a:r>
              <a:rPr lang="en-US" dirty="0" smtClean="0"/>
              <a:t>Protection against attacks like session fixation, </a:t>
            </a:r>
            <a:r>
              <a:rPr lang="en-US" dirty="0" err="1" smtClean="0"/>
              <a:t>bruteforce</a:t>
            </a:r>
            <a:r>
              <a:rPr lang="en-US" dirty="0" smtClean="0"/>
              <a:t> attacks.</a:t>
            </a:r>
          </a:p>
          <a:p>
            <a:r>
              <a:rPr lang="en-US" dirty="0" smtClean="0"/>
              <a:t>JAAS(Java Authentication Authorization </a:t>
            </a:r>
            <a:r>
              <a:rPr lang="en-US" dirty="0" err="1" smtClean="0"/>
              <a:t>Servide</a:t>
            </a:r>
            <a:r>
              <a:rPr lang="en-US" dirty="0" smtClean="0"/>
              <a:t>) module.</a:t>
            </a:r>
          </a:p>
          <a:p>
            <a:r>
              <a:rPr lang="en-US" dirty="0" smtClean="0"/>
              <a:t>Support java configuration</a:t>
            </a:r>
          </a:p>
          <a:p>
            <a:r>
              <a:rPr lang="en-US" dirty="0" smtClean="0"/>
              <a:t>HTTP authentication</a:t>
            </a:r>
          </a:p>
          <a:p>
            <a:r>
              <a:rPr lang="en-US" dirty="0" smtClean="0"/>
              <a:t>Password Storage</a:t>
            </a:r>
          </a:p>
          <a:p>
            <a:r>
              <a:rPr lang="en-US" dirty="0" smtClean="0"/>
              <a:t>Web form authentication</a:t>
            </a:r>
          </a:p>
          <a:p>
            <a:r>
              <a:rPr lang="en-US" dirty="0" smtClean="0"/>
              <a:t>Basic access authentication</a:t>
            </a:r>
            <a:endParaRPr lang="en-GB" dirty="0"/>
          </a:p>
        </p:txBody>
      </p:sp>
    </p:spTree>
    <p:extLst>
      <p:ext uri="{BB962C8B-B14F-4D97-AF65-F5344CB8AC3E}">
        <p14:creationId xmlns:p14="http://schemas.microsoft.com/office/powerpoint/2010/main" val="133121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5E5253-F54A-0CBA-72C2-023AEFEC9FC6}"/>
              </a:ext>
            </a:extLst>
          </p:cNvPr>
          <p:cNvSpPr>
            <a:spLocks noGrp="1"/>
          </p:cNvSpPr>
          <p:nvPr>
            <p:ph type="title"/>
          </p:nvPr>
        </p:nvSpPr>
        <p:spPr/>
        <p:txBody>
          <a:bodyPr/>
          <a:lstStyle/>
          <a:p>
            <a:r>
              <a:rPr lang="en-US" dirty="0"/>
              <a:t>         Results &amp; Analysis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361379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Register </a:t>
            </a:r>
            <a:r>
              <a:rPr lang="en-US" dirty="0" err="1" smtClean="0"/>
              <a:t>page.jsp</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371601"/>
            <a:ext cx="7499350" cy="4584662"/>
          </a:xfrm>
        </p:spPr>
      </p:pic>
    </p:spTree>
    <p:extLst>
      <p:ext uri="{BB962C8B-B14F-4D97-AF65-F5344CB8AC3E}">
        <p14:creationId xmlns:p14="http://schemas.microsoft.com/office/powerpoint/2010/main" val="53745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Home page - dashboard</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315955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err="1" smtClean="0"/>
              <a:t>Addaccount.jsp</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738908"/>
            <a:ext cx="7867650" cy="4218384"/>
          </a:xfrm>
        </p:spPr>
      </p:pic>
    </p:spTree>
    <p:extLst>
      <p:ext uri="{BB962C8B-B14F-4D97-AF65-F5344CB8AC3E}">
        <p14:creationId xmlns:p14="http://schemas.microsoft.com/office/powerpoint/2010/main" val="383643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Add </a:t>
            </a:r>
            <a:r>
              <a:rPr lang="en-US" dirty="0" err="1" smtClean="0"/>
              <a:t>group.jsp</a:t>
            </a:r>
            <a:r>
              <a:rPr lang="en-US" dirty="0" smtClean="0"/>
              <a:t> page</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1848706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30D2465-C054-B59D-E67B-020E42438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533400"/>
            <a:ext cx="7467600" cy="5791200"/>
          </a:xfrm>
        </p:spPr>
      </p:pic>
    </p:spTree>
    <p:extLst>
      <p:ext uri="{BB962C8B-B14F-4D97-AF65-F5344CB8AC3E}">
        <p14:creationId xmlns:p14="http://schemas.microsoft.com/office/powerpoint/2010/main" val="107492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rPr>
              <a:t>Conclusion</a:t>
            </a:r>
            <a:endParaRPr lang="en-GB"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82296" indent="0">
              <a:buNone/>
            </a:pPr>
            <a:r>
              <a:rPr lang="en-GB" sz="2800" dirty="0"/>
              <a:t>This project Password Management Tool  was successfully executed by our team to check the end results using a database </a:t>
            </a:r>
            <a:r>
              <a:rPr lang="en-IN" sz="2800" dirty="0"/>
              <a:t>and it is found that our proposed system provides efficient and effective result when compared to existing system. It is a web application to store our passwords securely and it is implemented through </a:t>
            </a:r>
            <a:r>
              <a:rPr lang="en-IN" sz="2800" dirty="0" err="1"/>
              <a:t>jsp</a:t>
            </a:r>
            <a:r>
              <a:rPr lang="en-IN" sz="2800" dirty="0"/>
              <a:t>, spring boot  and spring security.  It also provides best user experience and user interface. This software is purely for solving the problems related to the security.</a:t>
            </a:r>
            <a:endParaRPr lang="en-GB" sz="2800" dirty="0"/>
          </a:p>
          <a:p>
            <a:pPr marL="0" indent="0">
              <a:buNone/>
            </a:pPr>
            <a:endParaRPr lang="en-GB" dirty="0"/>
          </a:p>
        </p:txBody>
      </p:sp>
    </p:spTree>
    <p:extLst>
      <p:ext uri="{BB962C8B-B14F-4D97-AF65-F5344CB8AC3E}">
        <p14:creationId xmlns:p14="http://schemas.microsoft.com/office/powerpoint/2010/main" val="11399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   References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6917936"/>
              </p:ext>
            </p:extLst>
          </p:nvPr>
        </p:nvGraphicFramePr>
        <p:xfrm>
          <a:off x="1066800" y="1295400"/>
          <a:ext cx="7620000" cy="3048000"/>
        </p:xfrm>
        <a:graphic>
          <a:graphicData uri="http://schemas.openxmlformats.org/drawingml/2006/table">
            <a:tbl>
              <a:tblPr firstRow="1" bandRow="1">
                <a:tableStyleId>{3B4B98B0-60AC-42C2-AFA5-B58CD77FA1E5}</a:tableStyleId>
              </a:tblPr>
              <a:tblGrid>
                <a:gridCol w="1552222">
                  <a:extLst>
                    <a:ext uri="{9D8B030D-6E8A-4147-A177-3AD203B41FA5}">
                      <a16:colId xmlns="" xmlns:a16="http://schemas.microsoft.com/office/drawing/2014/main" val="20000"/>
                    </a:ext>
                  </a:extLst>
                </a:gridCol>
                <a:gridCol w="2257778">
                  <a:extLst>
                    <a:ext uri="{9D8B030D-6E8A-4147-A177-3AD203B41FA5}">
                      <a16:colId xmlns="" xmlns:a16="http://schemas.microsoft.com/office/drawing/2014/main" val="20001"/>
                    </a:ext>
                  </a:extLst>
                </a:gridCol>
                <a:gridCol w="1340555">
                  <a:extLst>
                    <a:ext uri="{9D8B030D-6E8A-4147-A177-3AD203B41FA5}">
                      <a16:colId xmlns="" xmlns:a16="http://schemas.microsoft.com/office/drawing/2014/main" val="20002"/>
                    </a:ext>
                  </a:extLst>
                </a:gridCol>
                <a:gridCol w="2469445">
                  <a:extLst>
                    <a:ext uri="{9D8B030D-6E8A-4147-A177-3AD203B41FA5}">
                      <a16:colId xmlns="" xmlns:a16="http://schemas.microsoft.com/office/drawing/2014/main" val="20003"/>
                    </a:ext>
                  </a:extLst>
                </a:gridCol>
              </a:tblGrid>
              <a:tr h="652203">
                <a:tc>
                  <a:txBody>
                    <a:bodyPr/>
                    <a:lstStyle/>
                    <a:p>
                      <a:r>
                        <a:rPr lang="en-US" dirty="0"/>
                        <a:t>Author</a:t>
                      </a:r>
                      <a:r>
                        <a:rPr lang="en-US" baseline="0" dirty="0"/>
                        <a:t>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 of the Reference</a:t>
                      </a:r>
                      <a:r>
                        <a:rPr lang="en-US" baseline="0" dirty="0"/>
                        <a:t> Paper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Publisher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Analysis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395797">
                <a:tc>
                  <a:txBody>
                    <a:bodyPr/>
                    <a:lstStyle/>
                    <a:p>
                      <a:r>
                        <a:rPr lang="en-GB" sz="1800" b="0" i="0" u="none" strike="noStrike" kern="1200" dirty="0" err="1">
                          <a:solidFill>
                            <a:schemeClr val="tx1"/>
                          </a:solidFill>
                          <a:effectLst/>
                          <a:latin typeface="+mn-lt"/>
                          <a:ea typeface="+mn-ea"/>
                          <a:cs typeface="+mn-cs"/>
                        </a:rPr>
                        <a:t>Mingyan</a:t>
                      </a:r>
                      <a:r>
                        <a:rPr lang="en-GB" sz="1800" b="0" i="0" u="none" strike="noStrike" kern="1200" baseline="0" dirty="0">
                          <a:solidFill>
                            <a:schemeClr val="tx1"/>
                          </a:solidFill>
                          <a:effectLst/>
                          <a:latin typeface="+mn-lt"/>
                          <a:ea typeface="+mn-ea"/>
                          <a:cs typeface="+mn-cs"/>
                        </a:rPr>
                        <a:t> Wang</a:t>
                      </a:r>
                      <a:endParaRPr lang="en-GB" sz="1800" b="0" i="0" u="none" kern="1200" dirty="0">
                        <a:solidFill>
                          <a:schemeClr val="tx1"/>
                        </a:solidFill>
                        <a:effectLst/>
                        <a:latin typeface="+mn-lt"/>
                        <a:ea typeface="+mn-ea"/>
                        <a:cs typeface="+mn-cs"/>
                      </a:endParaRP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The Design and Implementation of Passwords Management System Based on Blowfish Cryptographic Algorithm</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a:solidFill>
                            <a:schemeClr val="tx1"/>
                          </a:solidFill>
                          <a:effectLst/>
                          <a:latin typeface="+mn-lt"/>
                          <a:ea typeface="+mn-ea"/>
                          <a:cs typeface="+mn-cs"/>
                        </a:rPr>
                        <a:t>IEEE</a:t>
                      </a:r>
                      <a:endParaRPr lang="en-GB"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A design and implementation of Passwords Management System (PMS), by which you can manage </a:t>
                      </a:r>
                      <a:r>
                        <a:rPr lang="en-GB" sz="1800" dirty="0" err="1"/>
                        <a:t>passwords.It</a:t>
                      </a:r>
                      <a:r>
                        <a:rPr lang="en-GB" sz="1800" dirty="0"/>
                        <a:t> was made based on Blowfish Algorithm.</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6" name="TextBox 5"/>
          <p:cNvSpPr txBox="1"/>
          <p:nvPr/>
        </p:nvSpPr>
        <p:spPr>
          <a:xfrm>
            <a:off x="1101144" y="4495800"/>
            <a:ext cx="6324600" cy="1477328"/>
          </a:xfrm>
          <a:prstGeom prst="rect">
            <a:avLst/>
          </a:prstGeom>
          <a:noFill/>
        </p:spPr>
        <p:txBody>
          <a:bodyPr wrap="square" rtlCol="0">
            <a:spAutoFit/>
          </a:bodyPr>
          <a:lstStyle/>
          <a:p>
            <a:r>
              <a:rPr lang="en-US" dirty="0"/>
              <a:t>Design and Implementation of password Management System</a:t>
            </a:r>
            <a:endParaRPr lang="en-GB" dirty="0"/>
          </a:p>
          <a:p>
            <a:r>
              <a:rPr lang="en-GB" dirty="0">
                <a:solidFill>
                  <a:schemeClr val="accent3">
                    <a:lumMod val="50000"/>
                  </a:schemeClr>
                </a:solidFill>
              </a:rPr>
              <a:t>https://ieeexplore.ieee.org/document/5385014</a:t>
            </a:r>
          </a:p>
          <a:p>
            <a:r>
              <a:rPr lang="en-US" dirty="0"/>
              <a:t>Spring Boot Tutorial</a:t>
            </a:r>
            <a:endParaRPr lang="en-GB" dirty="0"/>
          </a:p>
          <a:p>
            <a:r>
              <a:rPr lang="en-GB" dirty="0">
                <a:solidFill>
                  <a:schemeClr val="accent3">
                    <a:lumMod val="50000"/>
                  </a:schemeClr>
                </a:solidFill>
              </a:rPr>
              <a:t>https://www.youtube.com/watch?v=msXL2oDexqw</a:t>
            </a:r>
          </a:p>
          <a:p>
            <a:r>
              <a:rPr lang="en-US" dirty="0">
                <a:solidFill>
                  <a:schemeClr val="accent3">
                    <a:lumMod val="50000"/>
                  </a:schemeClr>
                </a:solidFill>
              </a:rPr>
              <a:t>https://www.youtube.com/c/JavaBrainsChannel</a:t>
            </a:r>
          </a:p>
        </p:txBody>
      </p:sp>
    </p:spTree>
    <p:extLst>
      <p:ext uri="{BB962C8B-B14F-4D97-AF65-F5344CB8AC3E}">
        <p14:creationId xmlns:p14="http://schemas.microsoft.com/office/powerpoint/2010/main" val="389030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7772400" cy="1362075"/>
          </a:xfrm>
        </p:spPr>
        <p:txBody>
          <a:bodyPr>
            <a:normAutofit/>
          </a:bodyPr>
          <a:lstStyle/>
          <a:p>
            <a:pPr algn="ctr"/>
            <a:r>
              <a:rPr lang="en-US" sz="4400" dirty="0"/>
              <a:t>Thank you</a:t>
            </a:r>
            <a:endParaRPr lang="en-GB" sz="4400" dirty="0"/>
          </a:p>
        </p:txBody>
      </p:sp>
    </p:spTree>
    <p:extLst>
      <p:ext uri="{BB962C8B-B14F-4D97-AF65-F5344CB8AC3E}">
        <p14:creationId xmlns:p14="http://schemas.microsoft.com/office/powerpoint/2010/main" val="409682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5400" y="2362200"/>
            <a:ext cx="7406640" cy="1472184"/>
          </a:xfrm>
        </p:spPr>
        <p:txBody>
          <a:bodyPr/>
          <a:lstStyle/>
          <a:p>
            <a:r>
              <a:rPr lang="en-US" b="1" i="1" dirty="0">
                <a:effectLst>
                  <a:outerShdw blurRad="38100" dist="38100" dir="2700000" algn="tl">
                    <a:srgbClr val="000000">
                      <a:alpha val="43137"/>
                    </a:srgbClr>
                  </a:outerShdw>
                </a:effectLst>
              </a:rPr>
              <a:t>Password Management Tool</a:t>
            </a:r>
            <a:endParaRPr lang="en-GB"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509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effectLst>
                  <a:outerShdw blurRad="38100" dist="38100" dir="2700000" algn="tl">
                    <a:srgbClr val="000000">
                      <a:alpha val="43137"/>
                    </a:srgbClr>
                  </a:outerShdw>
                </a:effectLst>
              </a:rPr>
              <a:t>    Introduction </a:t>
            </a:r>
            <a:endParaRPr lang="en-GB"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0" y="1524000"/>
            <a:ext cx="7696200" cy="4571999"/>
          </a:xfrm>
        </p:spPr>
        <p:txBody>
          <a:bodyPr>
            <a:normAutofit fontScale="32500" lnSpcReduction="20000"/>
          </a:bodyPr>
          <a:lstStyle/>
          <a:p>
            <a:pPr marL="0" indent="0">
              <a:buNone/>
            </a:pPr>
            <a:endParaRPr lang="en-GB" dirty="0"/>
          </a:p>
          <a:p>
            <a:pPr marL="0" indent="0">
              <a:buNone/>
            </a:pPr>
            <a:r>
              <a:rPr lang="en-GB" sz="7100" dirty="0"/>
              <a:t>The main aim of our project, </a:t>
            </a:r>
            <a:r>
              <a:rPr lang="en-GB" sz="7100" b="1" dirty="0"/>
              <a:t>“Password Management tool”</a:t>
            </a:r>
            <a:r>
              <a:rPr lang="en-GB" sz="7100" dirty="0"/>
              <a:t> is to solve the issues that were arise in our daily life. Passwords are fundamental for information security. Most of us now have a multiple passwords we need to somehow keep track and remember.</a:t>
            </a:r>
          </a:p>
          <a:p>
            <a:pPr marL="0" indent="0">
              <a:buNone/>
            </a:pPr>
            <a:r>
              <a:rPr lang="en-GB" sz="7100" dirty="0"/>
              <a:t>There are two main problems then</a:t>
            </a:r>
          </a:p>
          <a:p>
            <a:r>
              <a:rPr lang="en-GB" sz="7100" dirty="0"/>
              <a:t>First is how to create strong passwords for online accounts </a:t>
            </a:r>
          </a:p>
          <a:p>
            <a:r>
              <a:rPr lang="en-GB" sz="7100" dirty="0"/>
              <a:t>secondly how to manage these account passwords securely</a:t>
            </a:r>
          </a:p>
          <a:p>
            <a:pPr marL="0" indent="0">
              <a:buNone/>
            </a:pPr>
            <a:r>
              <a:rPr lang="en-GB" sz="7100" dirty="0"/>
              <a:t>So one can use “Password management  Tool”  to maintain the passwords for each application. It is a system that allows users to store and access passwords securely when required.</a:t>
            </a:r>
            <a:endParaRPr lang="en-US" sz="7100" dirty="0"/>
          </a:p>
        </p:txBody>
      </p:sp>
    </p:spTree>
    <p:extLst>
      <p:ext uri="{BB962C8B-B14F-4D97-AF65-F5344CB8AC3E}">
        <p14:creationId xmlns:p14="http://schemas.microsoft.com/office/powerpoint/2010/main" val="38973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792162"/>
          </a:xfrm>
        </p:spPr>
        <p:txBody>
          <a:bodyPr/>
          <a:lstStyle/>
          <a:p>
            <a:r>
              <a:rPr lang="en-US" b="1" dirty="0"/>
              <a:t>Abstract</a:t>
            </a:r>
            <a:endParaRPr lang="en-GB" b="1" dirty="0"/>
          </a:p>
        </p:txBody>
      </p:sp>
      <p:sp>
        <p:nvSpPr>
          <p:cNvPr id="3" name="Content Placeholder 2"/>
          <p:cNvSpPr>
            <a:spLocks noGrp="1"/>
          </p:cNvSpPr>
          <p:nvPr>
            <p:ph idx="1"/>
          </p:nvPr>
        </p:nvSpPr>
        <p:spPr>
          <a:xfrm>
            <a:off x="1066800" y="1066800"/>
            <a:ext cx="7866888" cy="5181600"/>
          </a:xfrm>
        </p:spPr>
        <p:txBody>
          <a:bodyPr>
            <a:noAutofit/>
          </a:bodyPr>
          <a:lstStyle/>
          <a:p>
            <a:pPr marL="82296" indent="0">
              <a:buNone/>
            </a:pPr>
            <a:r>
              <a:rPr lang="en-GB" sz="2300" dirty="0"/>
              <a:t>The main aim of our project is to build secured Password Management, as technology is growing day by day we have to remember many passwords. It is common to forgot any one of the password. In order to solve this problem , we came up with the idea of an </a:t>
            </a:r>
            <a:r>
              <a:rPr lang="en-GB" sz="2000" b="1" dirty="0"/>
              <a:t>“PASSWORD MANAGEMENT TOOL”</a:t>
            </a:r>
            <a:r>
              <a:rPr lang="en-GB" sz="2000" dirty="0"/>
              <a:t>  </a:t>
            </a:r>
            <a:r>
              <a:rPr lang="en-GB" sz="2300" dirty="0"/>
              <a:t>which maintains the passwords for each application with strong encryption before storing the user’s personal data to hard drive or any where. It is easier to manage passwords for different websites/ applications/ accounts with high security and user can remember only one master password. The application is scalable and maintainable. </a:t>
            </a:r>
          </a:p>
          <a:p>
            <a:pPr marL="82296" indent="0">
              <a:buNone/>
            </a:pPr>
            <a:r>
              <a:rPr lang="en-GB" sz="2300" b="1" dirty="0" smtClean="0"/>
              <a:t>Technologies: </a:t>
            </a:r>
            <a:r>
              <a:rPr lang="en-GB" sz="2300" dirty="0" err="1" smtClean="0"/>
              <a:t>Jdbc</a:t>
            </a:r>
            <a:r>
              <a:rPr lang="en-GB" sz="2300" dirty="0"/>
              <a:t>, </a:t>
            </a:r>
            <a:r>
              <a:rPr lang="en-GB" sz="2300" dirty="0" err="1"/>
              <a:t>Jsp,Junit</a:t>
            </a:r>
            <a:r>
              <a:rPr lang="en-GB" sz="2300" dirty="0"/>
              <a:t>, Maven, MySQL, Spring boot, Spring Security</a:t>
            </a:r>
          </a:p>
        </p:txBody>
      </p:sp>
    </p:spTree>
    <p:extLst>
      <p:ext uri="{BB962C8B-B14F-4D97-AF65-F5344CB8AC3E}">
        <p14:creationId xmlns:p14="http://schemas.microsoft.com/office/powerpoint/2010/main" val="31283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rPr>
              <a:t>Motivation of Project Work</a:t>
            </a:r>
            <a:endParaRPr lang="en-GB"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GB" sz="2400" dirty="0"/>
              <a:t>The idea to implement this software came up from our regular experience. As technology is growing day by day we have to remember many passwords. Passwords are fundamental for information security. They are used as a first-line defence in securing almost all our electronic information, networks, servers, devices, accounts, databases, files, and more. It is common to forgot any one of the password. </a:t>
            </a:r>
          </a:p>
          <a:p>
            <a:r>
              <a:rPr lang="en-GB" sz="2400" dirty="0"/>
              <a:t>In order to solve this problem , we proposed our  idea i.e., </a:t>
            </a:r>
            <a:r>
              <a:rPr lang="en-GB" sz="2400" b="1" dirty="0"/>
              <a:t>“PASSWORD MANAGEMENT  TOOL”</a:t>
            </a:r>
            <a:r>
              <a:rPr lang="en-GB" sz="2400" dirty="0"/>
              <a:t> which can solve these issues up to some extent.</a:t>
            </a:r>
          </a:p>
        </p:txBody>
      </p:sp>
    </p:spTree>
    <p:extLst>
      <p:ext uri="{BB962C8B-B14F-4D97-AF65-F5344CB8AC3E}">
        <p14:creationId xmlns:p14="http://schemas.microsoft.com/office/powerpoint/2010/main" val="356239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effectLst>
                  <a:outerShdw blurRad="38100" dist="38100" dir="2700000" algn="tl">
                    <a:srgbClr val="000000">
                      <a:alpha val="43137"/>
                    </a:srgbClr>
                  </a:outerShdw>
                </a:effectLst>
              </a:rPr>
              <a:t>    Scope of Project</a:t>
            </a:r>
            <a:endParaRPr lang="en-GB"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0" y="1371600"/>
            <a:ext cx="7696200" cy="4648199"/>
          </a:xfrm>
        </p:spPr>
        <p:txBody>
          <a:bodyPr>
            <a:noAutofit/>
          </a:bodyPr>
          <a:lstStyle/>
          <a:p>
            <a:pPr marL="0" indent="0">
              <a:buNone/>
            </a:pPr>
            <a:r>
              <a:rPr lang="en-US" sz="2400" dirty="0"/>
              <a:t>Our software application can be used  by all the people who wants to store their passwords in most secured way.  It is easier to manage passwords for different applications/ websites /accounts with high security. The user  can</a:t>
            </a:r>
          </a:p>
          <a:p>
            <a:r>
              <a:rPr lang="en-US" sz="2400" dirty="0"/>
              <a:t>Remember one master password</a:t>
            </a:r>
          </a:p>
          <a:p>
            <a:r>
              <a:rPr lang="en-US" sz="2400" dirty="0"/>
              <a:t>View saved passwords securely and group the password accounts.</a:t>
            </a:r>
          </a:p>
          <a:p>
            <a:r>
              <a:rPr lang="en-GB" sz="2400" dirty="0"/>
              <a:t>view all the different accounts he/she hold in a list view and also all the details related to the account like the user name, password </a:t>
            </a:r>
            <a:r>
              <a:rPr lang="en-GB" sz="2400" dirty="0" err="1"/>
              <a:t>etc</a:t>
            </a:r>
            <a:r>
              <a:rPr lang="en-GB" sz="2400" dirty="0"/>
              <a:t> .</a:t>
            </a:r>
          </a:p>
          <a:p>
            <a:r>
              <a:rPr lang="en-GB" sz="2400" dirty="0"/>
              <a:t>save any number of account information using this tool. </a:t>
            </a:r>
          </a:p>
          <a:p>
            <a:r>
              <a:rPr lang="en-US" sz="2400" dirty="0"/>
              <a:t>Perform basic CRUD (create, Read, Update, Delete) Operations</a:t>
            </a:r>
            <a:r>
              <a:rPr lang="en-US" sz="2000" dirty="0"/>
              <a:t>.</a:t>
            </a:r>
          </a:p>
          <a:p>
            <a:endParaRPr lang="en-US" sz="2000" dirty="0"/>
          </a:p>
          <a:p>
            <a:pPr marL="0" indent="0">
              <a:buNone/>
            </a:pPr>
            <a:endParaRPr lang="en-GB" sz="2000" dirty="0"/>
          </a:p>
        </p:txBody>
      </p:sp>
    </p:spTree>
    <p:extLst>
      <p:ext uri="{BB962C8B-B14F-4D97-AF65-F5344CB8AC3E}">
        <p14:creationId xmlns:p14="http://schemas.microsoft.com/office/powerpoint/2010/main" val="110650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696200" cy="838200"/>
          </a:xfrm>
        </p:spPr>
        <p:txBody>
          <a:bodyPr>
            <a:noAutofit/>
          </a:bodyPr>
          <a:lstStyle/>
          <a:p>
            <a:r>
              <a:rPr lang="en-US" sz="3000" b="1" dirty="0">
                <a:effectLst>
                  <a:outerShdw blurRad="38100" dist="38100" dir="2700000" algn="tl">
                    <a:srgbClr val="000000">
                      <a:alpha val="43137"/>
                    </a:srgbClr>
                  </a:outerShdw>
                </a:effectLst>
              </a:rPr>
              <a:t>Analysis of Existing Methods/Models/Algorithms</a:t>
            </a:r>
            <a:endParaRPr lang="en-GB" sz="3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66800" y="1447800"/>
            <a:ext cx="7543800" cy="4678363"/>
          </a:xfrm>
        </p:spPr>
        <p:txBody>
          <a:bodyPr>
            <a:normAutofit/>
          </a:bodyPr>
          <a:lstStyle/>
          <a:p>
            <a:pPr marL="0" indent="0">
              <a:buNone/>
            </a:pPr>
            <a:endParaRPr lang="en-US" sz="2800" b="1" dirty="0"/>
          </a:p>
          <a:p>
            <a:pPr marL="0" indent="0">
              <a:buNone/>
            </a:pPr>
            <a:r>
              <a:rPr lang="en-US" sz="2800" b="1" dirty="0"/>
              <a:t>Existing Method:</a:t>
            </a:r>
          </a:p>
          <a:p>
            <a:pPr marL="0" indent="0">
              <a:buNone/>
            </a:pPr>
            <a:r>
              <a:rPr lang="en-GB" sz="2500" dirty="0"/>
              <a:t>A design and implementation of Passwords Management System (PMS), by which you can manage your usernames and passwords details in an encrypted format in the database. It was made based on Blowfish Algorithm, which is a symmetric block cipher. The user has to login to the system. It checks for the validity of the user. The user shall be able to add account</a:t>
            </a:r>
            <a:r>
              <a:rPr lang="en-GB" sz="2500" dirty="0" smtClean="0"/>
              <a:t>. </a:t>
            </a:r>
            <a:r>
              <a:rPr lang="en-GB" sz="2500" dirty="0"/>
              <a:t>The user can add any number of accounts using this application. </a:t>
            </a:r>
          </a:p>
        </p:txBody>
      </p:sp>
    </p:spTree>
    <p:extLst>
      <p:ext uri="{BB962C8B-B14F-4D97-AF65-F5344CB8AC3E}">
        <p14:creationId xmlns:p14="http://schemas.microsoft.com/office/powerpoint/2010/main" val="308458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816936"/>
          </a:xfrm>
        </p:spPr>
        <p:txBody>
          <a:bodyPr>
            <a:normAutofit/>
          </a:bodyPr>
          <a:lstStyle/>
          <a:p>
            <a:r>
              <a:rPr lang="en-US" sz="3600" dirty="0"/>
              <a:t>Blowfish Algorithm</a:t>
            </a:r>
            <a:endParaRPr lang="en-GB" sz="3600" dirty="0"/>
          </a:p>
        </p:txBody>
      </p:sp>
      <p:sp>
        <p:nvSpPr>
          <p:cNvPr id="3" name="Text Placeholder 2"/>
          <p:cNvSpPr>
            <a:spLocks noGrp="1"/>
          </p:cNvSpPr>
          <p:nvPr>
            <p:ph type="body" idx="1"/>
          </p:nvPr>
        </p:nvSpPr>
        <p:spPr/>
        <p:txBody>
          <a:bodyPr/>
          <a:lstStyle/>
          <a:p>
            <a:r>
              <a:rPr lang="en-US" dirty="0"/>
              <a:t>Flow of Encryption Process</a:t>
            </a:r>
            <a:endParaRPr lang="en-GB" dirty="0"/>
          </a:p>
        </p:txBody>
      </p:sp>
      <p:sp>
        <p:nvSpPr>
          <p:cNvPr id="4" name="Text Placeholder 3"/>
          <p:cNvSpPr>
            <a:spLocks noGrp="1"/>
          </p:cNvSpPr>
          <p:nvPr>
            <p:ph type="body" sz="half" idx="3"/>
          </p:nvPr>
        </p:nvSpPr>
        <p:spPr/>
        <p:txBody>
          <a:bodyPr/>
          <a:lstStyle/>
          <a:p>
            <a:r>
              <a:rPr lang="en-US" dirty="0"/>
              <a:t>Flow diagram of function </a:t>
            </a:r>
            <a:r>
              <a:rPr lang="en-US" dirty="0" err="1"/>
              <a:t>Fn</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62000" y="1219200"/>
            <a:ext cx="3223599" cy="4114800"/>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76800" y="1828800"/>
            <a:ext cx="3886200" cy="3238500"/>
          </a:xfrm>
        </p:spPr>
      </p:pic>
    </p:spTree>
    <p:extLst>
      <p:ext uri="{BB962C8B-B14F-4D97-AF65-F5344CB8AC3E}">
        <p14:creationId xmlns:p14="http://schemas.microsoft.com/office/powerpoint/2010/main" val="184343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668963"/>
          </a:xfrm>
        </p:spPr>
        <p:txBody>
          <a:bodyPr>
            <a:normAutofit lnSpcReduction="10000"/>
          </a:bodyPr>
          <a:lstStyle/>
          <a:p>
            <a:pPr marL="0" indent="0">
              <a:buNone/>
            </a:pPr>
            <a:endParaRPr lang="en-US" sz="2500" b="1" dirty="0"/>
          </a:p>
          <a:p>
            <a:pPr marL="0" indent="0">
              <a:buNone/>
            </a:pPr>
            <a:r>
              <a:rPr lang="en-US" sz="3000" b="1" dirty="0"/>
              <a:t>Proposed System:</a:t>
            </a:r>
          </a:p>
          <a:p>
            <a:pPr marL="0" indent="0">
              <a:buNone/>
            </a:pPr>
            <a:endParaRPr lang="en-US" sz="3000" b="1" dirty="0"/>
          </a:p>
          <a:p>
            <a:r>
              <a:rPr lang="en-US" sz="2500" dirty="0"/>
              <a:t>Building a secured password management tool , this application is scalable and maintainable. </a:t>
            </a:r>
          </a:p>
          <a:p>
            <a:r>
              <a:rPr lang="en-US" sz="2500" dirty="0"/>
              <a:t>We are using technologies like maven, spring boot, spring security, </a:t>
            </a:r>
            <a:r>
              <a:rPr lang="en-US" sz="2500" dirty="0" err="1"/>
              <a:t>junit</a:t>
            </a:r>
            <a:r>
              <a:rPr lang="en-US" sz="2500" dirty="0"/>
              <a:t>, MySQL, </a:t>
            </a:r>
            <a:r>
              <a:rPr lang="en-US" sz="2500" dirty="0" err="1"/>
              <a:t>jsp</a:t>
            </a:r>
            <a:r>
              <a:rPr lang="en-US" sz="2500" dirty="0"/>
              <a:t>, hibernate.</a:t>
            </a:r>
          </a:p>
          <a:p>
            <a:r>
              <a:rPr lang="en-US" sz="2500" dirty="0"/>
              <a:t>Providing high security to the system by spring security framework. Spring Security provides an module for securing passwords.</a:t>
            </a:r>
          </a:p>
          <a:p>
            <a:r>
              <a:rPr lang="en-US" sz="2500" dirty="0"/>
              <a:t>The passwords are also encoded in database in most secured way</a:t>
            </a:r>
            <a:r>
              <a:rPr lang="en-US" sz="2500" dirty="0" smtClean="0"/>
              <a:t>. </a:t>
            </a:r>
          </a:p>
          <a:p>
            <a:pPr marL="0" indent="0">
              <a:buNone/>
            </a:pPr>
            <a:r>
              <a:rPr lang="en-GB" sz="2400" dirty="0" smtClean="0"/>
              <a:t>     </a:t>
            </a:r>
            <a:endParaRPr lang="en-GB" dirty="0"/>
          </a:p>
        </p:txBody>
      </p:sp>
    </p:spTree>
    <p:extLst>
      <p:ext uri="{BB962C8B-B14F-4D97-AF65-F5344CB8AC3E}">
        <p14:creationId xmlns:p14="http://schemas.microsoft.com/office/powerpoint/2010/main" val="2478613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1046</TotalTime>
  <Words>863</Words>
  <Application>Microsoft Office PowerPoint</Application>
  <PresentationFormat>On-screen Show (4:3)</PresentationFormat>
  <Paragraphs>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                “Final Review of Mini Project”         for E-3 2017 Admitted Batch                               CH.G.N.D Prasad – S170172              G. Bhargavi  - S170033              B. DhanaLakshmi – S170389          Under the supervision of                                            Asst.Prof.V.Pavani</vt:lpstr>
      <vt:lpstr>Password Management Tool</vt:lpstr>
      <vt:lpstr>    Introduction </vt:lpstr>
      <vt:lpstr>Abstract</vt:lpstr>
      <vt:lpstr>Motivation of Project Work</vt:lpstr>
      <vt:lpstr>    Scope of Project</vt:lpstr>
      <vt:lpstr>Analysis of Existing Methods/Models/Algorithms</vt:lpstr>
      <vt:lpstr>Blowfish Algorithm</vt:lpstr>
      <vt:lpstr>PowerPoint Presentation</vt:lpstr>
      <vt:lpstr>Features of Spring Security</vt:lpstr>
      <vt:lpstr>         Results &amp; Analysis</vt:lpstr>
      <vt:lpstr>Register page.jsp</vt:lpstr>
      <vt:lpstr>Home page - dashboard</vt:lpstr>
      <vt:lpstr>Addaccount.jsp</vt:lpstr>
      <vt:lpstr>Add group.jsp page</vt:lpstr>
      <vt:lpstr>PowerPoint Presentation</vt:lpstr>
      <vt:lpstr>Conclusion</vt:lpstr>
      <vt:lpst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Windows User</dc:creator>
  <cp:lastModifiedBy>Windows User</cp:lastModifiedBy>
  <cp:revision>54</cp:revision>
  <dcterms:created xsi:type="dcterms:W3CDTF">2022-07-06T09:24:21Z</dcterms:created>
  <dcterms:modified xsi:type="dcterms:W3CDTF">2022-09-22T05:40:30Z</dcterms:modified>
</cp:coreProperties>
</file>